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2689506B" w14:textId="77777777" w:rsidR="0040568F" w:rsidRPr="000E4F1F" w:rsidRDefault="000E4F1F" w:rsidP="00855D6E">
      <w:pPr>
        <w:jc w:val="center"/>
        <w:rPr>
          <w:rFonts w:ascii="Times New Roman" w:hAnsi="Times New Roman" w:cs="Times New Roman"/>
          <w:b/>
          <w:sz w:val="32"/>
          <w:szCs w:val="32"/>
        </w:rPr>
      </w:pPr>
      <w:r w:rsidRPr="000E4F1F">
        <w:rPr>
          <w:rFonts w:ascii="Times New Roman" w:hAnsi="Times New Roman" w:cs="Times New Roman"/>
          <w:b/>
          <w:sz w:val="32"/>
          <w:szCs w:val="32"/>
        </w:rPr>
        <w:t xml:space="preserve">Chapter </w:t>
      </w:r>
      <w:r w:rsidR="0071181B">
        <w:rPr>
          <w:rFonts w:ascii="Times New Roman" w:hAnsi="Times New Roman" w:cs="Times New Roman"/>
          <w:b/>
          <w:sz w:val="32"/>
          <w:szCs w:val="32"/>
        </w:rPr>
        <w:t>10</w:t>
      </w:r>
      <w:r w:rsidRPr="000E4F1F">
        <w:rPr>
          <w:rFonts w:ascii="Times New Roman" w:hAnsi="Times New Roman" w:cs="Times New Roman"/>
          <w:b/>
          <w:sz w:val="32"/>
          <w:szCs w:val="32"/>
        </w:rPr>
        <w:t xml:space="preserve">: </w:t>
      </w:r>
      <w:r w:rsidR="00B118D4" w:rsidRPr="00B118D4">
        <w:rPr>
          <w:rFonts w:ascii="Times New Roman" w:hAnsi="Times New Roman" w:cs="Times New Roman"/>
          <w:b/>
          <w:spacing w:val="-2"/>
          <w:sz w:val="32"/>
          <w:szCs w:val="32"/>
        </w:rPr>
        <w:t>Geometric Symmetry and the Golden Ratio</w:t>
      </w:r>
    </w:p>
    <w:p w14:paraId="7CDEECB6" w14:textId="77777777" w:rsidR="0012300D" w:rsidRDefault="007D6A79" w:rsidP="00855D6E">
      <w:pPr>
        <w:spacing w:after="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Patterns and geometry occur in nature and humans have been notici</w:t>
      </w:r>
      <w:r w:rsidR="00E9657A">
        <w:rPr>
          <w:rFonts w:ascii="Times New Roman" w:hAnsi="Times New Roman" w:cs="Times New Roman"/>
          <w:sz w:val="24"/>
          <w:szCs w:val="24"/>
        </w:rPr>
        <w:t>ng these patterns</w:t>
      </w:r>
      <w:r w:rsidR="001D6D30">
        <w:rPr>
          <w:rFonts w:ascii="Times New Roman" w:hAnsi="Times New Roman" w:cs="Times New Roman"/>
          <w:sz w:val="24"/>
          <w:szCs w:val="24"/>
        </w:rPr>
        <w:t xml:space="preserve"> since the dawn of humanity</w:t>
      </w:r>
      <w:r w:rsidR="0012300D">
        <w:rPr>
          <w:rFonts w:ascii="Times New Roman" w:hAnsi="Times New Roman" w:cs="Times New Roman"/>
          <w:sz w:val="24"/>
          <w:szCs w:val="24"/>
        </w:rPr>
        <w:t>.</w:t>
      </w:r>
      <w:r w:rsidR="00882F8E">
        <w:rPr>
          <w:rFonts w:ascii="Times New Roman" w:hAnsi="Times New Roman" w:cs="Times New Roman"/>
          <w:sz w:val="24"/>
          <w:szCs w:val="24"/>
        </w:rPr>
        <w:t xml:space="preserve"> </w:t>
      </w:r>
      <w:r w:rsidR="00962B5D">
        <w:rPr>
          <w:rFonts w:ascii="Times New Roman" w:hAnsi="Times New Roman" w:cs="Times New Roman"/>
          <w:sz w:val="24"/>
          <w:szCs w:val="24"/>
        </w:rPr>
        <w:t>In this chapter, topics in geometry will be e</w:t>
      </w:r>
      <w:r w:rsidR="00E9657A">
        <w:rPr>
          <w:rFonts w:ascii="Times New Roman" w:hAnsi="Times New Roman" w:cs="Times New Roman"/>
          <w:sz w:val="24"/>
          <w:szCs w:val="24"/>
        </w:rPr>
        <w:t>xamined</w:t>
      </w:r>
      <w:r w:rsidR="00A94386">
        <w:rPr>
          <w:rFonts w:ascii="Times New Roman" w:hAnsi="Times New Roman" w:cs="Times New Roman"/>
          <w:sz w:val="24"/>
          <w:szCs w:val="24"/>
        </w:rPr>
        <w:t xml:space="preserve">. </w:t>
      </w:r>
      <w:r w:rsidR="00E9657A">
        <w:rPr>
          <w:rFonts w:ascii="Times New Roman" w:hAnsi="Times New Roman" w:cs="Times New Roman"/>
          <w:sz w:val="24"/>
          <w:szCs w:val="24"/>
        </w:rPr>
        <w:t xml:space="preserve">These topics include transformation and </w:t>
      </w:r>
      <w:r w:rsidR="00962B5D">
        <w:rPr>
          <w:rFonts w:ascii="Times New Roman" w:hAnsi="Times New Roman" w:cs="Times New Roman"/>
          <w:sz w:val="24"/>
          <w:szCs w:val="24"/>
        </w:rPr>
        <w:t>sym</w:t>
      </w:r>
      <w:r w:rsidR="00181EF4">
        <w:rPr>
          <w:rFonts w:ascii="Times New Roman" w:hAnsi="Times New Roman" w:cs="Times New Roman"/>
          <w:sz w:val="24"/>
          <w:szCs w:val="24"/>
        </w:rPr>
        <w:t>m</w:t>
      </w:r>
      <w:r w:rsidR="00962B5D">
        <w:rPr>
          <w:rFonts w:ascii="Times New Roman" w:hAnsi="Times New Roman" w:cs="Times New Roman"/>
          <w:sz w:val="24"/>
          <w:szCs w:val="24"/>
        </w:rPr>
        <w:t>etry</w:t>
      </w:r>
      <w:r w:rsidR="00181EF4">
        <w:rPr>
          <w:rFonts w:ascii="Times New Roman" w:hAnsi="Times New Roman" w:cs="Times New Roman"/>
          <w:sz w:val="24"/>
          <w:szCs w:val="24"/>
        </w:rPr>
        <w:t xml:space="preserve"> of geomet</w:t>
      </w:r>
      <w:r w:rsidR="00E9657A">
        <w:rPr>
          <w:rFonts w:ascii="Times New Roman" w:hAnsi="Times New Roman" w:cs="Times New Roman"/>
          <w:sz w:val="24"/>
          <w:szCs w:val="24"/>
        </w:rPr>
        <w:t>ric shapes, similar figures,</w:t>
      </w:r>
      <w:r w:rsidR="00962B5D">
        <w:rPr>
          <w:rFonts w:ascii="Times New Roman" w:hAnsi="Times New Roman" w:cs="Times New Roman"/>
          <w:sz w:val="24"/>
          <w:szCs w:val="24"/>
        </w:rPr>
        <w:t xml:space="preserve"> </w:t>
      </w:r>
      <w:r w:rsidR="00E9657A">
        <w:rPr>
          <w:rFonts w:ascii="Times New Roman" w:hAnsi="Times New Roman" w:cs="Times New Roman"/>
          <w:sz w:val="24"/>
          <w:szCs w:val="24"/>
        </w:rPr>
        <w:t xml:space="preserve">gnomons, </w:t>
      </w:r>
      <w:r w:rsidR="00471A18">
        <w:rPr>
          <w:rFonts w:ascii="Times New Roman" w:hAnsi="Times New Roman" w:cs="Times New Roman"/>
          <w:sz w:val="24"/>
          <w:szCs w:val="24"/>
        </w:rPr>
        <w:t xml:space="preserve">Fibonacci numbers, and the </w:t>
      </w:r>
      <w:r w:rsidR="0013627A">
        <w:rPr>
          <w:rFonts w:ascii="Times New Roman" w:hAnsi="Times New Roman" w:cs="Times New Roman"/>
          <w:sz w:val="24"/>
          <w:szCs w:val="24"/>
        </w:rPr>
        <w:t>Golden Ratio</w:t>
      </w:r>
      <w:r w:rsidR="00471A18">
        <w:rPr>
          <w:rFonts w:ascii="Times New Roman" w:hAnsi="Times New Roman" w:cs="Times New Roman"/>
          <w:sz w:val="24"/>
          <w:szCs w:val="24"/>
        </w:rPr>
        <w:t>.</w:t>
      </w:r>
    </w:p>
    <w:p w14:paraId="0F2C0C23" w14:textId="77777777" w:rsidR="00A1578A" w:rsidRDefault="00A1578A" w:rsidP="00855D6E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27DA64AC" w14:textId="77777777" w:rsidR="00490611" w:rsidRPr="00471A18" w:rsidRDefault="00490611" w:rsidP="00855D6E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0054D8AE" w14:textId="77777777" w:rsidR="000E4F1F" w:rsidRDefault="000E4F1F" w:rsidP="00855D6E">
      <w:pPr>
        <w:rPr>
          <w:rFonts w:ascii="Times New Roman" w:hAnsi="Times New Roman" w:cs="Times New Roman"/>
          <w:b/>
          <w:sz w:val="28"/>
          <w:szCs w:val="28"/>
        </w:rPr>
      </w:pPr>
      <w:r w:rsidRPr="000E4F1F">
        <w:rPr>
          <w:rFonts w:ascii="Times New Roman" w:hAnsi="Times New Roman" w:cs="Times New Roman"/>
          <w:b/>
          <w:sz w:val="28"/>
          <w:szCs w:val="28"/>
        </w:rPr>
        <w:t xml:space="preserve">Section </w:t>
      </w:r>
      <w:r w:rsidR="00471A18">
        <w:rPr>
          <w:rFonts w:ascii="Times New Roman" w:hAnsi="Times New Roman" w:cs="Times New Roman"/>
          <w:b/>
          <w:sz w:val="28"/>
          <w:szCs w:val="28"/>
        </w:rPr>
        <w:t>10</w:t>
      </w:r>
      <w:r w:rsidRPr="000E4F1F">
        <w:rPr>
          <w:rFonts w:ascii="Times New Roman" w:hAnsi="Times New Roman" w:cs="Times New Roman"/>
          <w:b/>
          <w:sz w:val="28"/>
          <w:szCs w:val="28"/>
        </w:rPr>
        <w:t>.1</w:t>
      </w:r>
      <w:r w:rsidR="0012300D">
        <w:rPr>
          <w:rFonts w:ascii="Times New Roman" w:hAnsi="Times New Roman" w:cs="Times New Roman"/>
          <w:b/>
          <w:sz w:val="28"/>
          <w:szCs w:val="28"/>
        </w:rPr>
        <w:t>:</w:t>
      </w:r>
      <w:r w:rsidRPr="000E4F1F">
        <w:rPr>
          <w:rFonts w:ascii="Times New Roman" w:hAnsi="Times New Roman" w:cs="Times New Roman"/>
          <w:b/>
          <w:sz w:val="28"/>
          <w:szCs w:val="28"/>
        </w:rPr>
        <w:t xml:space="preserve"> </w:t>
      </w:r>
      <w:r w:rsidR="007E72A9">
        <w:rPr>
          <w:rFonts w:ascii="Times New Roman" w:hAnsi="Times New Roman" w:cs="Times New Roman"/>
          <w:b/>
          <w:sz w:val="28"/>
          <w:szCs w:val="28"/>
        </w:rPr>
        <w:t>Transformations</w:t>
      </w:r>
      <w:r w:rsidR="0071181B">
        <w:rPr>
          <w:rFonts w:ascii="Times New Roman" w:hAnsi="Times New Roman" w:cs="Times New Roman"/>
          <w:b/>
          <w:sz w:val="28"/>
          <w:szCs w:val="28"/>
        </w:rPr>
        <w:t xml:space="preserve"> U</w:t>
      </w:r>
      <w:r w:rsidR="00A56390">
        <w:rPr>
          <w:rFonts w:ascii="Times New Roman" w:hAnsi="Times New Roman" w:cs="Times New Roman"/>
          <w:b/>
          <w:sz w:val="28"/>
          <w:szCs w:val="28"/>
        </w:rPr>
        <w:t xml:space="preserve">sing Rigid Motions </w:t>
      </w:r>
    </w:p>
    <w:p w14:paraId="5209358B" w14:textId="77777777" w:rsidR="00A1578A" w:rsidRDefault="006E533F" w:rsidP="00855D6E">
      <w:pPr>
        <w:rPr>
          <w:rFonts w:ascii="Times New Roman" w:hAnsi="Times New Roman" w:cs="Times New Roman"/>
          <w:sz w:val="24"/>
          <w:szCs w:val="24"/>
        </w:rPr>
      </w:pPr>
      <w:r w:rsidRPr="009F44D4">
        <w:rPr>
          <w:rFonts w:ascii="Times New Roman" w:hAnsi="Times New Roman" w:cs="Times New Roman"/>
          <w:sz w:val="24"/>
          <w:szCs w:val="24"/>
        </w:rPr>
        <w:t xml:space="preserve">In this section we will learn about </w:t>
      </w:r>
      <w:r w:rsidR="00CF1A61">
        <w:rPr>
          <w:rFonts w:ascii="Times New Roman" w:hAnsi="Times New Roman" w:cs="Times New Roman"/>
          <w:sz w:val="24"/>
          <w:szCs w:val="24"/>
        </w:rPr>
        <w:t>i</w:t>
      </w:r>
      <w:r w:rsidR="007A7F34" w:rsidRPr="007A7F34">
        <w:rPr>
          <w:rFonts w:ascii="Times New Roman" w:hAnsi="Times New Roman" w:cs="Times New Roman"/>
          <w:sz w:val="24"/>
          <w:szCs w:val="24"/>
        </w:rPr>
        <w:t>sometry</w:t>
      </w:r>
      <w:r w:rsidR="007A7F34">
        <w:rPr>
          <w:rFonts w:ascii="Times New Roman" w:hAnsi="Times New Roman" w:cs="Times New Roman"/>
          <w:sz w:val="24"/>
          <w:szCs w:val="24"/>
        </w:rPr>
        <w:t xml:space="preserve"> or </w:t>
      </w:r>
      <w:r w:rsidR="00CF1A61">
        <w:rPr>
          <w:rFonts w:ascii="Times New Roman" w:hAnsi="Times New Roman" w:cs="Times New Roman"/>
          <w:sz w:val="24"/>
          <w:szCs w:val="24"/>
        </w:rPr>
        <w:t>rigid m</w:t>
      </w:r>
      <w:r>
        <w:rPr>
          <w:rFonts w:ascii="Times New Roman" w:hAnsi="Times New Roman" w:cs="Times New Roman"/>
          <w:sz w:val="24"/>
          <w:szCs w:val="24"/>
        </w:rPr>
        <w:t xml:space="preserve">otions. </w:t>
      </w:r>
      <w:r w:rsidR="007A7F34" w:rsidRPr="007A7F34">
        <w:rPr>
          <w:rFonts w:ascii="Times New Roman" w:hAnsi="Times New Roman" w:cs="Times New Roman"/>
          <w:sz w:val="24"/>
          <w:szCs w:val="24"/>
        </w:rPr>
        <w:t>An isometry is a transformation that preserves the distance</w:t>
      </w:r>
      <w:r w:rsidR="00F51A96">
        <w:rPr>
          <w:rFonts w:ascii="Times New Roman" w:hAnsi="Times New Roman" w:cs="Times New Roman"/>
          <w:sz w:val="24"/>
          <w:szCs w:val="24"/>
        </w:rPr>
        <w:t>s</w:t>
      </w:r>
      <w:r w:rsidR="007A7F34" w:rsidRPr="007A7F34">
        <w:rPr>
          <w:rFonts w:ascii="Times New Roman" w:hAnsi="Times New Roman" w:cs="Times New Roman"/>
          <w:sz w:val="24"/>
          <w:szCs w:val="24"/>
        </w:rPr>
        <w:t xml:space="preserve"> between the vertices</w:t>
      </w:r>
      <w:r w:rsidR="00F51A96">
        <w:rPr>
          <w:rFonts w:ascii="Times New Roman" w:hAnsi="Times New Roman" w:cs="Times New Roman"/>
          <w:sz w:val="24"/>
          <w:szCs w:val="24"/>
        </w:rPr>
        <w:t xml:space="preserve"> of a shape</w:t>
      </w:r>
      <w:r w:rsidR="007A7F34" w:rsidRPr="007A7F34">
        <w:rPr>
          <w:rFonts w:ascii="Times New Roman" w:hAnsi="Times New Roman" w:cs="Times New Roman"/>
          <w:sz w:val="24"/>
          <w:szCs w:val="24"/>
        </w:rPr>
        <w:t xml:space="preserve">. </w:t>
      </w:r>
      <w:r w:rsidR="00CF1A61">
        <w:rPr>
          <w:rFonts w:ascii="Times New Roman" w:hAnsi="Times New Roman" w:cs="Times New Roman"/>
          <w:sz w:val="24"/>
          <w:szCs w:val="24"/>
        </w:rPr>
        <w:t>A r</w:t>
      </w:r>
      <w:r>
        <w:rPr>
          <w:rFonts w:ascii="Times New Roman" w:hAnsi="Times New Roman" w:cs="Times New Roman"/>
          <w:sz w:val="24"/>
          <w:szCs w:val="24"/>
        </w:rPr>
        <w:t>igid motion does</w:t>
      </w:r>
      <w:r w:rsidRPr="009F44D4">
        <w:rPr>
          <w:rFonts w:ascii="Times New Roman" w:hAnsi="Times New Roman" w:cs="Times New Roman"/>
          <w:sz w:val="24"/>
          <w:szCs w:val="24"/>
        </w:rPr>
        <w:t xml:space="preserve"> not affect the </w:t>
      </w:r>
      <w:r w:rsidR="005B085E">
        <w:rPr>
          <w:rFonts w:ascii="Times New Roman" w:hAnsi="Times New Roman" w:cs="Times New Roman"/>
          <w:sz w:val="24"/>
          <w:szCs w:val="24"/>
        </w:rPr>
        <w:t xml:space="preserve">overall </w:t>
      </w:r>
      <w:r w:rsidRPr="009F44D4">
        <w:rPr>
          <w:rFonts w:ascii="Times New Roman" w:hAnsi="Times New Roman" w:cs="Times New Roman"/>
          <w:sz w:val="24"/>
          <w:szCs w:val="24"/>
        </w:rPr>
        <w:t>shape of an object</w:t>
      </w:r>
      <w:r w:rsidR="002506D6">
        <w:rPr>
          <w:rFonts w:ascii="Times New Roman" w:hAnsi="Times New Roman" w:cs="Times New Roman"/>
          <w:sz w:val="24"/>
          <w:szCs w:val="24"/>
        </w:rPr>
        <w:t xml:space="preserve"> but move</w:t>
      </w:r>
      <w:r w:rsidR="003B23B6">
        <w:rPr>
          <w:rFonts w:ascii="Times New Roman" w:hAnsi="Times New Roman" w:cs="Times New Roman"/>
          <w:sz w:val="24"/>
          <w:szCs w:val="24"/>
        </w:rPr>
        <w:t>s</w:t>
      </w:r>
      <w:r w:rsidR="002506D6">
        <w:rPr>
          <w:rFonts w:ascii="Times New Roman" w:hAnsi="Times New Roman" w:cs="Times New Roman"/>
          <w:sz w:val="24"/>
          <w:szCs w:val="24"/>
        </w:rPr>
        <w:t xml:space="preserve"> an object from a starting location to an ending location.</w:t>
      </w:r>
      <w:r w:rsidRPr="009F44D4">
        <w:rPr>
          <w:rFonts w:ascii="Times New Roman" w:hAnsi="Times New Roman" w:cs="Times New Roman"/>
          <w:sz w:val="24"/>
          <w:szCs w:val="24"/>
        </w:rPr>
        <w:t xml:space="preserve"> </w:t>
      </w:r>
      <w:r w:rsidR="00A1578A">
        <w:rPr>
          <w:rFonts w:ascii="Times New Roman" w:hAnsi="Times New Roman" w:cs="Times New Roman"/>
          <w:sz w:val="24"/>
          <w:szCs w:val="24"/>
        </w:rPr>
        <w:t xml:space="preserve">The resultant figure is </w:t>
      </w:r>
      <w:r w:rsidR="00A1578A" w:rsidRPr="00CF1A61">
        <w:rPr>
          <w:rFonts w:ascii="Times New Roman" w:hAnsi="Times New Roman" w:cs="Times New Roman"/>
          <w:sz w:val="24"/>
          <w:szCs w:val="24"/>
        </w:rPr>
        <w:t xml:space="preserve">congruent </w:t>
      </w:r>
      <w:r w:rsidR="00A1578A">
        <w:rPr>
          <w:rFonts w:ascii="Times New Roman" w:hAnsi="Times New Roman" w:cs="Times New Roman"/>
          <w:sz w:val="24"/>
          <w:szCs w:val="24"/>
        </w:rPr>
        <w:t>to the original figure</w:t>
      </w:r>
      <w:r w:rsidR="008B6030"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8B6030" w14:paraId="3A204CCA" w14:textId="77777777" w:rsidTr="00451415">
        <w:tc>
          <w:tcPr>
            <w:tcW w:w="8630" w:type="dxa"/>
          </w:tcPr>
          <w:p w14:paraId="46580763" w14:textId="77777777" w:rsidR="008B6030" w:rsidRDefault="008B6030" w:rsidP="008B603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A </w:t>
            </w:r>
            <w:r w:rsidRPr="008B6030">
              <w:rPr>
                <w:rFonts w:ascii="Times New Roman" w:hAnsi="Times New Roman" w:cs="Times New Roman"/>
                <w:b/>
                <w:sz w:val="24"/>
                <w:szCs w:val="24"/>
              </w:rPr>
              <w:t>rigid motion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is when an object is moved from one location to another and the size and shape of the object have not changed.</w:t>
            </w:r>
          </w:p>
        </w:tc>
      </w:tr>
    </w:tbl>
    <w:p w14:paraId="042EA379" w14:textId="77777777" w:rsidR="008B6030" w:rsidRDefault="00490611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br/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A1578A" w14:paraId="5E148249" w14:textId="77777777" w:rsidTr="00A1578A">
        <w:tc>
          <w:tcPr>
            <w:tcW w:w="8630" w:type="dxa"/>
          </w:tcPr>
          <w:p w14:paraId="0C421461" w14:textId="77777777" w:rsidR="00A1578A" w:rsidRDefault="00A1578A" w:rsidP="00C67A46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B54201">
              <w:rPr>
                <w:rFonts w:ascii="Times New Roman" w:hAnsi="Times New Roman" w:cs="Times New Roman"/>
                <w:sz w:val="24"/>
                <w:szCs w:val="24"/>
              </w:rPr>
              <w:t xml:space="preserve">Two figures are </w:t>
            </w:r>
            <w:r w:rsidRPr="007F4EB0">
              <w:rPr>
                <w:rFonts w:ascii="Times New Roman" w:hAnsi="Times New Roman" w:cs="Times New Roman"/>
                <w:b/>
                <w:sz w:val="24"/>
                <w:szCs w:val="24"/>
              </w:rPr>
              <w:t>congruent</w:t>
            </w:r>
            <w:r w:rsidR="008B6030">
              <w:rPr>
                <w:rFonts w:ascii="Times New Roman" w:hAnsi="Times New Roman" w:cs="Times New Roman"/>
                <w:sz w:val="24"/>
                <w:szCs w:val="24"/>
              </w:rPr>
              <w:t xml:space="preserve"> if and only i</w:t>
            </w:r>
            <w:r w:rsidRPr="00B54201">
              <w:rPr>
                <w:rFonts w:ascii="Times New Roman" w:hAnsi="Times New Roman" w:cs="Times New Roman"/>
                <w:sz w:val="24"/>
                <w:szCs w:val="24"/>
              </w:rPr>
              <w:t xml:space="preserve">f there exists a </w:t>
            </w:r>
            <w:r w:rsidR="00C67A46">
              <w:rPr>
                <w:rFonts w:ascii="Times New Roman" w:hAnsi="Times New Roman" w:cs="Times New Roman"/>
                <w:sz w:val="24"/>
                <w:szCs w:val="24"/>
              </w:rPr>
              <w:t xml:space="preserve">rigid motion </w:t>
            </w:r>
            <w:r w:rsidRPr="00B54201">
              <w:rPr>
                <w:rFonts w:ascii="Times New Roman" w:hAnsi="Times New Roman" w:cs="Times New Roman"/>
                <w:sz w:val="24"/>
                <w:szCs w:val="24"/>
              </w:rPr>
              <w:t>that sets up a correspondence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of one figure as the image of the other.</w:t>
            </w:r>
            <w:r w:rsidR="00CF1A61">
              <w:rPr>
                <w:rFonts w:ascii="Times New Roman" w:hAnsi="Times New Roman" w:cs="Times New Roman"/>
                <w:sz w:val="24"/>
                <w:szCs w:val="24"/>
              </w:rPr>
              <w:t xml:space="preserve"> Side lengths remain the same and interior angles remain</w:t>
            </w:r>
            <w:r w:rsidR="00AA2FC5">
              <w:rPr>
                <w:rFonts w:ascii="Times New Roman" w:hAnsi="Times New Roman" w:cs="Times New Roman"/>
                <w:sz w:val="24"/>
                <w:szCs w:val="24"/>
              </w:rPr>
              <w:t xml:space="preserve"> the same.</w:t>
            </w:r>
          </w:p>
        </w:tc>
      </w:tr>
    </w:tbl>
    <w:p w14:paraId="53D71B70" w14:textId="77777777" w:rsidR="004B348C" w:rsidRPr="00712713" w:rsidRDefault="00490611" w:rsidP="004B348C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br/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8B6030" w:rsidRPr="00712713" w14:paraId="213A4B6F" w14:textId="77777777" w:rsidTr="00451415">
        <w:tc>
          <w:tcPr>
            <w:tcW w:w="8630" w:type="dxa"/>
          </w:tcPr>
          <w:p w14:paraId="7E446742" w14:textId="77777777" w:rsidR="008B6030" w:rsidRPr="00712713" w:rsidRDefault="00712713" w:rsidP="0045141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12713">
              <w:rPr>
                <w:rFonts w:ascii="Times New Roman" w:hAnsi="Times New Roman" w:cs="Times New Roman"/>
                <w:sz w:val="24"/>
                <w:szCs w:val="24"/>
              </w:rPr>
              <w:t xml:space="preserve">An </w:t>
            </w:r>
            <w:r w:rsidRPr="00712713">
              <w:rPr>
                <w:rFonts w:ascii="Times New Roman" w:hAnsi="Times New Roman" w:cs="Times New Roman"/>
                <w:b/>
                <w:sz w:val="24"/>
                <w:szCs w:val="24"/>
              </w:rPr>
              <w:t>identity motion</w:t>
            </w:r>
            <w:r w:rsidRPr="00712713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>is a rigid motion that moves an</w:t>
            </w:r>
            <w:r w:rsidRPr="00712713">
              <w:rPr>
                <w:rFonts w:ascii="Times New Roman" w:hAnsi="Times New Roman" w:cs="Times New Roman"/>
                <w:sz w:val="24"/>
                <w:szCs w:val="24"/>
              </w:rPr>
              <w:t xml:space="preserve"> object from its starting location to exactly the same location. It is as if the object has not moved at all.</w:t>
            </w:r>
          </w:p>
        </w:tc>
      </w:tr>
    </w:tbl>
    <w:p w14:paraId="546CAFEC" w14:textId="77777777" w:rsidR="00CF1DB1" w:rsidRPr="004B348C" w:rsidRDefault="00490611" w:rsidP="00855D6E">
      <w:pPr>
        <w:rPr>
          <w:rFonts w:ascii="Times New Roman" w:hAnsi="Times New Roman" w:cs="Times New Roman"/>
          <w:i/>
          <w:sz w:val="24"/>
          <w:szCs w:val="24"/>
        </w:rPr>
      </w:pPr>
      <w:r>
        <w:rPr>
          <w:rFonts w:ascii="Times New Roman" w:hAnsi="Times New Roman" w:cs="Times New Roman"/>
          <w:i/>
          <w:sz w:val="24"/>
          <w:szCs w:val="24"/>
        </w:rPr>
        <w:br/>
      </w:r>
    </w:p>
    <w:p w14:paraId="68A5DF54" w14:textId="77777777" w:rsidR="007B2BC4" w:rsidRDefault="004B348C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There</w:t>
      </w:r>
      <w:r w:rsidR="006E533F" w:rsidRPr="009F44D4">
        <w:rPr>
          <w:rFonts w:ascii="Times New Roman" w:hAnsi="Times New Roman" w:cs="Times New Roman"/>
          <w:sz w:val="24"/>
          <w:szCs w:val="24"/>
        </w:rPr>
        <w:t xml:space="preserve"> are </w:t>
      </w:r>
      <w:r w:rsidR="006E533F">
        <w:rPr>
          <w:rFonts w:ascii="Times New Roman" w:hAnsi="Times New Roman" w:cs="Times New Roman"/>
          <w:sz w:val="24"/>
          <w:szCs w:val="24"/>
        </w:rPr>
        <w:t>four kinds of rigid motions</w:t>
      </w:r>
      <w:r w:rsidR="00E75A9A">
        <w:rPr>
          <w:rFonts w:ascii="Times New Roman" w:hAnsi="Times New Roman" w:cs="Times New Roman"/>
          <w:sz w:val="24"/>
          <w:szCs w:val="24"/>
        </w:rPr>
        <w:t>:</w:t>
      </w:r>
      <w:r w:rsidR="006E533F" w:rsidRPr="009F44D4">
        <w:rPr>
          <w:rFonts w:ascii="Times New Roman" w:hAnsi="Times New Roman" w:cs="Times New Roman"/>
          <w:sz w:val="24"/>
          <w:szCs w:val="24"/>
        </w:rPr>
        <w:t xml:space="preserve"> </w:t>
      </w:r>
      <w:r w:rsidR="006E533F">
        <w:rPr>
          <w:rFonts w:ascii="Times New Roman" w:hAnsi="Times New Roman" w:cs="Times New Roman"/>
          <w:sz w:val="24"/>
          <w:szCs w:val="24"/>
        </w:rPr>
        <w:t>translations, rotations</w:t>
      </w:r>
      <w:r w:rsidR="00981B52">
        <w:rPr>
          <w:rFonts w:ascii="Times New Roman" w:hAnsi="Times New Roman" w:cs="Times New Roman"/>
          <w:sz w:val="24"/>
          <w:szCs w:val="24"/>
        </w:rPr>
        <w:t>,</w:t>
      </w:r>
      <w:r w:rsidR="006E533F">
        <w:rPr>
          <w:rFonts w:ascii="Times New Roman" w:hAnsi="Times New Roman" w:cs="Times New Roman"/>
          <w:sz w:val="24"/>
          <w:szCs w:val="24"/>
        </w:rPr>
        <w:t xml:space="preserve"> reflections</w:t>
      </w:r>
      <w:r w:rsidR="00981B52">
        <w:rPr>
          <w:rFonts w:ascii="Times New Roman" w:hAnsi="Times New Roman" w:cs="Times New Roman"/>
          <w:sz w:val="24"/>
          <w:szCs w:val="24"/>
        </w:rPr>
        <w:t>,</w:t>
      </w:r>
      <w:r w:rsidR="006E533F">
        <w:rPr>
          <w:rFonts w:ascii="Times New Roman" w:hAnsi="Times New Roman" w:cs="Times New Roman"/>
          <w:sz w:val="24"/>
          <w:szCs w:val="24"/>
        </w:rPr>
        <w:t xml:space="preserve"> and glide-reflections.</w:t>
      </w:r>
      <w:r w:rsidR="002506D6">
        <w:rPr>
          <w:rFonts w:ascii="Times New Roman" w:hAnsi="Times New Roman" w:cs="Times New Roman"/>
          <w:sz w:val="24"/>
          <w:szCs w:val="24"/>
        </w:rPr>
        <w:t xml:space="preserve"> </w:t>
      </w:r>
      <w:r w:rsidR="003B23B6">
        <w:rPr>
          <w:rFonts w:ascii="Times New Roman" w:hAnsi="Times New Roman" w:cs="Times New Roman"/>
          <w:sz w:val="24"/>
          <w:szCs w:val="24"/>
        </w:rPr>
        <w:t>When describing a rigid motion, we will use points like P and Q</w:t>
      </w:r>
      <w:r w:rsidR="00A56390">
        <w:rPr>
          <w:rFonts w:ascii="Times New Roman" w:hAnsi="Times New Roman" w:cs="Times New Roman"/>
          <w:sz w:val="24"/>
          <w:szCs w:val="24"/>
        </w:rPr>
        <w:t>,</w:t>
      </w:r>
      <w:r w:rsidR="003B23B6">
        <w:rPr>
          <w:rFonts w:ascii="Times New Roman" w:hAnsi="Times New Roman" w:cs="Times New Roman"/>
          <w:sz w:val="24"/>
          <w:szCs w:val="24"/>
        </w:rPr>
        <w:t xml:space="preserve"> located on the geometric shape, and </w:t>
      </w:r>
      <w:r w:rsidR="00A56390">
        <w:rPr>
          <w:rFonts w:ascii="Times New Roman" w:hAnsi="Times New Roman" w:cs="Times New Roman"/>
          <w:sz w:val="24"/>
          <w:szCs w:val="24"/>
        </w:rPr>
        <w:t>identify</w:t>
      </w:r>
      <w:r w:rsidR="00250EAA">
        <w:rPr>
          <w:rFonts w:ascii="Times New Roman" w:hAnsi="Times New Roman" w:cs="Times New Roman"/>
          <w:sz w:val="24"/>
          <w:szCs w:val="24"/>
        </w:rPr>
        <w:t xml:space="preserve"> their </w:t>
      </w:r>
      <w:r w:rsidR="00A56390">
        <w:rPr>
          <w:rFonts w:ascii="Times New Roman" w:hAnsi="Times New Roman" w:cs="Times New Roman"/>
          <w:sz w:val="24"/>
          <w:szCs w:val="24"/>
        </w:rPr>
        <w:t xml:space="preserve">new </w:t>
      </w:r>
      <w:r w:rsidR="00250EAA">
        <w:rPr>
          <w:rFonts w:ascii="Times New Roman" w:hAnsi="Times New Roman" w:cs="Times New Roman"/>
          <w:sz w:val="24"/>
          <w:szCs w:val="24"/>
        </w:rPr>
        <w:t>location on the moved geometric shape by P' and Q'.</w:t>
      </w:r>
    </w:p>
    <w:p w14:paraId="3E757740" w14:textId="77777777" w:rsidR="006E533F" w:rsidRDefault="006E533F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We will start with the rigid motion called a </w:t>
      </w:r>
      <w:r w:rsidRPr="001F683E">
        <w:rPr>
          <w:rFonts w:ascii="Times New Roman" w:hAnsi="Times New Roman" w:cs="Times New Roman"/>
          <w:sz w:val="24"/>
          <w:szCs w:val="24"/>
        </w:rPr>
        <w:t>translation</w:t>
      </w:r>
      <w:r w:rsidR="00250EAA">
        <w:rPr>
          <w:rFonts w:ascii="Times New Roman" w:hAnsi="Times New Roman" w:cs="Times New Roman"/>
          <w:sz w:val="24"/>
          <w:szCs w:val="24"/>
        </w:rPr>
        <w:t>.</w:t>
      </w:r>
      <w:r w:rsidR="0073710A">
        <w:rPr>
          <w:rFonts w:ascii="Times New Roman" w:hAnsi="Times New Roman" w:cs="Times New Roman"/>
          <w:sz w:val="24"/>
          <w:szCs w:val="24"/>
        </w:rPr>
        <w:t xml:space="preserve"> When translating an object, we mov</w:t>
      </w:r>
      <w:r w:rsidR="0046274D">
        <w:rPr>
          <w:rFonts w:ascii="Times New Roman" w:hAnsi="Times New Roman" w:cs="Times New Roman"/>
          <w:sz w:val="24"/>
          <w:szCs w:val="24"/>
        </w:rPr>
        <w:t>e</w:t>
      </w:r>
      <w:r w:rsidR="0073710A">
        <w:rPr>
          <w:rFonts w:ascii="Times New Roman" w:hAnsi="Times New Roman" w:cs="Times New Roman"/>
          <w:sz w:val="24"/>
          <w:szCs w:val="24"/>
        </w:rPr>
        <w:t xml:space="preserve"> the object in a specific </w:t>
      </w:r>
      <w:r w:rsidR="0046274D">
        <w:rPr>
          <w:rFonts w:ascii="Times New Roman" w:hAnsi="Times New Roman" w:cs="Times New Roman"/>
          <w:sz w:val="24"/>
          <w:szCs w:val="24"/>
        </w:rPr>
        <w:t xml:space="preserve">direction </w:t>
      </w:r>
      <w:r w:rsidR="00DA73B6">
        <w:rPr>
          <w:rFonts w:ascii="Times New Roman" w:hAnsi="Times New Roman" w:cs="Times New Roman"/>
          <w:sz w:val="24"/>
          <w:szCs w:val="24"/>
        </w:rPr>
        <w:t xml:space="preserve">for </w:t>
      </w:r>
      <w:r w:rsidR="00EE27E7">
        <w:rPr>
          <w:rFonts w:ascii="Times New Roman" w:hAnsi="Times New Roman" w:cs="Times New Roman"/>
          <w:sz w:val="24"/>
          <w:szCs w:val="24"/>
        </w:rPr>
        <w:t xml:space="preserve">a specific length, along a </w:t>
      </w:r>
      <w:r w:rsidR="00FD4621">
        <w:rPr>
          <w:rFonts w:ascii="Times New Roman" w:hAnsi="Times New Roman" w:cs="Times New Roman"/>
          <w:sz w:val="24"/>
          <w:szCs w:val="24"/>
        </w:rPr>
        <w:t>vector</w:t>
      </w:r>
      <w:r w:rsidR="001F683E"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526EC793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329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329" DrawAspect="Content" ObjectID="_1688998943" r:id="rId12"/>
        </w:object>
      </w:r>
      <w:r w:rsidR="00EE27E7">
        <w:rPr>
          <w:rFonts w:ascii="Times New Roman" w:hAnsi="Times New Roman" w:cs="Times New Roman"/>
          <w:sz w:val="24"/>
          <w:szCs w:val="24"/>
        </w:rPr>
        <w:t>.</w:t>
      </w:r>
    </w:p>
    <w:p w14:paraId="3B6CB502" w14:textId="77777777" w:rsidR="00490611" w:rsidRDefault="00490611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p w14:paraId="5468D0A3" w14:textId="77777777" w:rsidR="00490611" w:rsidRDefault="00490611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p w14:paraId="5418DEEC" w14:textId="77777777" w:rsidR="00490611" w:rsidRDefault="00490611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p w14:paraId="592CD82D" w14:textId="77777777" w:rsidR="00490611" w:rsidRDefault="00490611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p w14:paraId="286E2B63" w14:textId="77777777" w:rsidR="001F683E" w:rsidRPr="001F683E" w:rsidRDefault="001F683E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  <w:r w:rsidRPr="001F683E">
        <w:rPr>
          <w:rFonts w:ascii="Times New Roman" w:hAnsi="Times New Roman" w:cs="Times New Roman"/>
          <w:b/>
          <w:sz w:val="24"/>
          <w:szCs w:val="24"/>
        </w:rPr>
        <w:lastRenderedPageBreak/>
        <w:t>Figure 10.1.1:</w:t>
      </w:r>
      <w:r w:rsidR="006913D8">
        <w:rPr>
          <w:rFonts w:ascii="Times New Roman" w:hAnsi="Times New Roman" w:cs="Times New Roman"/>
          <w:b/>
          <w:sz w:val="24"/>
          <w:szCs w:val="24"/>
        </w:rPr>
        <w:t xml:space="preserve"> Translation</w:t>
      </w:r>
    </w:p>
    <w:p w14:paraId="2583442A" w14:textId="77777777" w:rsidR="001F683E" w:rsidRDefault="001F683E" w:rsidP="00855D6E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37DAD8DF" w14:textId="77777777" w:rsidR="001F683E" w:rsidRDefault="001F683E" w:rsidP="00855D6E">
      <w:pPr>
        <w:spacing w:after="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The translation of the blue triangle with point P was moved along the vector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7EEB2665">
          <v:shape id="_x0000_i1328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328" DrawAspect="Content" ObjectID="_1688998944" r:id="rId13"/>
        </w:object>
      </w:r>
      <w:r>
        <w:rPr>
          <w:rFonts w:ascii="Times New Roman" w:hAnsi="Times New Roman" w:cs="Times New Roman"/>
          <w:sz w:val="24"/>
          <w:szCs w:val="24"/>
        </w:rPr>
        <w:t xml:space="preserve"> to the location of the red triangle with point P'.</w:t>
      </w:r>
      <w:r w:rsidR="006D5941">
        <w:rPr>
          <w:rFonts w:ascii="Times New Roman" w:hAnsi="Times New Roman" w:cs="Times New Roman"/>
          <w:sz w:val="24"/>
          <w:szCs w:val="24"/>
        </w:rPr>
        <w:t xml:space="preserve"> Also note that the other vertices of the blue triangle also moved along the vector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1E2CE249">
          <v:shape id="_x0000_i1327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327" DrawAspect="Content" ObjectID="_1688998945" r:id="rId14"/>
        </w:object>
      </w:r>
      <w:r w:rsidR="006D5941">
        <w:rPr>
          <w:rFonts w:ascii="Times New Roman" w:hAnsi="Times New Roman" w:cs="Times New Roman"/>
          <w:sz w:val="24"/>
          <w:szCs w:val="24"/>
        </w:rPr>
        <w:t xml:space="preserve"> to corresponding vertices on the red triangle.</w:t>
      </w:r>
    </w:p>
    <w:p w14:paraId="61BEC624" w14:textId="77777777" w:rsidR="006D5941" w:rsidRDefault="006D5941" w:rsidP="00855D6E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6EC438D4" w14:textId="77777777" w:rsidR="0046274D" w:rsidRDefault="00414626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691008" behindDoc="0" locked="0" layoutInCell="1" allowOverlap="1" wp14:anchorId="3AF1CC15" wp14:editId="692F18FE">
                <wp:simplePos x="0" y="0"/>
                <wp:positionH relativeFrom="column">
                  <wp:posOffset>321945</wp:posOffset>
                </wp:positionH>
                <wp:positionV relativeFrom="paragraph">
                  <wp:posOffset>20955</wp:posOffset>
                </wp:positionV>
                <wp:extent cx="1809750" cy="314325"/>
                <wp:effectExtent l="0" t="57150" r="0" b="28575"/>
                <wp:wrapNone/>
                <wp:docPr id="3" name="Straight Arrow Connector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1809750" cy="314325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chemeClr val="tx1"/>
                          </a:solidFill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6B0F3E1">
              <v:shapetype id="_x0000_t32" coordsize="21600,21600" o:oned="t" filled="f" o:spt="32" path="m,l21600,21600e" w14:anchorId="7AB9E016">
                <v:path fillok="f" arrowok="t" o:connecttype="none"/>
                <o:lock v:ext="edit" shapetype="t"/>
              </v:shapetype>
              <v:shape id="Straight Arrow Connector 3" style="position:absolute;margin-left:25.35pt;margin-top:1.65pt;width:142.5pt;height:24.75pt;flip:y;z-index:25169100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DRBD+AEAAEwEAAAOAAAAZHJzL2Uyb0RvYy54bWysVMFuEzEQvSPxD5bvZDcJhTbKpkIp5YIg&#10;opS767WzlmyPNTbZ5O8ZezdbCgipiIvlsee9N/M8u+vro7PsoDAa8A2fz2rOlJfQGr9v+P3X21eX&#10;nMUkfCsseNXwk4r8evPyxboPK7WADmyrkBGJj6s+NLxLKayqKspOORFnEJSnSw3oRKIQ91WLoid2&#10;Z6tFXb+pesA2IEgVI53eDJd8U/i1VjJ91jqqxGzDqbZUVizrQ16rzVqs9ihCZ+RYhviHKpwwnkQn&#10;qhuRBPuO5jcqZyRCBJ1mElwFWhupSg/Uzbz+pZu7TgRVeiFzYphsiv+PVn467JCZtuFLzrxw9ER3&#10;CYXZd4m9Q4SebcF7shGQLbNbfYgrAm39Dscohh3m1o8aHdPWhG80CMUMao8di9enyWt1TEzS4fyy&#10;vnp7QU8i6W45f71cXGT6auDJfAFj+qDAsbxpeBzLmuoZNMThY0wD8AzIYOtZTyJXNUnkOII17a2x&#10;tgR5utTWIjsImot0nI/ST7KSMPa9b1k6BXIloRF+b9WYaT3Vmr0Yui+7dLJq0P6iNHmauxzEn+oJ&#10;KZVPZ03rKTvDNFU3Aceq/wYc8zNUlUl/DnhCFGXwaQI74wH/VPajTXrIPzsw9J0teID2VOaiWEMj&#10;Wx50/LzyN/FzXOCPP4HNDwAAAP//AwBQSwMEFAAGAAgAAAAhAFLgpS/bAAAABwEAAA8AAABkcnMv&#10;ZG93bnJldi54bWxMjj1PwzAQhnck/oN1SGzUaaNCFeJUFYiBAaGmLGxufE2ixudgO6377zkmOr73&#10;ftxTrpMdxAl96B0pmM8yEEiNMz21Cr52bw8rECFqMnpwhAouGGBd3d6UujDuTFs81bEVPEKh0Aq6&#10;GMdCytB0aHWYuRGJvYPzVkeWvpXG6zOP20EusuxRWt0Tf+j0iC8dNsd6sozxYeX2PXn87OvvTUyX&#10;1+nnsFPq/i5tnkFETPE/DH/43IGKmfZuIhPEoGCZPXFSQZ6DYDvPl6z3fF+sQFalvOavfgEAAP//&#10;AwBQSwECLQAUAAYACAAAACEAtoM4kv4AAADhAQAAEwAAAAAAAAAAAAAAAAAAAAAAW0NvbnRlbnRf&#10;VHlwZXNdLnhtbFBLAQItABQABgAIAAAAIQA4/SH/1gAAAJQBAAALAAAAAAAAAAAAAAAAAC8BAABf&#10;cmVscy8ucmVsc1BLAQItABQABgAIAAAAIQDgDRBD+AEAAEwEAAAOAAAAAAAAAAAAAAAAAC4CAABk&#10;cnMvZTJvRG9jLnhtbFBLAQItABQABgAIAAAAIQBS4KUv2wAAAAcBAAAPAAAAAAAAAAAAAAAAAFIE&#10;AABkcnMvZG93bnJldi54bWxQSwUGAAAAAAQABADzAAAAWgUAAAAA&#10;">
                <v:stroke endarrow="block"/>
              </v:shape>
            </w:pict>
          </mc:Fallback>
        </mc:AlternateContent>
      </w: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689984" behindDoc="0" locked="0" layoutInCell="1" allowOverlap="1" wp14:anchorId="4EDEC088" wp14:editId="528D0FB3">
                <wp:simplePos x="0" y="0"/>
                <wp:positionH relativeFrom="margin">
                  <wp:posOffset>1855470</wp:posOffset>
                </wp:positionH>
                <wp:positionV relativeFrom="paragraph">
                  <wp:posOffset>13335</wp:posOffset>
                </wp:positionV>
                <wp:extent cx="552450" cy="676275"/>
                <wp:effectExtent l="0" t="0" r="19050" b="28575"/>
                <wp:wrapNone/>
                <wp:docPr id="1" name="Isosceles Triangle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552450" cy="676275"/>
                        </a:xfrm>
                        <a:prstGeom prst="triangle">
                          <a:avLst/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10A7FE78">
              <v:shapetype id="_x0000_t5" coordsize="21600,21600" o:spt="5" adj="10800" path="m@0,l,21600r21600,xe" w14:anchorId="1DE0A8EF">
                <v:stroke joinstyle="miter"/>
                <v:formulas>
                  <v:f eqn="val #0"/>
                  <v:f eqn="prod #0 1 2"/>
                  <v:f eqn="sum @1 10800 0"/>
                </v:formulas>
                <v:path textboxrect="0,10800,10800,18000;5400,10800,16200,18000;10800,10800,21600,18000;0,7200,7200,21600;7200,7200,14400,21600;14400,7200,21600,21600" gradientshapeok="t" o:connecttype="custom" o:connectlocs="@0,0;@1,10800;0,21600;10800,21600;21600,21600;@2,10800"/>
                <v:handles>
                  <v:h position="#0,topLeft" xrange="0,21600"/>
                </v:handles>
              </v:shapetype>
              <v:shape id="Isosceles Triangle 1" style="position:absolute;margin-left:146.1pt;margin-top:1.05pt;width:43.5pt;height:53.25pt;z-index:25168998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5bPoiwIAAHkFAAAOAAAAZHJzL2Uyb0RvYy54bWysVEtPGzEQvlfqf7B8L5tECbQRGxSBUiEh&#10;QEDF2fHaWUtejzt2Xv31HXsfRBT1UDUHZ2Zn5pv3XF4dGst2CoMBV/Lx2Ygz5SRUxm1K/uNl9eUr&#10;ZyEKVwkLTpX8qAK/Wnz+dLn3czWBGmylkBGIC/O9L3kdo58XRZC1akQ4A68cCTVgIyKxuCkqFHtC&#10;b2wxGY3Oiz1g5RGkCoG+3rRCvsj4WisZH7QOKjJbcoot5hfzu05vsbgU8w0KXxvZhSH+IYpGGEdO&#10;B6gbEQXbovkDqjESIYCOZxKaArQ2UuUcKJvx6F02z7XwKudCxQl+KFP4f7DyfveIzFTUO86caKhF&#10;twGCVFYF9oJGuI1VbJzqtPdhTurP/hE7LhCZkj5obNI/pcMOubbHobbqEJmkj7PZZDqjDkgSnV+c&#10;Ty5mCbN4M/YY4ncFDUtEyWPnO1dV7O5CbNV7teQvgDXVylibGdysry2ynaBWr1Yj+nUeTtSKlEQb&#10;dqbi0apkbN2T0lQGCnSSPeYBVAOekFK5OG5FtahU62Z26iWNbLLIWWXAhKwpvAG7A+g1W5Aeu82v&#10;00+mKs/vYDz6W2Ct8WCRPYOLg3FjHOBHAJay6jy3+hT+SWkSuYbqSEOC0G5P8HJlqEd3IsRHgbQu&#10;1FY6AfGBHm1hX3LoKM5qwF8ffU/6NMUk5WxP61fy8HMrUHFmbx3N97fxdJr2NTPT2cWEGDyVrE8l&#10;bttcA7WdZpiiy2TSj7YnNULzSpdimbySSDhJvksuI/bMdWzPAt0aqZbLrEY76kW8c89eJvBU1TR/&#10;L4dXgb4fVJrwe+hXVczfzWqrmywdLLcRtMmD/FbXrt6033lwuluUDsgpn7XeLubiNwAAAP//AwBQ&#10;SwMEFAAGAAgAAAAhAKaMfATeAAAACQEAAA8AAABkcnMvZG93bnJldi54bWxMj8FOwzAQRO9I/IO1&#10;SNyonVQqTYhTAVI5cEAi5cLNjZc4Il6nsduGv2c50duO5ml2ptrMfhAnnGIfSEO2UCCQ2mB76jR8&#10;7LZ3axAxGbJmCIQafjDCpr6+qkxpw5ne8dSkTnAIxdJocCmNpZSxdehNXIQRib2vMHmTWE6dtJM5&#10;c7gfZK7USnrTE39wZsRnh+13c/Qaml22/HyZnpyy9rXow/bQzG8HrW9v5scHEAnn9A/DX32uDjV3&#10;2ocj2SgGDXmR54zykYFgf3lfsN4zqNYrkHUlLxfUvwAAAP//AwBQSwECLQAUAAYACAAAACEAtoM4&#10;kv4AAADhAQAAEwAAAAAAAAAAAAAAAAAAAAAAW0NvbnRlbnRfVHlwZXNdLnhtbFBLAQItABQABgAI&#10;AAAAIQA4/SH/1gAAAJQBAAALAAAAAAAAAAAAAAAAAC8BAABfcmVscy8ucmVsc1BLAQItABQABgAI&#10;AAAAIQCi5bPoiwIAAHkFAAAOAAAAAAAAAAAAAAAAAC4CAABkcnMvZTJvRG9jLnhtbFBLAQItABQA&#10;BgAIAAAAIQCmjHwE3gAAAAkBAAAPAAAAAAAAAAAAAAAAAOUEAABkcnMvZG93bnJldi54bWxQSwUG&#10;AAAAAAQABADzAAAA8AUAAAAA&#10;">
                <w10:wrap anchorx="margin"/>
              </v:shape>
            </w:pict>
          </mc:Fallback>
        </mc:AlternateContent>
      </w:r>
      <w:r w:rsidR="001E2BED">
        <w:rPr>
          <w:rFonts w:ascii="Times New Roman" w:hAnsi="Times New Roman" w:cs="Times New Roman"/>
          <w:sz w:val="24"/>
          <w:szCs w:val="24"/>
        </w:rPr>
        <w:tab/>
      </w:r>
      <w:r w:rsidR="00957E4D">
        <w:rPr>
          <w:rFonts w:ascii="Times New Roman" w:hAnsi="Times New Roman" w:cs="Times New Roman"/>
          <w:sz w:val="24"/>
          <w:szCs w:val="24"/>
        </w:rPr>
        <w:tab/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08A02E42">
          <v:shape id="_x0000_i1326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326" DrawAspect="Content" ObjectID="_1688998946" r:id="rId15"/>
        </w:object>
      </w:r>
      <w:r w:rsidR="00EE27E7">
        <w:rPr>
          <w:rFonts w:ascii="Times New Roman" w:hAnsi="Times New Roman" w:cs="Times New Roman"/>
          <w:sz w:val="24"/>
          <w:szCs w:val="24"/>
        </w:rPr>
        <w:t xml:space="preserve">        </w:t>
      </w:r>
      <w:r w:rsidR="00B138AB">
        <w:rPr>
          <w:rFonts w:ascii="Times New Roman" w:hAnsi="Times New Roman" w:cs="Times New Roman"/>
          <w:sz w:val="24"/>
          <w:szCs w:val="24"/>
        </w:rPr>
        <w:t xml:space="preserve"> </w:t>
      </w:r>
      <w:r w:rsidR="001E2BED">
        <w:rPr>
          <w:rFonts w:ascii="Times New Roman" w:hAnsi="Times New Roman" w:cs="Times New Roman"/>
          <w:sz w:val="24"/>
          <w:szCs w:val="24"/>
        </w:rPr>
        <w:tab/>
      </w:r>
      <w:r w:rsidR="00957E4D">
        <w:rPr>
          <w:rFonts w:ascii="Times New Roman" w:hAnsi="Times New Roman" w:cs="Times New Roman"/>
          <w:sz w:val="24"/>
          <w:szCs w:val="24"/>
        </w:rPr>
        <w:t xml:space="preserve">           </w:t>
      </w:r>
      <w:r w:rsidR="001E2BED">
        <w:rPr>
          <w:rFonts w:ascii="Times New Roman" w:hAnsi="Times New Roman" w:cs="Times New Roman"/>
          <w:sz w:val="24"/>
          <w:szCs w:val="24"/>
        </w:rPr>
        <w:t>P'</w:t>
      </w:r>
    </w:p>
    <w:p w14:paraId="78C5107A" w14:textId="77777777" w:rsidR="0046274D" w:rsidRDefault="00957E4D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687936" behindDoc="0" locked="0" layoutInCell="1" allowOverlap="1" wp14:anchorId="041B407E" wp14:editId="2485E330">
                <wp:simplePos x="0" y="0"/>
                <wp:positionH relativeFrom="margin">
                  <wp:posOffset>28575</wp:posOffset>
                </wp:positionH>
                <wp:positionV relativeFrom="paragraph">
                  <wp:posOffset>14605</wp:posOffset>
                </wp:positionV>
                <wp:extent cx="552450" cy="676275"/>
                <wp:effectExtent l="0" t="0" r="19050" b="28575"/>
                <wp:wrapNone/>
                <wp:docPr id="15" name="Isosceles Triangle 1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552450" cy="676275"/>
                        </a:xfrm>
                        <a:prstGeom prst="triangle">
                          <a:avLst>
                            <a:gd name="adj" fmla="val 51724"/>
                          </a:avLst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2EC8CE6A">
              <v:shapetype id="_x0000_t5" coordsize="21600,21600" o:spt="5" adj="10800" path="m@0,l,21600r21600,xe" w14:anchorId="3CE0F5CD">
                <v:stroke joinstyle="miter"/>
                <v:formulas>
                  <v:f eqn="val #0"/>
                  <v:f eqn="prod #0 1 2"/>
                  <v:f eqn="sum @1 10800 0"/>
                </v:formulas>
                <v:path textboxrect="0,10800,10800,18000;5400,10800,16200,18000;10800,10800,21600,18000;0,7200,7200,21600;7200,7200,14400,21600;14400,7200,21600,21600" gradientshapeok="t" o:connecttype="custom" o:connectlocs="@0,0;@1,10800;0,21600;10800,21600;21600,21600;@2,10800"/>
                <v:handles>
                  <v:h position="#0,topLeft" xrange="0,21600"/>
                </v:handles>
              </v:shapetype>
              <v:shape id="Isosceles Triangle 15" style="position:absolute;margin-left:2.25pt;margin-top:1.15pt;width:43.5pt;height:53.25pt;z-index:25168793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5" adj="1117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v4U6ukAIAAHMFAAAOAAAAZHJzL2Uyb0RvYy54bWysVMFu2zAMvQ/YPwi6r06MuNmCOkXQokOB&#10;oi2WDj2rshRrkERNUuJkXz9KdpxiLXYYloNDiuQj9UTy4nJvNNkJHxTYmk7PJpQIy6FRdlPT7083&#10;nz5TEiKzDdNgRU0PItDL5ccPF51biBJa0I3wBEFsWHSupm2MblEUgbfCsHAGTlg0SvCGRVT9pmg8&#10;6xDd6KKcTM6LDnzjPHARAp5e90a6zPhSCh4fpAwiEl1TrC3mr8/fl/QtlhdssfHMtYoPZbB/qMIw&#10;ZTHpCHXNIiNbr95AGcU9BJDxjIMpQErFRb4D3mY6+eM265Y5ke+C5AQ30hT+Hyy/3z16ohp8u4oS&#10;ywy+0W2AwIUWgTx5xexGC4JGZKpzYYEBa/foBy2gmK69l96kf7wQ2Wd2DyO7Yh8Jx8OqKmcVvgFH&#10;0/n8vJxnzOIU7HyIXwUYkoSaxiF55pXt7kLMBDdDlaz5QYk0Gp9rxzSppvNylopEwMEZpSMkHqfi&#10;+3KzFA9aJDxtvwmJBGCBZc6UW09caU8QtqaMc2HjtDe1rBH9cTXB35BujMjJM2BClkrrEXsASG39&#10;FruvevBPoSJ37hg8+VthffAYkTODjWOwURb8ewAabzVk7v2PJPXUJJZeoDlge3jo5yY4fqPwbe5Y&#10;iI/MI/P4nDj88QE/UkNXUxgkSlrwv947T/7Yv2ilpMPBq2n4uWVeUKJvLXb2l+lsliY1K7NqXqLi&#10;X1teXlvs1lwBPtMU14zjWUz+UR9F6cE8445YpaxoYpZj7pry6I/KVewXAm4ZLlar7IbT6Vi8s2vH&#10;E3hiNfXS0/6ZeXdsUOzsezgO6dB2PaMn3xRpYbWNIFVMxhOvg4KTnRtn2EJpdbzWs9dpVy5/AwAA&#10;//8DAFBLAwQUAAYACAAAACEAEYhPBNsAAAAGAQAADwAAAGRycy9kb3ducmV2LnhtbEyOTU/DMBBE&#10;70j8B2uRuNF1W6hCiFMBEl8SFwqVenSdJYmI11HstOHfs5zgOJqnmVesJ9+pAw2xDWxgPtOgiF2o&#10;Wq4NfLw/XGSgYrJc2S4wGfimCOvy9KSweRWO/EaHTaqVjHDMrYEmpT5HjK4hb+Ms9MTSfYbB2yRx&#10;qLEa7FHGfYcLrVfobcvy0Nie7htyX5vRG1hluHQa67uXcfvqcPe004/bZ2POz6bbG1CJpvQHw6++&#10;qEMpTvswchVVZ+DySkADiyUoaa/nEvdC6SwDLAv8r1/+AAAA//8DAFBLAQItABQABgAIAAAAIQC2&#10;gziS/gAAAOEBAAATAAAAAAAAAAAAAAAAAAAAAABbQ29udGVudF9UeXBlc10ueG1sUEsBAi0AFAAG&#10;AAgAAAAhADj9If/WAAAAlAEAAAsAAAAAAAAAAAAAAAAALwEAAF9yZWxzLy5yZWxzUEsBAi0AFAAG&#10;AAgAAAAhAK/hTq6QAgAAcwUAAA4AAAAAAAAAAAAAAAAALgIAAGRycy9lMm9Eb2MueG1sUEsBAi0A&#10;FAAGAAgAAAAhABGITwTbAAAABgEAAA8AAAAAAAAAAAAAAAAA6gQAAGRycy9kb3ducmV2LnhtbFBL&#10;BQYAAAAABAAEAPMAAADyBQAAAAA=&#10;">
                <w10:wrap anchorx="margin"/>
              </v:shape>
            </w:pict>
          </mc:Fallback>
        </mc:AlternateContent>
      </w:r>
      <w:r w:rsidR="0046274D">
        <w:rPr>
          <w:rFonts w:ascii="Times New Roman" w:hAnsi="Times New Roman" w:cs="Times New Roman"/>
          <w:sz w:val="24"/>
          <w:szCs w:val="24"/>
        </w:rPr>
        <w:t xml:space="preserve">   </w:t>
      </w:r>
      <w:r w:rsidR="001E2BED">
        <w:rPr>
          <w:rFonts w:ascii="Times New Roman" w:hAnsi="Times New Roman" w:cs="Times New Roman"/>
          <w:sz w:val="24"/>
          <w:szCs w:val="24"/>
        </w:rPr>
        <w:t>P</w:t>
      </w:r>
      <w:r w:rsidR="0046274D">
        <w:rPr>
          <w:rFonts w:ascii="Times New Roman" w:hAnsi="Times New Roman" w:cs="Times New Roman"/>
          <w:sz w:val="24"/>
          <w:szCs w:val="24"/>
        </w:rPr>
        <w:t xml:space="preserve">            </w:t>
      </w:r>
      <w:r w:rsidR="0046274D">
        <w:rPr>
          <w:rFonts w:ascii="Times New Roman" w:hAnsi="Times New Roman" w:cs="Times New Roman"/>
          <w:sz w:val="24"/>
          <w:szCs w:val="24"/>
        </w:rPr>
        <w:tab/>
      </w:r>
      <w:r w:rsidR="0046274D">
        <w:rPr>
          <w:rFonts w:ascii="Times New Roman" w:hAnsi="Times New Roman" w:cs="Times New Roman"/>
          <w:sz w:val="24"/>
          <w:szCs w:val="24"/>
        </w:rPr>
        <w:tab/>
      </w:r>
      <w:r w:rsidR="0046274D">
        <w:rPr>
          <w:rFonts w:ascii="Times New Roman" w:hAnsi="Times New Roman" w:cs="Times New Roman"/>
          <w:sz w:val="24"/>
          <w:szCs w:val="24"/>
        </w:rPr>
        <w:tab/>
      </w:r>
    </w:p>
    <w:p w14:paraId="3B161514" w14:textId="77777777" w:rsidR="00490611" w:rsidRDefault="00A677DF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714560" behindDoc="0" locked="0" layoutInCell="1" allowOverlap="1" wp14:anchorId="3F6971DE" wp14:editId="4B422BC9">
                <wp:simplePos x="0" y="0"/>
                <wp:positionH relativeFrom="margin">
                  <wp:posOffset>36195</wp:posOffset>
                </wp:positionH>
                <wp:positionV relativeFrom="paragraph">
                  <wp:posOffset>18415</wp:posOffset>
                </wp:positionV>
                <wp:extent cx="1821180" cy="352425"/>
                <wp:effectExtent l="0" t="57150" r="7620" b="28575"/>
                <wp:wrapNone/>
                <wp:docPr id="4" name="Straight Arrow Connector 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1821180" cy="352425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chemeClr val="tx1"/>
                          </a:solidFill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072BE0B">
              <v:shapetype id="_x0000_t32" coordsize="21600,21600" o:oned="t" filled="f" o:spt="32" path="m,l21600,21600e" w14:anchorId="57D359EE">
                <v:path fillok="f" arrowok="t" o:connecttype="none"/>
                <o:lock v:ext="edit" shapetype="t"/>
              </v:shapetype>
              <v:shape id="Straight Arrow Connector 4" style="position:absolute;margin-left:2.85pt;margin-top:1.45pt;width:143.4pt;height:27.75pt;flip:y;z-index:251714560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jpyJ+QEAAEwEAAAOAAAAZHJzL2Uyb0RvYy54bWysVE2P0zAUvCPxHyzfaZLSohI1XaEuywVB&#10;tcvu3evYjSV/6dk06b/n2UlTvoQE4mLF8Zt5M+OXbG8Go8lJQFDONrRalJQIy12r7LGhj1/uXm0o&#10;CZHZlmlnRUPPItCb3csX297XYuk6p1sBBElsqHvf0C5GXxdF4J0wLCycFxYPpQPDIm7hWLTAemQ3&#10;uliW5Zuid9B6cFyEgG9vx0O6y/xSCh4/SxlEJLqhqC3mFfL6nNZit2X1EZjvFJ9ksH9QYZiy2HSm&#10;umWRka+gfqEyioMLTsYFd6ZwUiousgd0U5U/uXnomBfZC4YT/BxT+H+0/NPpAES1DV1RYpnBK3qI&#10;wNSxi+QdgOvJ3lmLMTogq5RW70ONoL09wLQL/gDJ+iDBEKmVf8JByGGgPTLkrM9z1mKIhOPLarOs&#10;qg1eCcez1+vlarlO9MXIk/g8hPhBOEPSQ0PDJGvWM/Zgp48hjsALIIG1JT02eVuuyywlOK3aO6V1&#10;OszTJfYayInhXMShmlr/UBWZ0u9tS+LZYyoRFLNHLaZKbVFrymJ0n5/iWYux972QmGlyOTZP03zt&#10;xzgXNl56aovVCSZR3QycVP8JONUnqMiT/jfgGZE7OxtnsFHWwe9kX2OSY/0lgdF3iuDZtec8Fzka&#10;HNl8odPnlb6J7/cZfv0J7L4BAAD//wMAUEsDBBQABgAIAAAAIQBW0Vho3AAAAAYBAAAPAAAAZHJz&#10;L2Rvd25yZXYueG1sTI7BTsMwEETvSPyDtUjcqENEoU3jVBWIAweEmnLh5sbbJGq8DrbTun/PcoLj&#10;7MzOvHKd7CBO6EPvSMH9LAOB1DjTU6vgc/d6twARoiajB0eo4IIB1tX1VakL4860xVMdW8ElFAqt&#10;oItxLKQMTYdWh5kbkdg7OG91ZOlbabw+c7kdZJ5lj9Lqnnih0yM+d9gc68kyxruV27fk8aOvvzYx&#10;XV6m78NOqdubtFmBiJjiXxh+8fkHKmbau4lMEIOC+RMHFeRLEOzmy3wOYs/nxQPIqpT/8asfAAAA&#10;//8DAFBLAQItABQABgAIAAAAIQC2gziS/gAAAOEBAAATAAAAAAAAAAAAAAAAAAAAAABbQ29udGVu&#10;dF9UeXBlc10ueG1sUEsBAi0AFAAGAAgAAAAhADj9If/WAAAAlAEAAAsAAAAAAAAAAAAAAAAALwEA&#10;AF9yZWxzLy5yZWxzUEsBAi0AFAAGAAgAAAAhAOmOnIn5AQAATAQAAA4AAAAAAAAAAAAAAAAALgIA&#10;AGRycy9lMm9Eb2MueG1sUEsBAi0AFAAGAAgAAAAhAFbRWGjcAAAABgEAAA8AAAAAAAAAAAAAAAAA&#10;UwQAAGRycy9kb3ducmV2LnhtbFBLBQYAAAAABAAEAPMAAABcBQAAAAA=&#10;">
                <v:stroke endarrow="block"/>
                <w10:wrap anchorx="margin"/>
              </v:shape>
            </w:pict>
          </mc:Fallback>
        </mc:AlternateContent>
      </w: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716608" behindDoc="0" locked="0" layoutInCell="1" allowOverlap="1" wp14:anchorId="4496AB91" wp14:editId="6340A294">
                <wp:simplePos x="0" y="0"/>
                <wp:positionH relativeFrom="column">
                  <wp:posOffset>590550</wp:posOffset>
                </wp:positionH>
                <wp:positionV relativeFrom="paragraph">
                  <wp:posOffset>48260</wp:posOffset>
                </wp:positionV>
                <wp:extent cx="1847850" cy="314325"/>
                <wp:effectExtent l="0" t="57150" r="0" b="28575"/>
                <wp:wrapNone/>
                <wp:docPr id="6" name="Straight Arrow Connector 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1847850" cy="314325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chemeClr val="tx1"/>
                          </a:solidFill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FD5B042">
              <v:shape id="Straight Arrow Connector 6" style="position:absolute;margin-left:46.5pt;margin-top:3.8pt;width:145.5pt;height:24.75pt;flip:y;z-index:25171660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DIdU+AEAAEwEAAAOAAAAZHJzL2Uyb0RvYy54bWysVE1vEzEQvSPxHyzfySZpG0KUTYVSygVB&#10;1FLurtfOWvKXxkM2+feMvZstBYRUxMXy2PPem3me3fX10Vl2UJBM8DWfTaacKS9DY/y+5g9fb98s&#10;OUsofCNs8KrmJ5X49eb1q3UXV2oe2mAbBYxIfFp1seYtYlxVVZKtciJNQlSeLnUAJ5BC2FcNiI7Y&#10;na3m0+mi6gI0EYJUKdHpTX/JN4VfayXxi9ZJIbM1p9qwrFDWx7xWm7VY7UHE1sihDPEPVThhPImO&#10;VDcCBfsO5jcqZySEFDROZHBV0NpIVXqgbmbTX7q5b0VUpRcyJ8XRpvT/aOXnww6YaWq+4MwLR090&#10;jyDMvkX2HiB0bBu8JxsDsEV2q4tpRaCt38EQpbiD3PpRg2PamviNBqGYQe2xY/H6NHqtjsgkHc6W&#10;l2+XV/Qkku4uZpcX86tMX/U8mS9Cwo8qOJY3NU9DWWM9vYY4fErYA8+ADLaedSTybkoSOU7BmubW&#10;WFuCPF1qa4EdBM0FHmeD9LMsFMZ+8A3DUyRXEIzwe6uGTOup1uxF333Z4cmqXvtOafI0d9mLP9cT&#10;UiqPZ03rKTvDNFU3Aoeq/wYc8jNUlUl/CXhEFOXgcQQ74wP8qewnm3Sff3ag7ztb8BiaU5mLYg2N&#10;bHnQ4fPK38TPcYE//QQ2PwAAAP//AwBQSwMEFAAGAAgAAAAhACoW9E7dAAAABwEAAA8AAABkcnMv&#10;ZG93bnJldi54bWxMj81OwzAQhO9IvIO1SNyoUwr9CXGqCsSBA0JNufTmxtskIl4H22ndt2c5wXE0&#10;szPfFutke3FCHzpHCqaTDARS7UxHjYLP3evdEkSImozuHaGCCwZYl9dXhc6NO9MWT1VsBJdQyLWC&#10;NsYhlzLULVodJm5AYu/ovNWRpW+k8frM5baX91k2l1Z3xAutHvC5xfqrGi1jvFu5fUseP7pqv4np&#10;8jJ+H3dK3d6kzROIiCn+heEXn2+gZKaDG8kE0StYzfiVqGAxB8H2bPnA+qDgcTEFWRbyP3/5AwAA&#10;//8DAFBLAQItABQABgAIAAAAIQC2gziS/gAAAOEBAAATAAAAAAAAAAAAAAAAAAAAAABbQ29udGVu&#10;dF9UeXBlc10ueG1sUEsBAi0AFAAGAAgAAAAhADj9If/WAAAAlAEAAAsAAAAAAAAAAAAAAAAALwEA&#10;AF9yZWxzLy5yZWxzUEsBAi0AFAAGAAgAAAAhANUMh1T4AQAATAQAAA4AAAAAAAAAAAAAAAAALgIA&#10;AGRycy9lMm9Eb2MueG1sUEsBAi0AFAAGAAgAAAAhACoW9E7dAAAABwEAAA8AAAAAAAAAAAAAAAAA&#10;UgQAAGRycy9kb3ducmV2LnhtbFBLBQYAAAAABAAEAPMAAABcBQAAAAA=&#10;" w14:anchorId="3B7966CF">
                <v:stroke endarrow="block"/>
              </v:shape>
            </w:pict>
          </mc:Fallback>
        </mc:AlternateContent>
      </w:r>
    </w:p>
    <w:p w14:paraId="59336460" w14:textId="77777777" w:rsidR="00490611" w:rsidRDefault="00490611" w:rsidP="00855D6E">
      <w:pPr>
        <w:rPr>
          <w:rFonts w:ascii="Times New Roman" w:hAnsi="Times New Roman" w:cs="Times New Roman"/>
          <w:sz w:val="24"/>
          <w:szCs w:val="24"/>
        </w:rPr>
      </w:pPr>
    </w:p>
    <w:p w14:paraId="239E94FD" w14:textId="77777777" w:rsidR="001F683E" w:rsidRDefault="001F683E" w:rsidP="00DA73B6">
      <w:pPr>
        <w:rPr>
          <w:rFonts w:ascii="Times New Roman" w:hAnsi="Times New Roman" w:cs="Times New Roman"/>
          <w:sz w:val="24"/>
          <w:szCs w:val="24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D82E01" w14:paraId="7761DB52" w14:textId="77777777" w:rsidTr="00D82E01">
        <w:tc>
          <w:tcPr>
            <w:tcW w:w="8630" w:type="dxa"/>
          </w:tcPr>
          <w:p w14:paraId="15C666C9" w14:textId="77777777" w:rsidR="00D82E01" w:rsidRDefault="00D82E0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A</w:t>
            </w:r>
            <w:r w:rsidR="00EB1FC4">
              <w:rPr>
                <w:rFonts w:ascii="Times New Roman" w:hAnsi="Times New Roman" w:cs="Times New Roman"/>
                <w:b/>
                <w:sz w:val="24"/>
                <w:szCs w:val="24"/>
              </w:rPr>
              <w:t xml:space="preserve"> t</w:t>
            </w:r>
            <w:r w:rsidRPr="004237CB">
              <w:rPr>
                <w:rFonts w:ascii="Times New Roman" w:hAnsi="Times New Roman" w:cs="Times New Roman"/>
                <w:b/>
                <w:sz w:val="24"/>
                <w:szCs w:val="24"/>
              </w:rPr>
              <w:t>ranslation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990931">
              <w:rPr>
                <w:rFonts w:ascii="Times New Roman" w:hAnsi="Times New Roman" w:cs="Times New Roman"/>
                <w:sz w:val="24"/>
                <w:szCs w:val="24"/>
              </w:rPr>
              <w:t xml:space="preserve">of an object 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moves </w:t>
            </w:r>
            <w:r w:rsidR="00990931">
              <w:rPr>
                <w:rFonts w:ascii="Times New Roman" w:hAnsi="Times New Roman" w:cs="Times New Roman"/>
                <w:sz w:val="24"/>
                <w:szCs w:val="24"/>
              </w:rPr>
              <w:t xml:space="preserve">the object along a </w:t>
            </w:r>
            <w:r w:rsidR="001047BF">
              <w:rPr>
                <w:rFonts w:ascii="Times New Roman" w:hAnsi="Times New Roman" w:cs="Times New Roman"/>
                <w:sz w:val="24"/>
                <w:szCs w:val="24"/>
              </w:rPr>
              <w:t xml:space="preserve">directed line segment called a </w:t>
            </w:r>
            <w:r w:rsidR="00990931">
              <w:rPr>
                <w:rFonts w:ascii="Times New Roman" w:hAnsi="Times New Roman" w:cs="Times New Roman"/>
                <w:sz w:val="24"/>
                <w:szCs w:val="24"/>
              </w:rPr>
              <w:t>vector</w:t>
            </w:r>
            <w:r w:rsidR="00EB1FC4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41A9FDDA">
                <v:shape id="_x0000_i1325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325" DrawAspect="Content" ObjectID="_1688998947" r:id="rId16"/>
              </w:object>
            </w:r>
            <w:r w:rsidR="001047BF">
              <w:rPr>
                <w:rFonts w:ascii="Times New Roman" w:hAnsi="Times New Roman" w:cs="Times New Roman"/>
                <w:sz w:val="24"/>
                <w:szCs w:val="24"/>
              </w:rPr>
              <w:t xml:space="preserve"> for</w:t>
            </w:r>
            <w:r w:rsidR="004237CB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A53AA1">
              <w:rPr>
                <w:rFonts w:ascii="Times New Roman" w:hAnsi="Times New Roman" w:cs="Times New Roman"/>
                <w:sz w:val="24"/>
                <w:szCs w:val="24"/>
              </w:rPr>
              <w:t xml:space="preserve">a specific distance and </w:t>
            </w:r>
            <w:r w:rsidR="00D72F8B">
              <w:rPr>
                <w:rFonts w:ascii="Times New Roman" w:hAnsi="Times New Roman" w:cs="Times New Roman"/>
                <w:sz w:val="24"/>
                <w:szCs w:val="24"/>
              </w:rPr>
              <w:t xml:space="preserve">in </w:t>
            </w:r>
            <w:r w:rsidR="00A53AA1">
              <w:rPr>
                <w:rFonts w:ascii="Times New Roman" w:hAnsi="Times New Roman" w:cs="Times New Roman"/>
                <w:sz w:val="24"/>
                <w:szCs w:val="24"/>
              </w:rPr>
              <w:t xml:space="preserve">a </w:t>
            </w:r>
            <w:r w:rsidR="00990931">
              <w:rPr>
                <w:rFonts w:ascii="Times New Roman" w:hAnsi="Times New Roman" w:cs="Times New Roman"/>
                <w:sz w:val="24"/>
                <w:szCs w:val="24"/>
              </w:rPr>
              <w:t xml:space="preserve">specific </w:t>
            </w:r>
            <w:r w:rsidR="00A53AA1">
              <w:rPr>
                <w:rFonts w:ascii="Times New Roman" w:hAnsi="Times New Roman" w:cs="Times New Roman"/>
                <w:sz w:val="24"/>
                <w:szCs w:val="24"/>
              </w:rPr>
              <w:t>direction.</w:t>
            </w:r>
            <w:r w:rsidR="004237CB">
              <w:rPr>
                <w:rFonts w:ascii="Times New Roman" w:hAnsi="Times New Roman" w:cs="Times New Roman"/>
                <w:sz w:val="24"/>
                <w:szCs w:val="24"/>
              </w:rPr>
              <w:t xml:space="preserve"> The motion is completely determined by two points</w:t>
            </w:r>
            <w:r w:rsidR="003D686E">
              <w:rPr>
                <w:rFonts w:ascii="Times New Roman" w:hAnsi="Times New Roman" w:cs="Times New Roman"/>
                <w:sz w:val="24"/>
                <w:szCs w:val="24"/>
              </w:rPr>
              <w:t xml:space="preserve"> P and P'</w:t>
            </w:r>
            <w:r w:rsidR="00950092">
              <w:rPr>
                <w:rFonts w:ascii="Times New Roman" w:hAnsi="Times New Roman" w:cs="Times New Roman"/>
                <w:sz w:val="24"/>
                <w:szCs w:val="24"/>
              </w:rPr>
              <w:t xml:space="preserve"> where</w:t>
            </w:r>
            <w:r w:rsidR="004237CB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3D686E">
              <w:rPr>
                <w:rFonts w:ascii="Times New Roman" w:hAnsi="Times New Roman" w:cs="Times New Roman"/>
                <w:sz w:val="24"/>
                <w:szCs w:val="24"/>
              </w:rPr>
              <w:t>P</w:t>
            </w:r>
            <w:r w:rsidR="004237CB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950092">
              <w:rPr>
                <w:rFonts w:ascii="Times New Roman" w:hAnsi="Times New Roman" w:cs="Times New Roman"/>
                <w:sz w:val="24"/>
                <w:szCs w:val="24"/>
              </w:rPr>
              <w:t xml:space="preserve">is </w:t>
            </w:r>
            <w:r w:rsidR="004237CB">
              <w:rPr>
                <w:rFonts w:ascii="Times New Roman" w:hAnsi="Times New Roman" w:cs="Times New Roman"/>
                <w:sz w:val="24"/>
                <w:szCs w:val="24"/>
              </w:rPr>
              <w:t xml:space="preserve">on the original </w:t>
            </w:r>
            <w:r w:rsidR="00CC3229">
              <w:rPr>
                <w:rFonts w:ascii="Times New Roman" w:hAnsi="Times New Roman" w:cs="Times New Roman"/>
                <w:sz w:val="24"/>
                <w:szCs w:val="24"/>
              </w:rPr>
              <w:t>object</w:t>
            </w:r>
            <w:r w:rsidR="003D686E">
              <w:rPr>
                <w:rFonts w:ascii="Times New Roman" w:hAnsi="Times New Roman" w:cs="Times New Roman"/>
                <w:sz w:val="24"/>
                <w:szCs w:val="24"/>
              </w:rPr>
              <w:t xml:space="preserve"> and P' </w:t>
            </w:r>
            <w:r w:rsidR="00950092">
              <w:rPr>
                <w:rFonts w:ascii="Times New Roman" w:hAnsi="Times New Roman" w:cs="Times New Roman"/>
                <w:sz w:val="24"/>
                <w:szCs w:val="24"/>
              </w:rPr>
              <w:t xml:space="preserve">is </w:t>
            </w:r>
            <w:r w:rsidR="001047BF">
              <w:rPr>
                <w:rFonts w:ascii="Times New Roman" w:hAnsi="Times New Roman" w:cs="Times New Roman"/>
                <w:sz w:val="24"/>
                <w:szCs w:val="24"/>
              </w:rPr>
              <w:t>on the translated</w:t>
            </w:r>
            <w:r w:rsidR="003D686E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CC3229">
              <w:rPr>
                <w:rFonts w:ascii="Times New Roman" w:hAnsi="Times New Roman" w:cs="Times New Roman"/>
                <w:sz w:val="24"/>
                <w:szCs w:val="24"/>
              </w:rPr>
              <w:t>object</w:t>
            </w:r>
            <w:r w:rsidR="00EB1FC4">
              <w:rPr>
                <w:rFonts w:ascii="Times New Roman" w:hAnsi="Times New Roman" w:cs="Times New Roman"/>
                <w:sz w:val="24"/>
                <w:szCs w:val="24"/>
              </w:rPr>
              <w:t>.</w:t>
            </w:r>
          </w:p>
        </w:tc>
      </w:tr>
    </w:tbl>
    <w:p w14:paraId="0027E2BC" w14:textId="77777777" w:rsidR="00D82E01" w:rsidRPr="009F44D4" w:rsidRDefault="00D82E01" w:rsidP="00855D6E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15320936" w14:textId="77777777" w:rsidR="00E0111F" w:rsidRDefault="00B84BF1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br/>
      </w:r>
      <w:r w:rsidR="006E533F" w:rsidRPr="00A3443F">
        <w:rPr>
          <w:rFonts w:ascii="Times New Roman" w:hAnsi="Times New Roman" w:cs="Times New Roman"/>
          <w:sz w:val="24"/>
          <w:szCs w:val="24"/>
        </w:rPr>
        <w:t xml:space="preserve">In regular language, a </w:t>
      </w:r>
      <w:r w:rsidR="006E533F" w:rsidRPr="00EB1FC4">
        <w:rPr>
          <w:rFonts w:ascii="Times New Roman" w:hAnsi="Times New Roman" w:cs="Times New Roman"/>
          <w:bCs/>
          <w:sz w:val="24"/>
          <w:szCs w:val="24"/>
        </w:rPr>
        <w:t>translation</w:t>
      </w:r>
      <w:r w:rsidR="006E533F" w:rsidRPr="00A3443F">
        <w:rPr>
          <w:rFonts w:ascii="Times New Roman" w:hAnsi="Times New Roman" w:cs="Times New Roman"/>
          <w:sz w:val="24"/>
          <w:szCs w:val="24"/>
        </w:rPr>
        <w:t xml:space="preserve"> of an object is a </w:t>
      </w:r>
      <w:r w:rsidR="006E533F" w:rsidRPr="00264847">
        <w:rPr>
          <w:rFonts w:ascii="Times New Roman" w:hAnsi="Times New Roman" w:cs="Times New Roman"/>
          <w:i/>
          <w:sz w:val="24"/>
          <w:szCs w:val="24"/>
        </w:rPr>
        <w:t>slide</w:t>
      </w:r>
      <w:r w:rsidR="006E533F" w:rsidRPr="00A3443F">
        <w:rPr>
          <w:rFonts w:ascii="Times New Roman" w:hAnsi="Times New Roman" w:cs="Times New Roman"/>
          <w:sz w:val="24"/>
          <w:szCs w:val="24"/>
        </w:rPr>
        <w:t xml:space="preserve"> from one position to another. You are given a geometric figure and an </w:t>
      </w:r>
      <w:r w:rsidR="00F87145">
        <w:rPr>
          <w:rFonts w:ascii="Times New Roman" w:hAnsi="Times New Roman" w:cs="Times New Roman"/>
          <w:sz w:val="24"/>
          <w:szCs w:val="24"/>
        </w:rPr>
        <w:t>arrow which represents the vector.</w:t>
      </w:r>
      <w:r w:rsidR="006E533F" w:rsidRPr="00A3443F">
        <w:rPr>
          <w:rFonts w:ascii="Times New Roman" w:hAnsi="Times New Roman" w:cs="Times New Roman"/>
          <w:sz w:val="24"/>
          <w:szCs w:val="24"/>
        </w:rPr>
        <w:t xml:space="preserve"> The </w:t>
      </w:r>
      <w:r w:rsidR="001047BF">
        <w:rPr>
          <w:rFonts w:ascii="Times New Roman" w:hAnsi="Times New Roman" w:cs="Times New Roman"/>
          <w:sz w:val="24"/>
          <w:szCs w:val="24"/>
        </w:rPr>
        <w:t>vector</w:t>
      </w:r>
      <w:r w:rsidR="006E533F" w:rsidRPr="00A3443F">
        <w:rPr>
          <w:rFonts w:ascii="Times New Roman" w:hAnsi="Times New Roman" w:cs="Times New Roman"/>
          <w:sz w:val="24"/>
          <w:szCs w:val="24"/>
        </w:rPr>
        <w:t xml:space="preserve"> gives you the direction </w:t>
      </w:r>
      <w:r w:rsidR="006E533F">
        <w:rPr>
          <w:rFonts w:ascii="Times New Roman" w:hAnsi="Times New Roman" w:cs="Times New Roman"/>
          <w:sz w:val="24"/>
          <w:szCs w:val="24"/>
        </w:rPr>
        <w:t xml:space="preserve">and distance </w:t>
      </w:r>
      <w:r w:rsidR="006E533F" w:rsidRPr="00A3443F">
        <w:rPr>
          <w:rFonts w:ascii="Times New Roman" w:hAnsi="Times New Roman" w:cs="Times New Roman"/>
          <w:sz w:val="24"/>
          <w:szCs w:val="24"/>
        </w:rPr>
        <w:t>which you slide the figure.</w:t>
      </w:r>
    </w:p>
    <w:p w14:paraId="3B9817F6" w14:textId="77777777" w:rsidR="003652EB" w:rsidRDefault="003652EB" w:rsidP="00855D6E">
      <w:pPr>
        <w:spacing w:after="16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</w:t>
      </w:r>
      <w:r w:rsidRPr="00A3443F">
        <w:rPr>
          <w:rFonts w:ascii="Times New Roman" w:hAnsi="Times New Roman" w:cs="Times New Roman"/>
          <w:b/>
          <w:sz w:val="24"/>
          <w:szCs w:val="24"/>
        </w:rPr>
        <w:t>.</w:t>
      </w:r>
      <w:r>
        <w:rPr>
          <w:rFonts w:ascii="Times New Roman" w:hAnsi="Times New Roman" w:cs="Times New Roman"/>
          <w:b/>
          <w:sz w:val="24"/>
          <w:szCs w:val="24"/>
        </w:rPr>
        <w:t>1</w:t>
      </w:r>
      <w:r w:rsidRPr="00A3443F">
        <w:rPr>
          <w:rFonts w:ascii="Times New Roman" w:hAnsi="Times New Roman" w:cs="Times New Roman"/>
          <w:b/>
          <w:sz w:val="24"/>
          <w:szCs w:val="24"/>
        </w:rPr>
        <w:t xml:space="preserve"> Translation of a</w:t>
      </w:r>
      <w:r>
        <w:rPr>
          <w:rFonts w:ascii="Times New Roman" w:hAnsi="Times New Roman" w:cs="Times New Roman"/>
          <w:b/>
          <w:sz w:val="24"/>
          <w:szCs w:val="24"/>
        </w:rPr>
        <w:t xml:space="preserve"> Triangle</w:t>
      </w:r>
    </w:p>
    <w:p w14:paraId="54DC1B2E" w14:textId="77777777" w:rsidR="00630923" w:rsidRDefault="006514C6" w:rsidP="006514C6">
      <w:pPr>
        <w:spacing w:after="160"/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You are given a blue triangle and a vector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317C783A">
          <v:shape id="_x0000_i1324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324" DrawAspect="Content" ObjectID="_1688998948" r:id="rId17"/>
        </w:object>
      </w:r>
      <w:r>
        <w:rPr>
          <w:rFonts w:ascii="Times New Roman" w:hAnsi="Times New Roman" w:cs="Times New Roman"/>
          <w:sz w:val="24"/>
          <w:szCs w:val="24"/>
        </w:rPr>
        <w:t xml:space="preserve">. </w:t>
      </w:r>
      <w:r w:rsidR="001F0BC0" w:rsidRPr="00BE71EE">
        <w:rPr>
          <w:rFonts w:ascii="Times New Roman" w:hAnsi="Times New Roman" w:cs="Times New Roman"/>
          <w:sz w:val="24"/>
          <w:szCs w:val="24"/>
        </w:rPr>
        <w:t xml:space="preserve">Move the triangle along </w:t>
      </w:r>
      <w:r w:rsidR="00E164B5" w:rsidRPr="00BE71EE">
        <w:rPr>
          <w:rFonts w:ascii="Times New Roman" w:hAnsi="Times New Roman" w:cs="Times New Roman"/>
          <w:sz w:val="24"/>
          <w:szCs w:val="24"/>
        </w:rPr>
        <w:t>vector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0F1D0F5B">
          <v:shape id="_x0000_i1323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323" DrawAspect="Content" ObjectID="_1688998949" r:id="rId18"/>
        </w:object>
      </w:r>
      <w:r>
        <w:rPr>
          <w:rFonts w:ascii="Times New Roman" w:hAnsi="Times New Roman" w:cs="Times New Roman"/>
          <w:sz w:val="24"/>
          <w:szCs w:val="24"/>
        </w:rPr>
        <w:t xml:space="preserve">. </w:t>
      </w:r>
    </w:p>
    <w:p w14:paraId="1B0B8576" w14:textId="77777777" w:rsidR="001F0BC0" w:rsidRPr="00630923" w:rsidRDefault="00630923" w:rsidP="006514C6">
      <w:pPr>
        <w:spacing w:after="160"/>
        <w:ind w:left="720"/>
        <w:rPr>
          <w:rFonts w:ascii="Times New Roman" w:hAnsi="Times New Roman" w:cs="Times New Roman"/>
          <w:b/>
          <w:sz w:val="24"/>
          <w:szCs w:val="24"/>
        </w:rPr>
      </w:pPr>
      <w:r w:rsidRPr="00630923">
        <w:rPr>
          <w:rFonts w:ascii="Times New Roman" w:hAnsi="Times New Roman" w:cs="Times New Roman"/>
          <w:b/>
          <w:sz w:val="24"/>
          <w:szCs w:val="24"/>
        </w:rPr>
        <w:t>Figure 10.1.2: B</w:t>
      </w:r>
      <w:r w:rsidR="00EE3DFA">
        <w:rPr>
          <w:rFonts w:ascii="Times New Roman" w:hAnsi="Times New Roman" w:cs="Times New Roman"/>
          <w:b/>
          <w:sz w:val="24"/>
          <w:szCs w:val="24"/>
        </w:rPr>
        <w:t xml:space="preserve">lue Triangle and Vector </w:t>
      </w:r>
      <w:r w:rsidR="00E47C26" w:rsidRPr="00E47C26">
        <w:rPr>
          <w:rFonts w:ascii="Times New Roman" w:hAnsi="Times New Roman" w:cs="Times New Roman"/>
          <w:b/>
          <w:noProof/>
          <w:position w:val="-6"/>
          <w:sz w:val="24"/>
          <w:szCs w:val="24"/>
        </w:rPr>
        <w:object w:dxaOrig="220" w:dyaOrig="300" w14:anchorId="68E2D811">
          <v:shape id="_x0000_i1322" type="#_x0000_t75" alt="" style="width:11.25pt;height:15.05pt;mso-width-percent:0;mso-height-percent:0;mso-width-percent:0;mso-height-percent:0" o:ole="">
            <v:imagedata r:id="rId19" o:title=""/>
          </v:shape>
          <o:OLEObject Type="Embed" ProgID="Equation.DSMT4" ShapeID="_x0000_i1322" DrawAspect="Content" ObjectID="_1688998950" r:id="rId20"/>
        </w:object>
      </w:r>
    </w:p>
    <w:tbl>
      <w:tblPr>
        <w:tblStyle w:val="TableGrid"/>
        <w:tblW w:w="0" w:type="auto"/>
        <w:tblInd w:w="790" w:type="dxa"/>
        <w:tblLayout w:type="fixed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18"/>
        <w:gridCol w:w="450"/>
      </w:tblGrid>
      <w:tr w:rsidR="003652EB" w14:paraId="2AC229AC" w14:textId="77777777" w:rsidTr="001F0BC0">
        <w:trPr>
          <w:trHeight w:hRule="exact" w:val="403"/>
        </w:trPr>
        <w:tc>
          <w:tcPr>
            <w:tcW w:w="403" w:type="dxa"/>
          </w:tcPr>
          <w:p w14:paraId="240BB9DD" w14:textId="77777777" w:rsidR="003652EB" w:rsidRDefault="003652EB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  <w:tab/>
            </w:r>
          </w:p>
        </w:tc>
        <w:tc>
          <w:tcPr>
            <w:tcW w:w="403" w:type="dxa"/>
          </w:tcPr>
          <w:p w14:paraId="70E61D63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7025175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EFBBDF6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AB352A5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765A56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3745947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91CFF0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1E2E72E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18" w:type="dxa"/>
          </w:tcPr>
          <w:p w14:paraId="38CBA402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50" w:type="dxa"/>
          </w:tcPr>
          <w:p w14:paraId="775FA176" w14:textId="77777777" w:rsidR="003652EB" w:rsidRDefault="003652EB" w:rsidP="00855D6E">
            <w:pPr>
              <w:spacing w:line="276" w:lineRule="auto"/>
            </w:pPr>
          </w:p>
        </w:tc>
      </w:tr>
      <w:tr w:rsidR="003652EB" w14:paraId="76E84461" w14:textId="77777777" w:rsidTr="001F0BC0">
        <w:trPr>
          <w:trHeight w:hRule="exact" w:val="403"/>
        </w:trPr>
        <w:tc>
          <w:tcPr>
            <w:tcW w:w="403" w:type="dxa"/>
          </w:tcPr>
          <w:p w14:paraId="75C5846C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5761461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DF88B82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0CAB88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81D47D0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58D45F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8D82A3C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7D924F2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6B605B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18" w:type="dxa"/>
          </w:tcPr>
          <w:p w14:paraId="125C7A6C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50" w:type="dxa"/>
          </w:tcPr>
          <w:p w14:paraId="00D14247" w14:textId="77777777" w:rsidR="003652EB" w:rsidRDefault="003652EB" w:rsidP="00855D6E">
            <w:pPr>
              <w:spacing w:line="276" w:lineRule="auto"/>
            </w:pPr>
          </w:p>
        </w:tc>
      </w:tr>
      <w:tr w:rsidR="003652EB" w14:paraId="65DE6C04" w14:textId="77777777" w:rsidTr="001F0BC0">
        <w:trPr>
          <w:trHeight w:hRule="exact" w:val="403"/>
        </w:trPr>
        <w:tc>
          <w:tcPr>
            <w:tcW w:w="403" w:type="dxa"/>
          </w:tcPr>
          <w:p w14:paraId="47942BFC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A683366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888328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21C6AB9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7372934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347C3F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A8F33E3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2C64B62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C469FC2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18" w:type="dxa"/>
          </w:tcPr>
          <w:p w14:paraId="0C6B8EF4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50" w:type="dxa"/>
          </w:tcPr>
          <w:p w14:paraId="1557D6F7" w14:textId="77777777" w:rsidR="003652EB" w:rsidRDefault="003652EB" w:rsidP="00855D6E">
            <w:pPr>
              <w:spacing w:line="276" w:lineRule="auto"/>
            </w:pPr>
          </w:p>
        </w:tc>
      </w:tr>
      <w:tr w:rsidR="003652EB" w14:paraId="4B76A8F0" w14:textId="77777777" w:rsidTr="001F0BC0">
        <w:trPr>
          <w:trHeight w:hRule="exact" w:val="403"/>
        </w:trPr>
        <w:tc>
          <w:tcPr>
            <w:tcW w:w="403" w:type="dxa"/>
          </w:tcPr>
          <w:p w14:paraId="20E2C7CC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71797A1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F20D002" w14:textId="77777777" w:rsidR="003652EB" w:rsidRPr="004B1088" w:rsidRDefault="003652EB" w:rsidP="00855D6E">
            <w:pPr>
              <w:spacing w:line="276" w:lineRule="auto"/>
              <w:rPr>
                <w:sz w:val="18"/>
                <w:szCs w:val="18"/>
              </w:rPr>
            </w:pPr>
          </w:p>
        </w:tc>
        <w:tc>
          <w:tcPr>
            <w:tcW w:w="403" w:type="dxa"/>
          </w:tcPr>
          <w:p w14:paraId="48D8B25F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3FB197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8CC7D7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DB8914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26956B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53ED27C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18" w:type="dxa"/>
          </w:tcPr>
          <w:p w14:paraId="561DA3C1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50" w:type="dxa"/>
          </w:tcPr>
          <w:p w14:paraId="4A20129B" w14:textId="77777777" w:rsidR="003652EB" w:rsidRDefault="003652EB" w:rsidP="00855D6E">
            <w:pPr>
              <w:spacing w:line="276" w:lineRule="auto"/>
            </w:pPr>
          </w:p>
        </w:tc>
      </w:tr>
      <w:tr w:rsidR="003652EB" w14:paraId="1C807D16" w14:textId="77777777" w:rsidTr="001F0BC0">
        <w:trPr>
          <w:trHeight w:hRule="exact" w:val="403"/>
        </w:trPr>
        <w:tc>
          <w:tcPr>
            <w:tcW w:w="403" w:type="dxa"/>
          </w:tcPr>
          <w:p w14:paraId="223BD6DB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AE56F6" w14:textId="77777777" w:rsidR="003652EB" w:rsidRDefault="00D72F8B" w:rsidP="00855D6E">
            <w:pPr>
              <w:spacing w:line="276" w:lineRule="auto"/>
            </w:pPr>
            <w:r>
              <w:rPr>
                <w:sz w:val="18"/>
                <w:szCs w:val="18"/>
              </w:rPr>
              <w:t>B</w:t>
            </w:r>
          </w:p>
        </w:tc>
        <w:tc>
          <w:tcPr>
            <w:tcW w:w="403" w:type="dxa"/>
          </w:tcPr>
          <w:p w14:paraId="774B1F8A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805DADC" w14:textId="77777777" w:rsidR="003652EB" w:rsidRDefault="003652EB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152832" behindDoc="0" locked="0" layoutInCell="1" allowOverlap="1" wp14:anchorId="6188055A" wp14:editId="3A422D3B">
                      <wp:simplePos x="0" y="0"/>
                      <wp:positionH relativeFrom="column">
                        <wp:posOffset>-334645</wp:posOffset>
                      </wp:positionH>
                      <wp:positionV relativeFrom="paragraph">
                        <wp:posOffset>-10161</wp:posOffset>
                      </wp:positionV>
                      <wp:extent cx="781050" cy="523875"/>
                      <wp:effectExtent l="0" t="0" r="19050" b="28575"/>
                      <wp:wrapNone/>
                      <wp:docPr id="50765" name="Right Triangle 5076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781050" cy="523875"/>
                              </a:xfrm>
                              <a:prstGeom prst="rt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04AC950">
                    <v:shapetype id="_x0000_t6" coordsize="21600,21600" o:spt="6" path="m,l,21600r21600,xe" w14:anchorId="38A1A5BA">
                      <v:stroke joinstyle="miter"/>
                      <v:path textboxrect="1800,12600,12600,19800" gradientshapeok="t" o:connecttype="custom" o:connectlocs="0,0;0,10800;0,21600;10800,21600;21600,21600;10800,10800"/>
                    </v:shapetype>
                    <v:shape id="Right Triangle 50765" style="position:absolute;margin-left:-26.35pt;margin-top:-.8pt;width:61.5pt;height:41.25pt;z-index:25215283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L7B0fAIAAEsFAAAOAAAAZHJzL2Uyb0RvYy54bWysVFFv2yAQfp+0/4B4X+1kddNFcaqoVadJ&#10;VVu1mfpMMcRIGNhB4mS/fgc4btVWe5jmB3xwd9/dfdyxuNh3muwEeGVNTScnJSXCcNsos6npz/X1&#10;l3NKfGCmYdoaUdOD8PRi+fnTondzMbWt1Y0AgiDGz3tX0zYENy8Kz1vRMX9inTColBY6FnALm6IB&#10;1iN6p4tpWZ4VvYXGgeXCezy9ykq6TPhSCh7upPQiEF1TzC2kFdL6HNdiuWDzDTDXKj6kwf4hi44p&#10;g0FHqCsWGNmCegfVKQ7WWxlOuO0KK6XiItWA1UzKN9U8tsyJVAuS491Ik/9/sPx2dw9ENTWtytlZ&#10;RYlhHV7Tg9q0gaxBMbPRgmQdctU7P0eXR3cPw86jGAvfS+jiH0si+8TvYeRX7APheDg7n5QV3gJH&#10;VTX9ej6rIv/Fi7MDH74L25Eo1BTCMYPELdvd+JAdjoboHVPKSSQpHLSIeWjzICQWhmGnyTu1lLjU&#10;QHYMm4FxLkyYZFXLGpGPqxK/IavRI+WYACOyVFqP2ANAbNf32DnXwT66itSRo3P5t8Sy8+iRIlsT&#10;RudOGQsfAWisaoic7Y8kZWoiS8+2OeC1g83z4B2/Vsj4DfPhngEOAF4SDnW4w0Vq29fUDhIlrYXf&#10;H51He+xL1FLS40DV1P/aMhCU6B8GO/bb5PQ0TmDanFazKW7gteb5tcZsu0uL1zTB58PxJEb7oI+i&#10;BNs94eyvYlRUMcMxdk15gOPmMuRBx9eDi9UqmeHUORZuzKPjETyyGntpvX9i4Ia2C9ivt/Y4fGz+&#10;pu+ybfQ0drUNVqrUlC+8DnzjxKbGGV6X+CS83ierlzdw+QcAAP//AwBQSwMEFAAGAAgAAAAhAOaV&#10;DhvfAAAACAEAAA8AAABkcnMvZG93bnJldi54bWxMj8FOwzAMhu9IvENkJG5bsk5sXdd0gkmgIXGh&#10;Q+KaNqataJyqybby9pgTu9nyp9/fn+8m14szjqHzpGExVyCQam87ajR8HJ9nKYgQDVnTe0INPxhg&#10;V9ze5Caz/kLveC5jIziEQmY0tDEOmZShbtGZMPcDEt++/OhM5HVspB3NhcNdLxOlVtKZjvhDawbc&#10;t1h/lyenwfnXQ3kYP+un5GVZHZvwti8p1fr+bnrcgog4xX8Y/vRZHQp2qvyJbBC9htlDsmaUh8UK&#10;BANrtQRRaUjVBmSRy+sCxS8AAAD//wMAUEsBAi0AFAAGAAgAAAAhALaDOJL+AAAA4QEAABMAAAAA&#10;AAAAAAAAAAAAAAAAAFtDb250ZW50X1R5cGVzXS54bWxQSwECLQAUAAYACAAAACEAOP0h/9YAAACU&#10;AQAACwAAAAAAAAAAAAAAAAAvAQAAX3JlbHMvLnJlbHNQSwECLQAUAAYACAAAACEArS+wdHwCAABL&#10;BQAADgAAAAAAAAAAAAAAAAAuAgAAZHJzL2Uyb0RvYy54bWxQSwECLQAUAAYACAAAACEA5pUOG98A&#10;AAAIAQAADwAAAAAAAAAAAAAAAADWBAAAZHJzL2Rvd25yZXYueG1sUEsFBgAAAAAEAAQA8wAAAOIF&#10;AAAA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33A9E8CA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8545012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5908F56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D7DD6A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555F910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18" w:type="dxa"/>
          </w:tcPr>
          <w:p w14:paraId="4E408E36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50" w:type="dxa"/>
          </w:tcPr>
          <w:p w14:paraId="1D9C9EB0" w14:textId="77777777" w:rsidR="003652EB" w:rsidRDefault="003652EB" w:rsidP="00855D6E">
            <w:pPr>
              <w:spacing w:line="276" w:lineRule="auto"/>
            </w:pPr>
          </w:p>
        </w:tc>
      </w:tr>
      <w:tr w:rsidR="003652EB" w14:paraId="3F52FBBE" w14:textId="77777777" w:rsidTr="001F0BC0">
        <w:trPr>
          <w:trHeight w:hRule="exact" w:val="403"/>
        </w:trPr>
        <w:tc>
          <w:tcPr>
            <w:tcW w:w="403" w:type="dxa"/>
          </w:tcPr>
          <w:p w14:paraId="084B82D9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3E767BE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F83C49A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D1A4D52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515028D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0FCB2A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2F1F255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6EA8C41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F13909A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18" w:type="dxa"/>
          </w:tcPr>
          <w:p w14:paraId="4C9F2881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50" w:type="dxa"/>
          </w:tcPr>
          <w:p w14:paraId="10E1BE6C" w14:textId="77777777" w:rsidR="003652EB" w:rsidRDefault="003652EB" w:rsidP="00855D6E">
            <w:pPr>
              <w:spacing w:line="276" w:lineRule="auto"/>
            </w:pPr>
          </w:p>
        </w:tc>
      </w:tr>
      <w:tr w:rsidR="003652EB" w14:paraId="74CCF1FB" w14:textId="77777777" w:rsidTr="001F0BC0">
        <w:trPr>
          <w:trHeight w:hRule="exact" w:val="403"/>
        </w:trPr>
        <w:tc>
          <w:tcPr>
            <w:tcW w:w="403" w:type="dxa"/>
          </w:tcPr>
          <w:p w14:paraId="6D907EF0" w14:textId="77777777" w:rsidR="003652EB" w:rsidRDefault="006F0086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155904" behindDoc="0" locked="0" layoutInCell="1" allowOverlap="1" wp14:anchorId="17CDFA9E" wp14:editId="54142C21">
                      <wp:simplePos x="0" y="0"/>
                      <wp:positionH relativeFrom="column">
                        <wp:posOffset>166370</wp:posOffset>
                      </wp:positionH>
                      <wp:positionV relativeFrom="paragraph">
                        <wp:posOffset>-255270</wp:posOffset>
                      </wp:positionV>
                      <wp:extent cx="9525" cy="762000"/>
                      <wp:effectExtent l="38100" t="38100" r="66675" b="19050"/>
                      <wp:wrapNone/>
                      <wp:docPr id="50769" name="Straight Arrow Connector 5076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9525" cy="76200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18633E1">
                    <v:shape id="Straight Arrow Connector 50769" style="position:absolute;margin-left:13.1pt;margin-top:-20.1pt;width:.75pt;height:60pt;flip:y;z-index:25215590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uPQK/wEAAFEEAAAOAAAAZHJzL2Uyb0RvYy54bWysVE2P0zAQvSPxHyzfadJK7dKo6Qp1WS4I&#10;Kha4ex07seQvjU2T/nvGTppulxOIixV75r158zzO7n4wmpwEBOVsTZeLkhJhuWuUbWv64/vju/eU&#10;hMhsw7SzoqZnEej9/u2bXe8rsXKd040AgiQ2VL2vaRejr4oi8E4YFhbOC4tB6cCwiFtoiwZYj+xG&#10;F6uy3BS9g8aD4yIEPH0Yg3Sf+aUUPH6VMohIdE1RW8wr5PU5rcV+x6oWmO8Un2Swf1BhmLJYdKZ6&#10;YJGRX6D+oDKKgwtOxgV3pnBSKi5yD9jNsnzVzVPHvMi9oDnBzzaF/0fLv5yOQFRT03V5t9lSYpnB&#10;a3qKwFTbRfIBwPXk4KxFKx2QMQtd632oEHywR5h2wR8hWTBIMERq5X/iQGRTsE0yZM/Ps+diiITj&#10;4Xa9WlPCMXC3wQvNN1KMJInMQ4ifhDMkfdQ0TLpmQWMBdvocIspA4AWQwNqSHjVsy3WZdQSnVfOo&#10;tE7BPGLioIGcGA5HHJZpGJDhJisypT/ahsSzR1siKGZbLaZMbRGQjBhbz1/xrMVY+5uQaCy2OGp8&#10;VY9xLmy81NQWsxNMoroZOKlOb+Eq9BY45SeoyOP+N+AZkSs7G2ewUdbB6Nlt9atNcsy/ODD2nSx4&#10;ds05D0W2Buc2uzq9sfQwXu4z/Pon2P8GAAD//wMAUEsDBBQABgAIAAAAIQCSdTOR3QAAAAgBAAAP&#10;AAAAZHJzL2Rvd25yZXYueG1sTI/BTsMwDIbvSLxDZCRuW0qF1lGaThOIAweE1nHhljVeW9E4JUm3&#10;7O0xJ7jZ8uffn6tNsqM4oQ+DIwV3ywwEUuvMQJ2Cj/3LYg0iRE1Gj45QwQUDbOrrq0qXxp1ph6cm&#10;doJDKJRaQR/jVEoZ2h6tDks3IfHs6LzVkVvfSeP1mcPtKPMsW0mrB+ILvZ7wqcf2q5kta7xZuXtN&#10;Ht+H5nMb0+V5/j7ulbq9SdtHEBFT/IPhV593oGang5vJBDEqyFc5kwoW9xkXDORFAeKgoHhYg6wr&#10;+f+B+gcAAP//AwBQSwECLQAUAAYACAAAACEAtoM4kv4AAADhAQAAEwAAAAAAAAAAAAAAAAAAAAAA&#10;W0NvbnRlbnRfVHlwZXNdLnhtbFBLAQItABQABgAIAAAAIQA4/SH/1gAAAJQBAAALAAAAAAAAAAAA&#10;AAAAAC8BAABfcmVscy8ucmVsc1BLAQItABQABgAIAAAAIQAVuPQK/wEAAFEEAAAOAAAAAAAAAAAA&#10;AAAAAC4CAABkcnMvZTJvRG9jLnhtbFBLAQItABQABgAIAAAAIQCSdTOR3QAAAAgBAAAPAAAAAAAA&#10;AAAAAAAAAFkEAABkcnMvZG93bnJldi54bWxQSwUGAAAAAAQABADzAAAAYwUAAAAA&#10;" w14:anchorId="32FD826C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5B62B200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538ABB" w14:textId="77777777" w:rsidR="003652EB" w:rsidRPr="004B1088" w:rsidRDefault="004B1088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A</w:t>
            </w:r>
          </w:p>
        </w:tc>
        <w:tc>
          <w:tcPr>
            <w:tcW w:w="403" w:type="dxa"/>
          </w:tcPr>
          <w:p w14:paraId="43FE14E1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573D9C7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8765932" w14:textId="77777777" w:rsidR="003652EB" w:rsidRPr="004B1088" w:rsidRDefault="004B1088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C</w:t>
            </w:r>
          </w:p>
        </w:tc>
        <w:tc>
          <w:tcPr>
            <w:tcW w:w="403" w:type="dxa"/>
          </w:tcPr>
          <w:p w14:paraId="7F48ABF3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F992D9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E835530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18" w:type="dxa"/>
          </w:tcPr>
          <w:p w14:paraId="0F6801C9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50" w:type="dxa"/>
          </w:tcPr>
          <w:p w14:paraId="24192C80" w14:textId="77777777" w:rsidR="003652EB" w:rsidRDefault="003652EB" w:rsidP="00855D6E">
            <w:pPr>
              <w:spacing w:line="276" w:lineRule="auto"/>
            </w:pPr>
          </w:p>
        </w:tc>
      </w:tr>
      <w:tr w:rsidR="003652EB" w14:paraId="3611EEEA" w14:textId="77777777" w:rsidTr="001F0BC0">
        <w:trPr>
          <w:trHeight w:hRule="exact" w:val="403"/>
        </w:trPr>
        <w:tc>
          <w:tcPr>
            <w:tcW w:w="403" w:type="dxa"/>
          </w:tcPr>
          <w:p w14:paraId="756C0EF6" w14:textId="77777777" w:rsidR="003652EB" w:rsidRDefault="00E47C26" w:rsidP="00855D6E">
            <w:pPr>
              <w:spacing w:line="276" w:lineRule="auto"/>
            </w:pPr>
            <w:r w:rsidRPr="00E47C26">
              <w:rPr>
                <w:rFonts w:ascii="Times New Roman" w:hAnsi="Times New Roman" w:cs="Times New Roman"/>
                <w:b/>
                <w:noProof/>
                <w:position w:val="-6"/>
                <w:sz w:val="24"/>
                <w:szCs w:val="24"/>
              </w:rPr>
              <w:object w:dxaOrig="220" w:dyaOrig="300" w14:anchorId="24EDD8B0">
                <v:shape id="_x0000_i1321" type="#_x0000_t75" alt="" style="width:11.25pt;height:15.05pt;mso-width-percent:0;mso-height-percent:0;mso-width-percent:0;mso-height-percent:0" o:ole="">
                  <v:imagedata r:id="rId19" o:title=""/>
                </v:shape>
                <o:OLEObject Type="Embed" ProgID="Equation.DSMT4" ShapeID="_x0000_i1321" DrawAspect="Content" ObjectID="_1688998951" r:id="rId21"/>
              </w:object>
            </w:r>
          </w:p>
        </w:tc>
        <w:tc>
          <w:tcPr>
            <w:tcW w:w="403" w:type="dxa"/>
          </w:tcPr>
          <w:p w14:paraId="4D86D90B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9416791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D2F0715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02F8F90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A3668B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A1DD87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ABC67C6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8E5E7B4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18" w:type="dxa"/>
          </w:tcPr>
          <w:p w14:paraId="66F6B6E2" w14:textId="77777777" w:rsidR="003652EB" w:rsidRDefault="003652EB" w:rsidP="00855D6E">
            <w:pPr>
              <w:spacing w:line="276" w:lineRule="auto"/>
            </w:pPr>
          </w:p>
        </w:tc>
        <w:tc>
          <w:tcPr>
            <w:tcW w:w="450" w:type="dxa"/>
          </w:tcPr>
          <w:p w14:paraId="21D2FBC8" w14:textId="77777777" w:rsidR="003652EB" w:rsidRDefault="003652EB" w:rsidP="00855D6E">
            <w:pPr>
              <w:spacing w:line="276" w:lineRule="auto"/>
            </w:pPr>
          </w:p>
        </w:tc>
      </w:tr>
    </w:tbl>
    <w:p w14:paraId="690756E1" w14:textId="77777777" w:rsidR="003652EB" w:rsidRDefault="003652EB" w:rsidP="00855D6E">
      <w:pPr>
        <w:ind w:firstLine="720"/>
        <w:rPr>
          <w:rFonts w:ascii="Times New Roman" w:hAnsi="Times New Roman" w:cs="Times New Roman"/>
          <w:b/>
          <w:sz w:val="24"/>
          <w:szCs w:val="24"/>
        </w:rPr>
      </w:pPr>
    </w:p>
    <w:p w14:paraId="599CE7B4" w14:textId="77777777" w:rsidR="00E25C30" w:rsidRPr="005A36BF" w:rsidRDefault="005A36BF" w:rsidP="005A36BF">
      <w:pPr>
        <w:ind w:firstLine="720"/>
        <w:rPr>
          <w:rFonts w:ascii="Times New Roman" w:hAnsi="Times New Roman" w:cs="Times New Roman"/>
          <w:b/>
          <w:sz w:val="24"/>
          <w:szCs w:val="24"/>
        </w:rPr>
      </w:pPr>
      <w:r w:rsidRPr="005A36BF">
        <w:rPr>
          <w:rFonts w:ascii="Times New Roman" w:hAnsi="Times New Roman" w:cs="Times New Roman"/>
          <w:b/>
          <w:sz w:val="24"/>
          <w:szCs w:val="24"/>
        </w:rPr>
        <w:lastRenderedPageBreak/>
        <w:t>Figure 10</w:t>
      </w:r>
      <w:r>
        <w:rPr>
          <w:rFonts w:ascii="Times New Roman" w:hAnsi="Times New Roman" w:cs="Times New Roman"/>
          <w:b/>
          <w:sz w:val="24"/>
          <w:szCs w:val="24"/>
        </w:rPr>
        <w:t xml:space="preserve">.1.3: Result </w:t>
      </w:r>
      <w:r w:rsidR="00C076FF">
        <w:rPr>
          <w:rFonts w:ascii="Times New Roman" w:hAnsi="Times New Roman" w:cs="Times New Roman"/>
          <w:b/>
          <w:sz w:val="24"/>
          <w:szCs w:val="24"/>
        </w:rPr>
        <w:t>of</w:t>
      </w:r>
      <w:r>
        <w:rPr>
          <w:rFonts w:ascii="Times New Roman" w:hAnsi="Times New Roman" w:cs="Times New Roman"/>
          <w:b/>
          <w:sz w:val="24"/>
          <w:szCs w:val="24"/>
        </w:rPr>
        <w:t xml:space="preserve"> the Translation</w:t>
      </w:r>
    </w:p>
    <w:tbl>
      <w:tblPr>
        <w:tblStyle w:val="TableGrid"/>
        <w:tblW w:w="0" w:type="auto"/>
        <w:tblInd w:w="790" w:type="dxa"/>
        <w:tblLayout w:type="fixed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18"/>
        <w:gridCol w:w="450"/>
      </w:tblGrid>
      <w:tr w:rsidR="001F0BC0" w14:paraId="2D709EC2" w14:textId="77777777" w:rsidTr="007D0EEC">
        <w:trPr>
          <w:trHeight w:hRule="exact" w:val="403"/>
        </w:trPr>
        <w:tc>
          <w:tcPr>
            <w:tcW w:w="403" w:type="dxa"/>
          </w:tcPr>
          <w:p w14:paraId="7371C8CB" w14:textId="77777777" w:rsidR="001F0BC0" w:rsidRDefault="001F0BC0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  <w:tab/>
            </w:r>
          </w:p>
        </w:tc>
        <w:tc>
          <w:tcPr>
            <w:tcW w:w="403" w:type="dxa"/>
          </w:tcPr>
          <w:p w14:paraId="6F30FCDE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61CADB" w14:textId="77777777" w:rsidR="00AF52F1" w:rsidRDefault="00AF52F1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3B0174A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57A42A8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5BF987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980895C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32255AE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73DC415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18" w:type="dxa"/>
          </w:tcPr>
          <w:p w14:paraId="17984B99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50" w:type="dxa"/>
          </w:tcPr>
          <w:p w14:paraId="4898EAB3" w14:textId="77777777" w:rsidR="001F0BC0" w:rsidRDefault="001F0BC0" w:rsidP="00855D6E">
            <w:pPr>
              <w:spacing w:line="276" w:lineRule="auto"/>
            </w:pPr>
          </w:p>
        </w:tc>
      </w:tr>
      <w:tr w:rsidR="001F0BC0" w14:paraId="799D78E8" w14:textId="77777777" w:rsidTr="007D0EEC">
        <w:trPr>
          <w:trHeight w:hRule="exact" w:val="403"/>
        </w:trPr>
        <w:tc>
          <w:tcPr>
            <w:tcW w:w="403" w:type="dxa"/>
          </w:tcPr>
          <w:p w14:paraId="54874820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4E6D0AF" w14:textId="77777777" w:rsidR="001F0BC0" w:rsidRPr="008C6FF2" w:rsidRDefault="008C6FF2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B’</w:t>
            </w:r>
          </w:p>
        </w:tc>
        <w:tc>
          <w:tcPr>
            <w:tcW w:w="403" w:type="dxa"/>
          </w:tcPr>
          <w:p w14:paraId="05E0BA58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959839C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A1AAFA5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CD11AB8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CFACD26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C9D0F82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068CCDC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18" w:type="dxa"/>
          </w:tcPr>
          <w:p w14:paraId="0F87FD93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50" w:type="dxa"/>
          </w:tcPr>
          <w:p w14:paraId="6F17A839" w14:textId="77777777" w:rsidR="001F0BC0" w:rsidRDefault="001F0BC0" w:rsidP="00855D6E">
            <w:pPr>
              <w:spacing w:line="276" w:lineRule="auto"/>
            </w:pPr>
          </w:p>
        </w:tc>
      </w:tr>
      <w:tr w:rsidR="001F0BC0" w14:paraId="733A9AEF" w14:textId="77777777" w:rsidTr="007D0EEC">
        <w:trPr>
          <w:trHeight w:hRule="exact" w:val="403"/>
        </w:trPr>
        <w:tc>
          <w:tcPr>
            <w:tcW w:w="403" w:type="dxa"/>
          </w:tcPr>
          <w:p w14:paraId="29345332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76862D4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AA44BA9" w14:textId="77777777" w:rsidR="001F0BC0" w:rsidRDefault="00DA1209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161024" behindDoc="0" locked="0" layoutInCell="1" allowOverlap="1" wp14:anchorId="539EA497" wp14:editId="081D07BB">
                      <wp:simplePos x="0" y="0"/>
                      <wp:positionH relativeFrom="column">
                        <wp:posOffset>-76835</wp:posOffset>
                      </wp:positionH>
                      <wp:positionV relativeFrom="paragraph">
                        <wp:posOffset>-266065</wp:posOffset>
                      </wp:positionV>
                      <wp:extent cx="781050" cy="523875"/>
                      <wp:effectExtent l="0" t="0" r="19050" b="28575"/>
                      <wp:wrapNone/>
                      <wp:docPr id="50772" name="Right Triangle 5077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781050" cy="523875"/>
                              </a:xfrm>
                              <a:prstGeom prst="rtTriangle">
                                <a:avLst/>
                              </a:prstGeom>
                              <a:solidFill>
                                <a:srgbClr val="FFFF0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7C5E2EF">
                    <v:shape id="Right Triangle 50772" style="position:absolute;margin-left:-6.05pt;margin-top:-20.95pt;width:61.5pt;height:41.25pt;z-index:2521610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yellow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6ItldkAIAAH8FAAAOAAAAZHJzL2Uyb0RvYy54bWysVEtv2zAMvg/YfxB0X+1kzdIFdYqgRYYB&#10;RVe0HXpWZCkWIIsapbz260fJjhu0xQ7DclBIk/z45uXVvrVsqzAYcBUfnZWcKSehNm5d8Z9Py08X&#10;nIUoXC0sOFXxgwr8av7xw+XOz9QYGrC1QkYgLsx2vuJNjH5WFEE2qhXhDLxyJNSArYjE4rqoUewI&#10;vbXFuCy/FDvA2iNIFQJ9vemEfJ7xtVYy/tA6qMhsxSm2mF/M7yq9xfxSzNYofGNkH4b4hyhaYRw5&#10;HaBuRBRsg+YNVGskQgAdzyS0BWhtpMo5UDaj8lU2j43wKudCxQl+KFP4f7DybnuPzNQVn5TT6Zgz&#10;J1pq04NZN5E9oRFubRXrZFSrnQ8zMnn099hzgciU+F5jm/4pJbbP9T0M9VX7yCR9nF6Mygl1QZJo&#10;Mv58MZ2k+hcvxh5D/KagZYmoOMZjBLm2YnsbYmdwVEweA1hTL421mcH16toi2wpq+JJ+Ze4x+ThR&#10;K1IaXeCZigerkrF1D0pTMSjUcfaYx1ANeEJK5eKoEzWiVp2bSUm/PpPBIueVAROypvAG7B4gjfhb&#10;7C6/Xj+ZqjzFg3H5t8A648EiewYXB+PWOMD3ACxl1Xvu9Cn8k9IkcgX1gUYFoduh4OXSUJduRYj3&#10;AmlpqLF0COIPerSFXcWhpzhrAH+/9z3p0yyTlLMdLWHFw6+NQMWZ/e5oyr+Ozs/T1mbmfDIdE4On&#10;ktWpxG3aa6C2j+jkeJnJpB/tkdQI7TPdi0XySiLhJPmuuIx4ZK5jdxzo4ki1WGQ12lQv4q179DKB&#10;p6qm+XvaPwv0/ahGmvE7OC6smL2a1U43WTpYbCJokwf5pa59vWnL8+D0FymdkVM+a73czfkfAAAA&#10;//8DAFBLAwQUAAYACAAAACEAv3VQGN4AAAAKAQAADwAAAGRycy9kb3ducmV2LnhtbEyPQU7DMBBF&#10;90jcwRokdq3tUqIS4lQEqMQOUTiAG0/jiNiOYjdJOT3TFez+aJ7+vCm2s+vYiENsg1cglwIY+jqY&#10;1jcKvj53iw2wmLQ3ugseFZwxwra8vip0bsLkP3Dcp4ZRiY+5VmBT6nPOY23R6bgMPXraHcPgdKJx&#10;aLgZ9ETlruMrITLudOvpgtU9Plusv/cnp6B9/dmN95vqvXmbji9SZ/auOldK3d7MT4/AEs7pD4aL&#10;PqlDSU6HcPImsk7BQq4koRTW8gHYhZCCwkHBWmTAy4L/f6H8BQAA//8DAFBLAQItABQABgAIAAAA&#10;IQC2gziS/gAAAOEBAAATAAAAAAAAAAAAAAAAAAAAAABbQ29udGVudF9UeXBlc10ueG1sUEsBAi0A&#10;FAAGAAgAAAAhADj9If/WAAAAlAEAAAsAAAAAAAAAAAAAAAAALwEAAF9yZWxzLy5yZWxzUEsBAi0A&#10;FAAGAAgAAAAhAHoi2V2QAgAAfwUAAA4AAAAAAAAAAAAAAAAALgIAAGRycy9lMm9Eb2MueG1sUEsB&#10;Ai0AFAAGAAgAAAAhAL91UBjeAAAACgEAAA8AAAAAAAAAAAAAAAAA6gQAAGRycy9kb3ducmV2Lnht&#10;bFBLBQYAAAAABAAEAPMAAAD1BQAAAAA=&#10;" w14:anchorId="2500719C"/>
                  </w:pict>
                </mc:Fallback>
              </mc:AlternateContent>
            </w:r>
          </w:p>
        </w:tc>
        <w:tc>
          <w:tcPr>
            <w:tcW w:w="403" w:type="dxa"/>
          </w:tcPr>
          <w:p w14:paraId="6BF77AC4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02DB262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2112C6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3DA001C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430545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F2DEC67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18" w:type="dxa"/>
          </w:tcPr>
          <w:p w14:paraId="0FD2F813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50" w:type="dxa"/>
          </w:tcPr>
          <w:p w14:paraId="2B839D69" w14:textId="77777777" w:rsidR="001F0BC0" w:rsidRDefault="001F0BC0" w:rsidP="00855D6E">
            <w:pPr>
              <w:spacing w:line="276" w:lineRule="auto"/>
            </w:pPr>
          </w:p>
        </w:tc>
      </w:tr>
      <w:tr w:rsidR="001F0BC0" w14:paraId="0655791B" w14:textId="77777777" w:rsidTr="007D0EEC">
        <w:trPr>
          <w:trHeight w:hRule="exact" w:val="403"/>
        </w:trPr>
        <w:tc>
          <w:tcPr>
            <w:tcW w:w="403" w:type="dxa"/>
          </w:tcPr>
          <w:p w14:paraId="2A56C234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6516A3" w14:textId="77777777" w:rsidR="001F0BC0" w:rsidRDefault="00630923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167168" behindDoc="0" locked="0" layoutInCell="1" allowOverlap="1" wp14:anchorId="5CBE405D" wp14:editId="09B808CE">
                      <wp:simplePos x="0" y="0"/>
                      <wp:positionH relativeFrom="column">
                        <wp:posOffset>179070</wp:posOffset>
                      </wp:positionH>
                      <wp:positionV relativeFrom="paragraph">
                        <wp:posOffset>-512445</wp:posOffset>
                      </wp:positionV>
                      <wp:extent cx="9525" cy="762000"/>
                      <wp:effectExtent l="38100" t="38100" r="66675" b="19050"/>
                      <wp:wrapNone/>
                      <wp:docPr id="50776" name="Straight Arrow Connector 5077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9525" cy="76200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4668E20">
                    <v:shape id="Straight Arrow Connector 50776" style="position:absolute;margin-left:14.1pt;margin-top:-40.35pt;width:.75pt;height:60pt;flip:y;z-index:25216716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cwtwz/wEAAFEEAAAOAAAAZHJzL2Uyb0RvYy54bWysVE2P0zAQvSPxHyzfadJKbdmo6Qp1WS4I&#10;Kha4ex07seQvjU2T/nvGTppulxOIixV75r158zzO7n4wmpwEBOVsTZeLkhJhuWuUbWv64/vju/eU&#10;hMhsw7SzoqZnEej9/u2bXe8rsXKd040AgiQ2VL2vaRejr4oi8E4YFhbOC4tB6cCwiFtoiwZYj+xG&#10;F6uy3BS9g8aD4yIEPH0Yg3Sf+aUUPH6VMohIdE1RW8wr5PU5rcV+x6oWmO8Un2Swf1BhmLJYdKZ6&#10;YJGRX6D+oDKKgwtOxgV3pnBSKi5yD9jNsnzVzVPHvMi9oDnBzzaF/0fLv5yOQFRT03W53W4osczg&#10;NT1FYKrtIvkA4HpycNailQ7ImIWu9T5UCD7YI0y74I+QLBgkGCK18j9xILIp2CYZsufn2XMxRMLx&#10;8G69WlPCMbDd4IXmGylGkkTmIcRPwhmSPmoaJl2zoLEAO30OEWUg8AJIYG1JjxruynWZdQSnVfOo&#10;tE7BPGLioIGcGA5HHJZpGJDhJisypT/ahsSzR1siKGZbLaZMbRGQjBhbz1/xrMVY+5uQaCy2OGp8&#10;VY9xLmy81NQWsxNMoroZOKlOb+Eq9BY45SeoyOP+N+AZkSs7G2ewUdbB6Nlt9atNcsy/ODD2nSx4&#10;ds05D0W2Buc2uzq9sfQwXu4z/Pon2P8GAAD//wMAUEsDBBQABgAIAAAAIQCFH6+33gAAAAgBAAAP&#10;AAAAZHJzL2Rvd25yZXYueG1sTI/BTsMwDIbvSLxDZCRuW0onQVeaThOIAweE1nHhljVeW9E4JUm3&#10;7O0xJzhZlj///lxtkh3FCX0YHCm4W2YgkFpnBuoUfOxfFgWIEDUZPTpCBRcMsKmvrypdGnemHZ6a&#10;2AkOoVBqBX2MUyllaHu0OizdhMSzo/NWR259J43XZw63o8yz7F5aPRBf6PWETz22X81sWePNyt1r&#10;8vg+NJ/bmC7P8/dxr9TtTdo+goiY4h8Mv/q8AzU7HdxMJohRQV7kTCpYFNkDCAbyNdeDgtV6BbKu&#10;5P8H6h8AAAD//wMAUEsBAi0AFAAGAAgAAAAhALaDOJL+AAAA4QEAABMAAAAAAAAAAAAAAAAAAAAA&#10;AFtDb250ZW50X1R5cGVzXS54bWxQSwECLQAUAAYACAAAACEAOP0h/9YAAACUAQAACwAAAAAAAAAA&#10;AAAAAAAvAQAAX3JlbHMvLnJlbHNQSwECLQAUAAYACAAAACEAXMLcM/8BAABRBAAADgAAAAAAAAAA&#10;AAAAAAAuAgAAZHJzL2Uyb0RvYy54bWxQSwECLQAUAAYACAAAACEAhR+vt94AAAAIAQAADwAAAAAA&#10;AAAAAAAAAABZBAAAZHJzL2Rvd25yZXYueG1sUEsFBgAAAAAEAAQA8wAAAGQFAAAAAA==&#10;" w14:anchorId="3DE270FB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0A224B94" w14:textId="77777777" w:rsidR="001F0BC0" w:rsidRPr="004B1088" w:rsidRDefault="00AF52F1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A’</w:t>
            </w:r>
          </w:p>
        </w:tc>
        <w:tc>
          <w:tcPr>
            <w:tcW w:w="403" w:type="dxa"/>
          </w:tcPr>
          <w:p w14:paraId="60BA1081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18175A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44C685" w14:textId="77777777" w:rsidR="001F0BC0" w:rsidRDefault="00AF52F1" w:rsidP="00855D6E">
            <w:pPr>
              <w:spacing w:line="276" w:lineRule="auto"/>
            </w:pPr>
            <w:r w:rsidRPr="008C6FF2">
              <w:rPr>
                <w:sz w:val="18"/>
                <w:szCs w:val="18"/>
              </w:rPr>
              <w:t>C</w:t>
            </w:r>
            <w:r>
              <w:t>’</w:t>
            </w:r>
          </w:p>
        </w:tc>
        <w:tc>
          <w:tcPr>
            <w:tcW w:w="403" w:type="dxa"/>
          </w:tcPr>
          <w:p w14:paraId="6980823A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210E7D5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9A826F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18" w:type="dxa"/>
          </w:tcPr>
          <w:p w14:paraId="0B8AD50A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50" w:type="dxa"/>
          </w:tcPr>
          <w:p w14:paraId="681B9CA6" w14:textId="77777777" w:rsidR="001F0BC0" w:rsidRDefault="001F0BC0" w:rsidP="00855D6E">
            <w:pPr>
              <w:spacing w:line="276" w:lineRule="auto"/>
            </w:pPr>
          </w:p>
        </w:tc>
      </w:tr>
      <w:tr w:rsidR="001F0BC0" w14:paraId="43F3CF06" w14:textId="77777777" w:rsidTr="007D0EEC">
        <w:trPr>
          <w:trHeight w:hRule="exact" w:val="403"/>
        </w:trPr>
        <w:tc>
          <w:tcPr>
            <w:tcW w:w="403" w:type="dxa"/>
          </w:tcPr>
          <w:p w14:paraId="1813AA66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7CB743" w14:textId="77777777" w:rsidR="001F0BC0" w:rsidRPr="008C6FF2" w:rsidRDefault="008C6FF2" w:rsidP="00855D6E">
            <w:pPr>
              <w:spacing w:line="276" w:lineRule="auto"/>
              <w:rPr>
                <w:sz w:val="18"/>
                <w:szCs w:val="18"/>
              </w:rPr>
            </w:pPr>
            <w:r w:rsidRPr="008C6FF2">
              <w:rPr>
                <w:sz w:val="18"/>
                <w:szCs w:val="18"/>
              </w:rPr>
              <w:t>B</w:t>
            </w:r>
          </w:p>
        </w:tc>
        <w:tc>
          <w:tcPr>
            <w:tcW w:w="403" w:type="dxa"/>
          </w:tcPr>
          <w:p w14:paraId="5C8F659F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3A6E44" w14:textId="77777777" w:rsidR="001F0BC0" w:rsidRDefault="001F0BC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157952" behindDoc="0" locked="0" layoutInCell="1" allowOverlap="1" wp14:anchorId="74367237" wp14:editId="67C8AEB3">
                      <wp:simplePos x="0" y="0"/>
                      <wp:positionH relativeFrom="column">
                        <wp:posOffset>-334645</wp:posOffset>
                      </wp:positionH>
                      <wp:positionV relativeFrom="paragraph">
                        <wp:posOffset>-10161</wp:posOffset>
                      </wp:positionV>
                      <wp:extent cx="781050" cy="523875"/>
                      <wp:effectExtent l="0" t="0" r="19050" b="28575"/>
                      <wp:wrapNone/>
                      <wp:docPr id="50770" name="Right Triangle 5077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781050" cy="523875"/>
                              </a:xfrm>
                              <a:prstGeom prst="rt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602FF22">
                    <v:shape id="Right Triangle 50770" style="position:absolute;margin-left:-26.35pt;margin-top:-.8pt;width:61.5pt;height:41.25pt;z-index:2521579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I49dewIAAEsFAAAOAAAAZHJzL2Uyb0RvYy54bWysVN9PGzEMfp+0/yHK+7hrR1eouKIKxDQJ&#10;AQImnkMu6UXKrzlpr91fPye5HgjQHqbdQ86J7c/2Fztn5zujyVZAUM42dHJUUyIsd62y64b+fLz6&#10;ckJJiMy2TDsrGroXgZ4vP3866/1CTF3ndCuAIIgNi943tIvRL6oq8E4YFo6cFxaV0oFhEbewrlpg&#10;PaIbXU3r+lvVO2g9OC5CwNPLoqTLjC+l4PFWyiAi0Q3F3GJeIa/Paa2WZ2yxBuY7xYc02D9kYZiy&#10;GHSEumSRkQ2od1BGcXDByXjEnamclIqLXANWM6nfVPPQMS9yLUhO8CNN4f/B8pvtHRDVNnRWz+fI&#10;kGUGr+lerbtIHkExu9aCFB1y1fuwQJcHfwfDLqCYCt9JMOmPJZFd5nc/8it2kXA8nJ9M6hnG4Kia&#10;Tb+ezGeJ/+rF2UOI34UzJAkNhXjIIHPLttchFoeDIXqnlEoSWYp7LVIe2t4LiYVh2Gn2zi0lLjSQ&#10;LcNmYJwLGydF1bFWlONZjd+Q1eiRc8yACVkqrUfsASC163vskutgn1xF7sjRuf5bYsV59MiRnY2j&#10;s1HWwUcAGqsaIhf7A0mFmsTSs2v3eO3gyjwEz68UMn7NQrxjgAOAl4RDHW9xkdr1DXWDREnn4PdH&#10;58ke+xK1lPQ4UA0NvzYMBCX6h8WOPZ0cH6cJzJvj2XyKG3iteX6tsRtz4fCaJvh8eJ7FZB/1QZTg&#10;zBPO/ipFRRWzHGM3lEc4bC5iGXR8PbhYrbIZTp1n8do+eJ7AE6uplx53Twz80HYR+/XGHYaPLd70&#10;XbFNntatNtFJlZvyhdeBb5zY3DjD65KehNf7bPXyBi7/AAAA//8DAFBLAwQUAAYACAAAACEA5pUO&#10;G98AAAAIAQAADwAAAGRycy9kb3ducmV2LnhtbEyPwU7DMAyG70i8Q2QkbluyTmxd13SCSaAhcaFD&#10;4po2pq1onKrJtvL2mBO72fKn39+f7ybXizOOofOkYTFXIJBqbztqNHwcn2cpiBANWdN7Qg0/GGBX&#10;3N7kJrP+Qu94LmMjOIRCZjS0MQ6ZlKFu0Zkw9wMS37786EzkdWykHc2Fw10vE6VW0pmO+ENrBty3&#10;WH+XJ6fB+ddDeRg/66fkZVkdm/C2LynV+v5uetyCiDjFfxj+9FkdCnaq/IlsEL2G2UOyZpSHxQoE&#10;A2u1BFFpSNUGZJHL6wLFLwAAAP//AwBQSwECLQAUAAYACAAAACEAtoM4kv4AAADhAQAAEwAAAAAA&#10;AAAAAAAAAAAAAAAAW0NvbnRlbnRfVHlwZXNdLnhtbFBLAQItABQABgAIAAAAIQA4/SH/1gAAAJQB&#10;AAALAAAAAAAAAAAAAAAAAC8BAABfcmVscy8ucmVsc1BLAQItABQABgAIAAAAIQBMI49dewIAAEsF&#10;AAAOAAAAAAAAAAAAAAAAAC4CAABkcnMvZTJvRG9jLnhtbFBLAQItABQABgAIAAAAIQDmlQ4b3wAA&#10;AAgBAAAPAAAAAAAAAAAAAAAAANUEAABkcnMvZG93bnJldi54bWxQSwUGAAAAAAQABADzAAAA4QUA&#10;AAAA&#10;" w14:anchorId="35C45F07"/>
                  </w:pict>
                </mc:Fallback>
              </mc:AlternateContent>
            </w:r>
          </w:p>
        </w:tc>
        <w:tc>
          <w:tcPr>
            <w:tcW w:w="403" w:type="dxa"/>
          </w:tcPr>
          <w:p w14:paraId="50A4D096" w14:textId="77777777" w:rsidR="001F0BC0" w:rsidRDefault="00630923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165120" behindDoc="0" locked="0" layoutInCell="1" allowOverlap="1" wp14:anchorId="18E2F9A6" wp14:editId="56900901">
                      <wp:simplePos x="0" y="0"/>
                      <wp:positionH relativeFrom="column">
                        <wp:posOffset>182880</wp:posOffset>
                      </wp:positionH>
                      <wp:positionV relativeFrom="paragraph">
                        <wp:posOffset>-263525</wp:posOffset>
                      </wp:positionV>
                      <wp:extent cx="9525" cy="762000"/>
                      <wp:effectExtent l="38100" t="38100" r="66675" b="19050"/>
                      <wp:wrapNone/>
                      <wp:docPr id="50775" name="Straight Arrow Connector 5077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9525" cy="76200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CDAD852">
                    <v:shape id="Straight Arrow Connector 50775" style="position:absolute;margin-left:14.4pt;margin-top:-20.75pt;width:.75pt;height:60pt;flip:y;z-index:25216512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49QgM/wEAAFEEAAAOAAAAZHJzL2Uyb0RvYy54bWysVE2P0zAQvSPxHyzfadJK3bJV0xXqslwQ&#10;rFjg7nXsxpK/NB6a9t8zdtJ0u5xAXKzYM+/Nm+dxNndHZ9lBQTLBN3w+qzlTXobW+H3Df3x/ePee&#10;s4TCt8IGrxp+Uonfbd++2fRxrRahC7ZVwIjEp3UfG94hxnVVJdkpJ9IsROUpqAM4gbSFfdWC6Ind&#10;2WpR1zdVH6CNEKRKiU7vhyDfFn6tlcSvWieFzDactGFZoazPea22G7Heg4idkaMM8Q8qnDCeik5U&#10;9wIF+wXmDypnJIQUNM5kcFXQ2khVeqBu5vWrbp46EVXphcxJcbIp/T9a+eXwCMy0DV/Wq9WSMy8c&#10;XdMTgjD7DtkHgNCzXfCerAzAhixyrY9pTeCdf4Rxl+IjZAuOGhzT1sSfNBDFFGqTHYvnp8lzdUQm&#10;6fB2uaCqkgKrG7rQciPVQJLJIiT8pIJj+aPhadQ1CRoKiMPnhCSDgGdABlvPetJwWy/roiMFa9oH&#10;Y20OlhFTOwvsIGg48DjPw0AMV1kojP3oW4anSLYgGOH3Vo2Z1hMgGzG0Xr7wZNVQ+5vSZCy1OGh8&#10;VU9IqTyea1pP2RmmSd0EHFXnt3AReg0c8zNUlXH/G/CEKJWDxwnsjA8weHZd/WKTHvLPDgx9Zwue&#10;Q3sqQ1Gsobktro5vLD+Ml/sCv/wJtr8BAAD//wMAUEsDBBQABgAIAAAAIQDvPxnu3QAAAAgBAAAP&#10;AAAAZHJzL2Rvd25yZXYueG1sTI89T8MwEIZ3JP6DdUhsrdOWQhTiVBWIgQGhpixsbnxNIuJzsJ3W&#10;/fccE4yn9+u5cpPsIE7oQ+9IwWKegUBqnOmpVfCxf5nlIELUZPTgCBVcMMCmur4qdWHcmXZ4qmMr&#10;uIRCoRV0MY6FlKHp0OowdyMSa0fnrY58+lYar89cbge5zLJ7aXVPvNDpEZ86bL7qyTLGm5W71+Tx&#10;va8/tzFdnqfv416p25u0fQQRMcU/M/zicwYqZjq4iUwQg4JlzuRRwexusQbBhlW2AnFQ8JCvQVal&#10;/P9A9QMAAP//AwBQSwECLQAUAAYACAAAACEAtoM4kv4AAADhAQAAEwAAAAAAAAAAAAAAAAAAAAAA&#10;W0NvbnRlbnRfVHlwZXNdLnhtbFBLAQItABQABgAIAAAAIQA4/SH/1gAAAJQBAAALAAAAAAAAAAAA&#10;AAAAAC8BAABfcmVscy8ucmVsc1BLAQItABQABgAIAAAAIQD49QgM/wEAAFEEAAAOAAAAAAAAAAAA&#10;AAAAAC4CAABkcnMvZTJvRG9jLnhtbFBLAQItABQABgAIAAAAIQDvPxnu3QAAAAgBAAAPAAAAAAAA&#10;AAAAAAAAAFkEAABkcnMvZG93bnJldi54bWxQSwUGAAAAAAQABADzAAAAYwUAAAAA&#10;" w14:anchorId="09B000D6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5DE2F8EF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74DEFC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99B548C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7074106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18" w:type="dxa"/>
          </w:tcPr>
          <w:p w14:paraId="5C564591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50" w:type="dxa"/>
          </w:tcPr>
          <w:p w14:paraId="74B7A2F7" w14:textId="77777777" w:rsidR="001F0BC0" w:rsidRDefault="001F0BC0" w:rsidP="00855D6E">
            <w:pPr>
              <w:spacing w:line="276" w:lineRule="auto"/>
            </w:pPr>
          </w:p>
        </w:tc>
      </w:tr>
      <w:tr w:rsidR="001F0BC0" w14:paraId="614528B8" w14:textId="77777777" w:rsidTr="007D0EEC">
        <w:trPr>
          <w:trHeight w:hRule="exact" w:val="403"/>
        </w:trPr>
        <w:tc>
          <w:tcPr>
            <w:tcW w:w="403" w:type="dxa"/>
          </w:tcPr>
          <w:p w14:paraId="7B59E53B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2BBF049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EFDF111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F15FD22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9CC0AA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D982642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00660E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757E3C8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CA2813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18" w:type="dxa"/>
          </w:tcPr>
          <w:p w14:paraId="7370587C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50" w:type="dxa"/>
          </w:tcPr>
          <w:p w14:paraId="37FF895B" w14:textId="77777777" w:rsidR="001F0BC0" w:rsidRDefault="001F0BC0" w:rsidP="00855D6E">
            <w:pPr>
              <w:spacing w:line="276" w:lineRule="auto"/>
            </w:pPr>
          </w:p>
        </w:tc>
      </w:tr>
      <w:tr w:rsidR="001F0BC0" w14:paraId="5C384F0C" w14:textId="77777777" w:rsidTr="007D0EEC">
        <w:trPr>
          <w:trHeight w:hRule="exact" w:val="403"/>
        </w:trPr>
        <w:tc>
          <w:tcPr>
            <w:tcW w:w="403" w:type="dxa"/>
          </w:tcPr>
          <w:p w14:paraId="353811AE" w14:textId="77777777" w:rsidR="001F0BC0" w:rsidRDefault="001F0BC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158976" behindDoc="0" locked="0" layoutInCell="1" allowOverlap="1" wp14:anchorId="6EB651F0" wp14:editId="63725793">
                      <wp:simplePos x="0" y="0"/>
                      <wp:positionH relativeFrom="column">
                        <wp:posOffset>175895</wp:posOffset>
                      </wp:positionH>
                      <wp:positionV relativeFrom="paragraph">
                        <wp:posOffset>-255270</wp:posOffset>
                      </wp:positionV>
                      <wp:extent cx="9525" cy="762000"/>
                      <wp:effectExtent l="38100" t="38100" r="66675" b="19050"/>
                      <wp:wrapNone/>
                      <wp:docPr id="50771" name="Straight Arrow Connector 5077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9525" cy="76200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9B3C397">
                    <v:shape id="Straight Arrow Connector 50771" style="position:absolute;margin-left:13.85pt;margin-top:-20.1pt;width:.75pt;height:60pt;flip:y;z-index:25215897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vzhZ/wEAAFEEAAAOAAAAZHJzL2Uyb0RvYy54bWysVE2P0zAQvSPxHyzfadJK3bJV0xXqslwQ&#10;rFjg7nXGjSV/aWya9t8zdtJ0u5xAXKzYM+/Nm+dxNndHa9gBMGrvGj6f1ZyBk77Vbt/wH98f3r3n&#10;LCbhWmG8g4afIPK77ds3mz6sYeE7b1pARiQurvvQ8C6lsK6qKDuwIs58AEdB5dGKRFvcVy2Kntit&#10;qRZ1fVP1HtuAXkKMdHo/BPm28CsFMn1VKkJipuGkLZUVy/qc12q7Ees9itBpOcoQ/6DCCu2o6ER1&#10;L5Jgv1D/QWW1RB+9SjPpbeWV0hJKD9TNvH7VzVMnApReyJwYJpvi/6OVXw6PyHTb8GW9Ws05c8LS&#10;NT0lFHrfJfYB0fds550jKz2yIYtc60NcE3jnHnHcxfCI2YKjQsuU0eEnDUQxhdpkx+L5afIcjolJ&#10;OrxdLpacSQqsbuhCy41UA0kmCxjTJ/CW5Y+Gx1HXJGgoIA6fYyIZBDwDMtg41pOG23pZFx3RG90+&#10;aGNysIwY7Ayyg6DhSMd5HgZiuMpKQpuPrmXpFMiWhFq4vYEx0zgCZCOG1stXOhkYan8DRcZSi4PG&#10;V/WElODSuaZxlJ1hitRNwFF1fgsXodfAMT9DoYz734AnRKnsXZrAVjuPg2fX1S82qSH/7MDQd7bg&#10;2benMhTFGprb4ur4xvLDeLkv8MufYPsbAAD//wMAUEsDBBQABgAIAAAAIQCWEvO33gAAAAgBAAAP&#10;AAAAZHJzL2Rvd25yZXYueG1sTI/BTsMwDIbvSLxDZCRuW0qF6FaaThOIAweE1nHhljVeW9E4JUm3&#10;7O0xJzhZlj///lxtkh3FCX0YHCm4W2YgkFpnBuoUfOxfFisQIWoyenSECi4YYFNfX1W6NO5MOzw1&#10;sRMcQqHUCvoYp1LK0PZodVi6CYlnR+etjtz6ThqvzxxuR5ln2YO0eiC+0OsJn3psv5rZssablbvX&#10;5PF9aD63MV2e5+/jXqnbm7R9BBExxT8YfvV5B2p2OriZTBCjgrwomFSwuM9yEAzka64HBcV6BbKu&#10;5P8H6h8AAAD//wMAUEsBAi0AFAAGAAgAAAAhALaDOJL+AAAA4QEAABMAAAAAAAAAAAAAAAAAAAAA&#10;AFtDb250ZW50X1R5cGVzXS54bWxQSwECLQAUAAYACAAAACEAOP0h/9YAAACUAQAACwAAAAAAAAAA&#10;AAAAAAAvAQAAX3JlbHMvLnJlbHNQSwECLQAUAAYACAAAACEAiL84Wf8BAABRBAAADgAAAAAAAAAA&#10;AAAAAAAuAgAAZHJzL2Uyb0RvYy54bWxQSwECLQAUAAYACAAAACEAlhLzt94AAAAIAQAADwAAAAAA&#10;AAAAAAAAAABZBAAAZHJzL2Rvd25yZXYueG1sUEsFBgAAAAAEAAQA8wAAAGQFAAAAAA==&#10;" w14:anchorId="7694CC11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430B1D32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6BF0F7" w14:textId="77777777" w:rsidR="001F0BC0" w:rsidRPr="004B1088" w:rsidRDefault="004B1088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A</w:t>
            </w:r>
          </w:p>
        </w:tc>
        <w:tc>
          <w:tcPr>
            <w:tcW w:w="403" w:type="dxa"/>
          </w:tcPr>
          <w:p w14:paraId="7407F97C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0FB0E5E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A6323F5" w14:textId="77777777" w:rsidR="001F0BC0" w:rsidRPr="004B1088" w:rsidRDefault="004B1088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C</w:t>
            </w:r>
          </w:p>
        </w:tc>
        <w:tc>
          <w:tcPr>
            <w:tcW w:w="403" w:type="dxa"/>
          </w:tcPr>
          <w:p w14:paraId="786758EC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FCB5DA8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7D4BCB1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18" w:type="dxa"/>
          </w:tcPr>
          <w:p w14:paraId="275790CB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50" w:type="dxa"/>
          </w:tcPr>
          <w:p w14:paraId="655A81F4" w14:textId="77777777" w:rsidR="001F0BC0" w:rsidRDefault="001F0BC0" w:rsidP="00855D6E">
            <w:pPr>
              <w:spacing w:line="276" w:lineRule="auto"/>
            </w:pPr>
          </w:p>
        </w:tc>
      </w:tr>
      <w:tr w:rsidR="001F0BC0" w14:paraId="3D6C833F" w14:textId="77777777" w:rsidTr="007D0EEC">
        <w:trPr>
          <w:trHeight w:hRule="exact" w:val="403"/>
        </w:trPr>
        <w:tc>
          <w:tcPr>
            <w:tcW w:w="403" w:type="dxa"/>
          </w:tcPr>
          <w:p w14:paraId="773D5E4A" w14:textId="77777777" w:rsidR="001F0BC0" w:rsidRDefault="00E47C26" w:rsidP="00855D6E">
            <w:pPr>
              <w:spacing w:line="276" w:lineRule="auto"/>
            </w:pPr>
            <w:r w:rsidRPr="00E47C26">
              <w:rPr>
                <w:rFonts w:ascii="Times New Roman" w:hAnsi="Times New Roman" w:cs="Times New Roman"/>
                <w:b/>
                <w:noProof/>
                <w:position w:val="-6"/>
                <w:sz w:val="24"/>
                <w:szCs w:val="24"/>
              </w:rPr>
              <w:object w:dxaOrig="220" w:dyaOrig="300" w14:anchorId="3496981E">
                <v:shape id="_x0000_i1320" type="#_x0000_t75" alt="" style="width:11.25pt;height:15.05pt;mso-width-percent:0;mso-height-percent:0;mso-width-percent:0;mso-height-percent:0" o:ole="">
                  <v:imagedata r:id="rId19" o:title=""/>
                </v:shape>
                <o:OLEObject Type="Embed" ProgID="Equation.DSMT4" ShapeID="_x0000_i1320" DrawAspect="Content" ObjectID="_1688998952" r:id="rId22"/>
              </w:object>
            </w:r>
          </w:p>
        </w:tc>
        <w:tc>
          <w:tcPr>
            <w:tcW w:w="403" w:type="dxa"/>
          </w:tcPr>
          <w:p w14:paraId="08574269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69B5DA2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163DF20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F73AF35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4156344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8DE777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5F5B02C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74700F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18" w:type="dxa"/>
          </w:tcPr>
          <w:p w14:paraId="06FBD4C2" w14:textId="77777777" w:rsidR="001F0BC0" w:rsidRDefault="001F0BC0" w:rsidP="00855D6E">
            <w:pPr>
              <w:spacing w:line="276" w:lineRule="auto"/>
            </w:pPr>
          </w:p>
        </w:tc>
        <w:tc>
          <w:tcPr>
            <w:tcW w:w="450" w:type="dxa"/>
          </w:tcPr>
          <w:p w14:paraId="061DB9C6" w14:textId="77777777" w:rsidR="001F0BC0" w:rsidRDefault="001F0BC0" w:rsidP="00855D6E">
            <w:pPr>
              <w:spacing w:line="276" w:lineRule="auto"/>
            </w:pPr>
          </w:p>
        </w:tc>
      </w:tr>
    </w:tbl>
    <w:p w14:paraId="06F3E913" w14:textId="77777777" w:rsidR="005A36BF" w:rsidRDefault="005A36BF" w:rsidP="00D72F8B">
      <w:pPr>
        <w:rPr>
          <w:rFonts w:ascii="Times New Roman" w:hAnsi="Times New Roman" w:cs="Times New Roman"/>
          <w:sz w:val="24"/>
          <w:szCs w:val="24"/>
        </w:rPr>
      </w:pPr>
    </w:p>
    <w:p w14:paraId="56412191" w14:textId="77777777" w:rsidR="00E25C30" w:rsidRPr="004B7954" w:rsidRDefault="00AE1A9E" w:rsidP="00855D6E">
      <w:pPr>
        <w:rPr>
          <w:rFonts w:ascii="Times New Roman" w:hAnsi="Times New Roman" w:cs="Times New Roman"/>
          <w:b/>
          <w:sz w:val="24"/>
          <w:szCs w:val="24"/>
        </w:rPr>
      </w:pPr>
      <w:r w:rsidRPr="004B7954">
        <w:rPr>
          <w:rFonts w:ascii="Times New Roman" w:hAnsi="Times New Roman" w:cs="Times New Roman"/>
          <w:b/>
          <w:sz w:val="24"/>
          <w:szCs w:val="24"/>
        </w:rPr>
        <w:t>Properties of a Translation</w:t>
      </w:r>
    </w:p>
    <w:p w14:paraId="1BB1A333" w14:textId="315C56FF" w:rsidR="00AE1A9E" w:rsidRPr="000B5647" w:rsidRDefault="000B5647" w:rsidP="00855D6E">
      <w:pPr>
        <w:pStyle w:val="ListParagraph"/>
        <w:numPr>
          <w:ilvl w:val="0"/>
          <w:numId w:val="10"/>
        </w:numPr>
        <w:rPr>
          <w:rFonts w:ascii="Times New Roman" w:hAnsi="Times New Roman" w:cs="Times New Roman"/>
          <w:sz w:val="24"/>
          <w:szCs w:val="24"/>
        </w:rPr>
      </w:pPr>
      <w:r w:rsidRPr="44BF6A26">
        <w:rPr>
          <w:rFonts w:ascii="Times New Roman" w:hAnsi="Times New Roman" w:cs="Times New Roman"/>
          <w:sz w:val="24"/>
          <w:szCs w:val="24"/>
        </w:rPr>
        <w:t>A translation is c</w:t>
      </w:r>
      <w:r w:rsidR="00AE1A9E" w:rsidRPr="44BF6A26">
        <w:rPr>
          <w:rFonts w:ascii="Times New Roman" w:hAnsi="Times New Roman" w:cs="Times New Roman"/>
          <w:sz w:val="24"/>
          <w:szCs w:val="24"/>
        </w:rPr>
        <w:t>omplet</w:t>
      </w:r>
      <w:r w:rsidR="004B7954" w:rsidRPr="44BF6A26">
        <w:rPr>
          <w:rFonts w:ascii="Times New Roman" w:hAnsi="Times New Roman" w:cs="Times New Roman"/>
          <w:sz w:val="24"/>
          <w:szCs w:val="24"/>
        </w:rPr>
        <w:t>e</w:t>
      </w:r>
      <w:r w:rsidR="00AE1A9E" w:rsidRPr="44BF6A26">
        <w:rPr>
          <w:rFonts w:ascii="Times New Roman" w:hAnsi="Times New Roman" w:cs="Times New Roman"/>
          <w:sz w:val="24"/>
          <w:szCs w:val="24"/>
        </w:rPr>
        <w:t>ly de</w:t>
      </w:r>
      <w:r w:rsidR="00654C2B" w:rsidRPr="44BF6A26">
        <w:rPr>
          <w:rFonts w:ascii="Times New Roman" w:hAnsi="Times New Roman" w:cs="Times New Roman"/>
          <w:sz w:val="24"/>
          <w:szCs w:val="24"/>
        </w:rPr>
        <w:t xml:space="preserve">termined by </w:t>
      </w:r>
      <w:r w:rsidR="747E6AF3" w:rsidRPr="44BF6A26">
        <w:rPr>
          <w:rFonts w:ascii="Times New Roman" w:hAnsi="Times New Roman" w:cs="Times New Roman"/>
          <w:sz w:val="24"/>
          <w:szCs w:val="24"/>
        </w:rPr>
        <w:t xml:space="preserve">a single pair of points: </w:t>
      </w:r>
      <w:r w:rsidR="00654C2B" w:rsidRPr="44BF6A26">
        <w:rPr>
          <w:rFonts w:ascii="Times New Roman" w:hAnsi="Times New Roman" w:cs="Times New Roman"/>
          <w:sz w:val="24"/>
          <w:szCs w:val="24"/>
        </w:rPr>
        <w:t>P and P’</w:t>
      </w:r>
    </w:p>
    <w:p w14:paraId="08CEA81C" w14:textId="77777777" w:rsidR="00AE1A9E" w:rsidRDefault="00B83832" w:rsidP="00855D6E">
      <w:pPr>
        <w:pStyle w:val="ListParagraph"/>
        <w:numPr>
          <w:ilvl w:val="0"/>
          <w:numId w:val="10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Has no fixed points</w:t>
      </w:r>
    </w:p>
    <w:p w14:paraId="7B13DFB5" w14:textId="77777777" w:rsidR="00B83832" w:rsidRDefault="004B7954" w:rsidP="00855D6E">
      <w:pPr>
        <w:pStyle w:val="ListParagraph"/>
        <w:numPr>
          <w:ilvl w:val="0"/>
          <w:numId w:val="10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Has identity motion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340" w:dyaOrig="279" w14:anchorId="10567817">
          <v:shape id="_x0000_i1319" type="#_x0000_t75" alt="" style="width:17.55pt;height:14.4pt;mso-width-percent:0;mso-height-percent:0;mso-width-percent:0;mso-height-percent:0" o:ole="">
            <v:imagedata r:id="rId23" o:title=""/>
          </v:shape>
          <o:OLEObject Type="Embed" ProgID="Equation.DSMT4" ShapeID="_x0000_i1319" DrawAspect="Content" ObjectID="_1688998953" r:id="rId24"/>
        </w:object>
      </w:r>
    </w:p>
    <w:p w14:paraId="447A2308" w14:textId="77777777" w:rsidR="00E52D54" w:rsidRDefault="00E52D54" w:rsidP="00E52D54">
      <w:pPr>
        <w:rPr>
          <w:rFonts w:ascii="Times New Roman" w:hAnsi="Times New Roman" w:cs="Times New Roman"/>
          <w:i/>
          <w:sz w:val="24"/>
          <w:szCs w:val="24"/>
        </w:rPr>
      </w:pPr>
      <w:r w:rsidRPr="00E52D54">
        <w:rPr>
          <w:rFonts w:ascii="Times New Roman" w:hAnsi="Times New Roman" w:cs="Times New Roman"/>
          <w:i/>
          <w:sz w:val="24"/>
          <w:szCs w:val="24"/>
        </w:rPr>
        <w:t xml:space="preserve">Note: the vector </w:t>
      </w:r>
      <w:r w:rsidR="00E47C26" w:rsidRPr="00E47C26">
        <w:rPr>
          <w:rFonts w:ascii="Times New Roman" w:hAnsi="Times New Roman" w:cs="Times New Roman"/>
          <w:i/>
          <w:noProof/>
          <w:position w:val="-6"/>
          <w:sz w:val="24"/>
          <w:szCs w:val="24"/>
        </w:rPr>
        <w:object w:dxaOrig="340" w:dyaOrig="279" w14:anchorId="6049BEE1">
          <v:shape id="_x0000_i1318" type="#_x0000_t75" alt="" style="width:17.55pt;height:14.4pt;mso-width-percent:0;mso-height-percent:0;mso-width-percent:0;mso-height-percent:0" o:ole="">
            <v:imagedata r:id="rId23" o:title=""/>
          </v:shape>
          <o:OLEObject Type="Embed" ProgID="Equation.DSMT4" ShapeID="_x0000_i1318" DrawAspect="Content" ObjectID="_1688998954" r:id="rId25"/>
        </w:object>
      </w:r>
      <w:r w:rsidRPr="00E52D54">
        <w:rPr>
          <w:rFonts w:ascii="Times New Roman" w:hAnsi="Times New Roman" w:cs="Times New Roman"/>
          <w:i/>
          <w:sz w:val="24"/>
          <w:szCs w:val="24"/>
        </w:rPr>
        <w:t xml:space="preserve"> has the same length as vector </w:t>
      </w:r>
      <w:r w:rsidR="00E47C26" w:rsidRPr="00E47C26">
        <w:rPr>
          <w:rFonts w:ascii="Times New Roman" w:hAnsi="Times New Roman" w:cs="Times New Roman"/>
          <w:i/>
          <w:noProof/>
          <w:position w:val="-6"/>
          <w:sz w:val="24"/>
          <w:szCs w:val="24"/>
        </w:rPr>
        <w:object w:dxaOrig="200" w:dyaOrig="279" w14:anchorId="082CA43E">
          <v:shape id="_x0000_i1317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317" DrawAspect="Content" ObjectID="_1688998955" r:id="rId26"/>
        </w:object>
      </w:r>
      <w:r w:rsidRPr="00E52D54">
        <w:rPr>
          <w:rFonts w:ascii="Times New Roman" w:hAnsi="Times New Roman" w:cs="Times New Roman"/>
          <w:i/>
          <w:sz w:val="24"/>
          <w:szCs w:val="24"/>
        </w:rPr>
        <w:t>, but points in the opposite direction.</w:t>
      </w:r>
    </w:p>
    <w:p w14:paraId="1C9EC28D" w14:textId="77777777" w:rsidR="006E533F" w:rsidRPr="00A3443F" w:rsidRDefault="00BB12A3" w:rsidP="00855D6E">
      <w:pPr>
        <w:spacing w:after="16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</w:t>
      </w:r>
      <w:r w:rsidR="006E533F" w:rsidRPr="00A3443F">
        <w:rPr>
          <w:rFonts w:ascii="Times New Roman" w:hAnsi="Times New Roman" w:cs="Times New Roman"/>
          <w:b/>
          <w:sz w:val="24"/>
          <w:szCs w:val="24"/>
        </w:rPr>
        <w:t>.</w:t>
      </w:r>
      <w:r w:rsidR="003652EB">
        <w:rPr>
          <w:rFonts w:ascii="Times New Roman" w:hAnsi="Times New Roman" w:cs="Times New Roman"/>
          <w:b/>
          <w:sz w:val="24"/>
          <w:szCs w:val="24"/>
        </w:rPr>
        <w:t xml:space="preserve">2 </w:t>
      </w:r>
      <w:r w:rsidR="006E533F" w:rsidRPr="00A3443F">
        <w:rPr>
          <w:rFonts w:ascii="Times New Roman" w:hAnsi="Times New Roman" w:cs="Times New Roman"/>
          <w:b/>
          <w:sz w:val="24"/>
          <w:szCs w:val="24"/>
        </w:rPr>
        <w:t>Translation of a</w:t>
      </w:r>
      <w:r w:rsidR="00C47C55">
        <w:rPr>
          <w:rFonts w:ascii="Times New Roman" w:hAnsi="Times New Roman" w:cs="Times New Roman"/>
          <w:b/>
          <w:sz w:val="24"/>
          <w:szCs w:val="24"/>
        </w:rPr>
        <w:t>n Object</w:t>
      </w:r>
    </w:p>
    <w:p w14:paraId="119A4A22" w14:textId="77777777" w:rsidR="006E533F" w:rsidRDefault="006E533F" w:rsidP="00855D6E">
      <w:pPr>
        <w:spacing w:after="160"/>
        <w:ind w:left="720"/>
        <w:rPr>
          <w:rFonts w:ascii="Times New Roman" w:hAnsi="Times New Roman" w:cs="Times New Roman"/>
          <w:sz w:val="24"/>
          <w:szCs w:val="24"/>
        </w:rPr>
      </w:pPr>
      <w:r w:rsidRPr="00A3443F">
        <w:rPr>
          <w:rFonts w:ascii="Times New Roman" w:hAnsi="Times New Roman" w:cs="Times New Roman"/>
          <w:sz w:val="24"/>
          <w:szCs w:val="24"/>
        </w:rPr>
        <w:t xml:space="preserve">Given the </w:t>
      </w:r>
      <w:r w:rsidR="00EE3DFA">
        <w:rPr>
          <w:rFonts w:ascii="Times New Roman" w:hAnsi="Times New Roman" w:cs="Times New Roman"/>
          <w:sz w:val="24"/>
          <w:szCs w:val="24"/>
        </w:rPr>
        <w:t>L-shape figure below, translate the</w:t>
      </w:r>
      <w:r w:rsidRPr="00A3443F">
        <w:rPr>
          <w:rFonts w:ascii="Times New Roman" w:hAnsi="Times New Roman" w:cs="Times New Roman"/>
          <w:sz w:val="24"/>
          <w:szCs w:val="24"/>
        </w:rPr>
        <w:t xml:space="preserve"> figure along the</w:t>
      </w:r>
      <w:r w:rsidR="00EE3DFA">
        <w:rPr>
          <w:rFonts w:ascii="Times New Roman" w:hAnsi="Times New Roman" w:cs="Times New Roman"/>
          <w:sz w:val="24"/>
          <w:szCs w:val="24"/>
        </w:rPr>
        <w:t xml:space="preserve"> vector</w:t>
      </w:r>
      <w:r w:rsidR="00EE3DFA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b/>
          <w:noProof/>
          <w:position w:val="-6"/>
          <w:sz w:val="24"/>
          <w:szCs w:val="24"/>
        </w:rPr>
        <w:object w:dxaOrig="200" w:dyaOrig="279" w14:anchorId="33A5A495">
          <v:shape id="_x0000_i1316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316" DrawAspect="Content" ObjectID="_1688998956" r:id="rId27"/>
        </w:object>
      </w:r>
      <w:r w:rsidRPr="00FC184A">
        <w:rPr>
          <w:rFonts w:ascii="Times New Roman" w:hAnsi="Times New Roman" w:cs="Times New Roman"/>
          <w:i/>
          <w:sz w:val="24"/>
          <w:szCs w:val="24"/>
        </w:rPr>
        <w:t>.</w:t>
      </w:r>
      <w:r w:rsidR="00EE3DFA">
        <w:rPr>
          <w:rFonts w:ascii="Times New Roman" w:hAnsi="Times New Roman" w:cs="Times New Roman"/>
          <w:sz w:val="24"/>
          <w:szCs w:val="24"/>
        </w:rPr>
        <w:t xml:space="preserve"> The vector</w:t>
      </w:r>
      <w:r w:rsidRPr="00A3443F"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b/>
          <w:noProof/>
          <w:position w:val="-6"/>
          <w:sz w:val="24"/>
          <w:szCs w:val="24"/>
        </w:rPr>
        <w:object w:dxaOrig="200" w:dyaOrig="279" w14:anchorId="74A7BB99">
          <v:shape id="_x0000_i1315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315" DrawAspect="Content" ObjectID="_1688998957" r:id="rId28"/>
        </w:object>
      </w:r>
      <w:r w:rsidR="00EE3DFA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Pr="00A3443F">
        <w:rPr>
          <w:rFonts w:ascii="Times New Roman" w:hAnsi="Times New Roman" w:cs="Times New Roman"/>
          <w:sz w:val="24"/>
          <w:szCs w:val="24"/>
        </w:rPr>
        <w:t>mov</w:t>
      </w:r>
      <w:r w:rsidR="00C11F9F">
        <w:rPr>
          <w:rFonts w:ascii="Times New Roman" w:hAnsi="Times New Roman" w:cs="Times New Roman"/>
          <w:sz w:val="24"/>
          <w:szCs w:val="24"/>
        </w:rPr>
        <w:t>es horizontally three</w:t>
      </w:r>
      <w:r>
        <w:rPr>
          <w:rFonts w:ascii="Times New Roman" w:hAnsi="Times New Roman" w:cs="Times New Roman"/>
          <w:sz w:val="24"/>
          <w:szCs w:val="24"/>
        </w:rPr>
        <w:t xml:space="preserve"> units</w:t>
      </w:r>
      <w:r w:rsidR="00C11F9F">
        <w:rPr>
          <w:rFonts w:ascii="Times New Roman" w:hAnsi="Times New Roman" w:cs="Times New Roman"/>
          <w:sz w:val="24"/>
          <w:szCs w:val="24"/>
        </w:rPr>
        <w:t xml:space="preserve"> to the right and vertically two</w:t>
      </w:r>
      <w:r w:rsidRPr="00A3443F">
        <w:rPr>
          <w:rFonts w:ascii="Times New Roman" w:hAnsi="Times New Roman" w:cs="Times New Roman"/>
          <w:sz w:val="24"/>
          <w:szCs w:val="24"/>
        </w:rPr>
        <w:t xml:space="preserve"> unit</w:t>
      </w:r>
      <w:r>
        <w:rPr>
          <w:rFonts w:ascii="Times New Roman" w:hAnsi="Times New Roman" w:cs="Times New Roman"/>
          <w:sz w:val="24"/>
          <w:szCs w:val="24"/>
        </w:rPr>
        <w:t>s</w:t>
      </w:r>
      <w:r w:rsidR="00C11F9F">
        <w:rPr>
          <w:rFonts w:ascii="Times New Roman" w:hAnsi="Times New Roman" w:cs="Times New Roman"/>
          <w:sz w:val="24"/>
          <w:szCs w:val="24"/>
        </w:rPr>
        <w:t xml:space="preserve"> up</w:t>
      </w:r>
      <w:r w:rsidR="00A94386">
        <w:rPr>
          <w:rFonts w:ascii="Times New Roman" w:hAnsi="Times New Roman" w:cs="Times New Roman"/>
          <w:sz w:val="24"/>
          <w:szCs w:val="24"/>
        </w:rPr>
        <w:t xml:space="preserve">. </w:t>
      </w:r>
      <w:r w:rsidR="00C11F9F">
        <w:rPr>
          <w:rFonts w:ascii="Times New Roman" w:hAnsi="Times New Roman" w:cs="Times New Roman"/>
          <w:sz w:val="24"/>
          <w:szCs w:val="24"/>
        </w:rPr>
        <w:t>Move each vertex three</w:t>
      </w:r>
      <w:r w:rsidRPr="00A3443F">
        <w:rPr>
          <w:rFonts w:ascii="Times New Roman" w:hAnsi="Times New Roman" w:cs="Times New Roman"/>
          <w:sz w:val="24"/>
          <w:szCs w:val="24"/>
        </w:rPr>
        <w:t xml:space="preserve"> units</w:t>
      </w:r>
      <w:r w:rsidR="00C11F9F">
        <w:rPr>
          <w:rFonts w:ascii="Times New Roman" w:hAnsi="Times New Roman" w:cs="Times New Roman"/>
          <w:sz w:val="24"/>
          <w:szCs w:val="24"/>
        </w:rPr>
        <w:t xml:space="preserve"> to the right and two</w:t>
      </w:r>
      <w:r w:rsidRPr="00A3443F">
        <w:rPr>
          <w:rFonts w:ascii="Times New Roman" w:hAnsi="Times New Roman" w:cs="Times New Roman"/>
          <w:sz w:val="24"/>
          <w:szCs w:val="24"/>
        </w:rPr>
        <w:t xml:space="preserve"> unit</w:t>
      </w:r>
      <w:r>
        <w:rPr>
          <w:rFonts w:ascii="Times New Roman" w:hAnsi="Times New Roman" w:cs="Times New Roman"/>
          <w:sz w:val="24"/>
          <w:szCs w:val="24"/>
        </w:rPr>
        <w:t>s</w:t>
      </w:r>
      <w:r w:rsidR="00C11F9F">
        <w:rPr>
          <w:rFonts w:ascii="Times New Roman" w:hAnsi="Times New Roman" w:cs="Times New Roman"/>
          <w:sz w:val="24"/>
          <w:szCs w:val="24"/>
        </w:rPr>
        <w:t xml:space="preserve"> up</w:t>
      </w:r>
      <w:r w:rsidRPr="00A3443F">
        <w:rPr>
          <w:rFonts w:ascii="Times New Roman" w:hAnsi="Times New Roman" w:cs="Times New Roman"/>
          <w:sz w:val="24"/>
          <w:szCs w:val="24"/>
        </w:rPr>
        <w:t xml:space="preserve">. The red figure is the position </w:t>
      </w:r>
      <w:r w:rsidR="00C11F9F">
        <w:rPr>
          <w:rFonts w:ascii="Times New Roman" w:hAnsi="Times New Roman" w:cs="Times New Roman"/>
          <w:sz w:val="24"/>
          <w:szCs w:val="24"/>
        </w:rPr>
        <w:t xml:space="preserve">of the L-shape figure </w:t>
      </w:r>
      <w:r w:rsidRPr="00A3443F">
        <w:rPr>
          <w:rFonts w:ascii="Times New Roman" w:hAnsi="Times New Roman" w:cs="Times New Roman"/>
          <w:sz w:val="24"/>
          <w:szCs w:val="24"/>
        </w:rPr>
        <w:t>after the slide.</w:t>
      </w:r>
    </w:p>
    <w:p w14:paraId="671AA296" w14:textId="77777777" w:rsidR="00E52D54" w:rsidRPr="003060EF" w:rsidRDefault="00E52D54" w:rsidP="003060EF">
      <w:pPr>
        <w:pStyle w:val="NormalWeb"/>
        <w:spacing w:before="0" w:beforeAutospacing="0" w:after="0" w:afterAutospacing="0" w:line="276" w:lineRule="auto"/>
        <w:ind w:left="1267" w:hanging="547"/>
        <w:textAlignment w:val="bottom"/>
        <w:rPr>
          <w:b/>
        </w:rPr>
      </w:pPr>
      <w:r>
        <w:rPr>
          <w:b/>
        </w:rPr>
        <w:t>Figure 10.1</w:t>
      </w:r>
      <w:r w:rsidRPr="002603AF">
        <w:rPr>
          <w:b/>
        </w:rPr>
        <w:t>.</w:t>
      </w:r>
      <w:r>
        <w:rPr>
          <w:b/>
        </w:rPr>
        <w:t>4</w:t>
      </w:r>
      <w:r w:rsidRPr="002603AF">
        <w:rPr>
          <w:b/>
        </w:rPr>
        <w:t xml:space="preserve">: </w:t>
      </w:r>
      <w:r w:rsidR="00C076FF">
        <w:rPr>
          <w:b/>
        </w:rPr>
        <w:t>L-</w:t>
      </w:r>
      <w:r w:rsidRPr="002603AF">
        <w:rPr>
          <w:b/>
        </w:rPr>
        <w:t xml:space="preserve">Shape </w:t>
      </w:r>
      <w:r w:rsidR="00C11F9F">
        <w:rPr>
          <w:b/>
        </w:rPr>
        <w:t>and</w:t>
      </w:r>
      <w:r>
        <w:rPr>
          <w:b/>
        </w:rPr>
        <w:t xml:space="preserve"> Vector </w:t>
      </w:r>
      <w:r w:rsidR="00E47C26" w:rsidRPr="00264847">
        <w:rPr>
          <w:b/>
          <w:noProof/>
          <w:position w:val="-6"/>
        </w:rPr>
        <w:object w:dxaOrig="220" w:dyaOrig="300" w14:anchorId="61D4C3C2">
          <v:shape id="_x0000_i1314" type="#_x0000_t75" alt="" style="width:11.25pt;height:15.05pt;mso-width-percent:0;mso-height-percent:0;mso-width-percent:0;mso-height-percent:0" o:ole="">
            <v:imagedata r:id="rId19" o:title=""/>
          </v:shape>
          <o:OLEObject Type="Embed" ProgID="Equation.DSMT4" ShapeID="_x0000_i1314" DrawAspect="Content" ObjectID="_1688998958" r:id="rId29"/>
        </w:object>
      </w:r>
    </w:p>
    <w:tbl>
      <w:tblPr>
        <w:tblStyle w:val="TableGrid"/>
        <w:tblW w:w="0" w:type="auto"/>
        <w:tblInd w:w="720" w:type="dxa"/>
        <w:tblLook w:val="04A0" w:firstRow="1" w:lastRow="0" w:firstColumn="1" w:lastColumn="0" w:noHBand="0" w:noVBand="1"/>
      </w:tblPr>
      <w:tblGrid>
        <w:gridCol w:w="288"/>
        <w:gridCol w:w="288"/>
        <w:gridCol w:w="288"/>
        <w:gridCol w:w="288"/>
        <w:gridCol w:w="288"/>
        <w:gridCol w:w="288"/>
        <w:gridCol w:w="317"/>
        <w:gridCol w:w="288"/>
        <w:gridCol w:w="288"/>
        <w:gridCol w:w="288"/>
        <w:gridCol w:w="288"/>
        <w:gridCol w:w="288"/>
        <w:gridCol w:w="288"/>
        <w:gridCol w:w="288"/>
        <w:gridCol w:w="288"/>
      </w:tblGrid>
      <w:tr w:rsidR="006E533F" w14:paraId="743E370E" w14:textId="77777777" w:rsidTr="007A16B7">
        <w:trPr>
          <w:trHeight w:val="288"/>
        </w:trPr>
        <w:tc>
          <w:tcPr>
            <w:tcW w:w="288" w:type="dxa"/>
          </w:tcPr>
          <w:p w14:paraId="03DC431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40680B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885425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B4E536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6E35E6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BA88AA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BDBF33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00EA14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C4E1D3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BC4EEC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D09098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EC06E7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759C76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A44B3D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8B3C94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556DFAFE" w14:textId="77777777" w:rsidTr="007A16B7">
        <w:trPr>
          <w:trHeight w:val="288"/>
        </w:trPr>
        <w:tc>
          <w:tcPr>
            <w:tcW w:w="288" w:type="dxa"/>
          </w:tcPr>
          <w:p w14:paraId="11D31B1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AC3C0E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2CD80C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0D1C74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AD6D42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E966C9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BD1613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A8BF5F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668D7C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F2AEA92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C75D7D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FE6A6E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E9EBF0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B13E6E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58D366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1A62C4D3" w14:textId="77777777" w:rsidTr="007A16B7">
        <w:trPr>
          <w:trHeight w:val="288"/>
        </w:trPr>
        <w:tc>
          <w:tcPr>
            <w:tcW w:w="288" w:type="dxa"/>
          </w:tcPr>
          <w:p w14:paraId="7742C4B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782075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2603A2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0A3775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A26B6B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A3BC64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233203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E677FD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3A08592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030EE82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03ABB1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828D86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2026F8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27CBFB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6D4BCF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581644BC" w14:textId="77777777" w:rsidTr="007A16B7">
        <w:trPr>
          <w:trHeight w:val="288"/>
        </w:trPr>
        <w:tc>
          <w:tcPr>
            <w:tcW w:w="288" w:type="dxa"/>
          </w:tcPr>
          <w:p w14:paraId="5A258BB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D6F07F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7913F9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A41217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FAD2F5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1FCF7B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0B6FCC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70CDA2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318EA6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DE60CA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D8176C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AB72A6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FE2976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2D6DFB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8509FF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3D34FABC" w14:textId="77777777" w:rsidTr="007A16B7">
        <w:trPr>
          <w:trHeight w:val="288"/>
        </w:trPr>
        <w:tc>
          <w:tcPr>
            <w:tcW w:w="288" w:type="dxa"/>
          </w:tcPr>
          <w:p w14:paraId="6957D75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9EDAFF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E83DAB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36A655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3BF742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2D8E8E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66C61E7" w14:textId="77777777" w:rsidR="006E533F" w:rsidRDefault="00EE3DF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678720" behindDoc="0" locked="0" layoutInCell="1" allowOverlap="1" wp14:anchorId="3A66C7F6" wp14:editId="14120415">
                      <wp:simplePos x="0" y="0"/>
                      <wp:positionH relativeFrom="column">
                        <wp:posOffset>-426085</wp:posOffset>
                      </wp:positionH>
                      <wp:positionV relativeFrom="paragraph">
                        <wp:posOffset>-196851</wp:posOffset>
                      </wp:positionV>
                      <wp:extent cx="552450" cy="390525"/>
                      <wp:effectExtent l="0" t="0" r="19050" b="28575"/>
                      <wp:wrapNone/>
                      <wp:docPr id="158" name="L-Shape 15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52450" cy="390525"/>
                              </a:xfrm>
                              <a:prstGeom prst="corner">
                                <a:avLst>
                                  <a:gd name="adj1" fmla="val 50000"/>
                                  <a:gd name="adj2" fmla="val 56286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6D851AC">
                    <v:shape id="L-Shape 158" style="position:absolute;margin-left:-33.55pt;margin-top:-15.5pt;width:43.5pt;height:30.75pt;z-index:2516787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52450,390525" o:spid="_x0000_s1026" fillcolor="#4f81bd [3204]" strokecolor="#243f60 [1604]" strokeweight="2pt" path="m,l219811,r,195263l552450,195263r,195262l,390525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OlLCmAIAAI0FAAAOAAAAZHJzL2Uyb0RvYy54bWysVMFu2zAMvQ/YPwi6N3a8uGuDOkWQosOA&#10;oC3WDj2rslR7kERNUuJkXz9KdpxsHXYYloMjiuQj+Ujx6nqnFdkK51swFZ1OckqE4VC35rWiX59u&#10;zy4o8YGZmikwoqJ74en14v27q87ORQENqFo4giDGzztb0SYEO88yzxuhmZ+AFQaVEpxmAUX3mtWO&#10;dYiuVVbk+XnWgautAy68x9ubXkkXCV9KwcO9lF4EoiqKuYX0den7Er/Z4orNXx2zTcuHNNg/ZKFZ&#10;azDoCHXDAiMb176B0i134EGGCQedgZQtF6kGrGaa/1bNY8OsSLUgOd6ONPn/B8vvtg+OtDX2rsRW&#10;GaaxSeuzFJnEKySos36Odo/2wQ2Sx2Osdiedjv9YB9klUvcjqWIXCMfLsixmJVLPUfXhMi+LMmJm&#10;R2frfPgkQJN4qCgHZ4RLZLLt2ofEaj1kxupvU0qkVtikLVOkzPE3NPHEpvjF5ry4OB9iDogY/RAV&#10;U4n19RWlU9grEYMq80VIpAZrKFI6aSjFSjmCoSvKOBcmTHtVw2rRX48pYZDRIxWcACOybJUasQeA&#10;OPBvsXumBvvoKtJMj8753xLrnUePFBlMGJ11a6AnesyzL0FhVUPk3v5AUk9NZOkF6j0OjoP+RXnL&#10;b1ts35r58MAcdgc7jmsh3ONHKugqCsOJkgbcjz/dR3ucbNRS0uGTrKj/vmFOUKI+G5z5y+lsFt9w&#10;EmblxwIFd6p5OdWYjV4BtgnnBbNLx2gf1OEoHehn3B7LGBVVzHCMjQMY3EFYhX5V4P7hYrlMZvhu&#10;LQtr82h5BI+sxll62j0zZ4cZDjj8d3B4vmyexq5n9GgbPQ0sNwFkG6LyyOsg4JtPgzPsp7hUTuVk&#10;ddyii58AAAD//wMAUEsDBBQABgAIAAAAIQCBzB6C3wAAAAkBAAAPAAAAZHJzL2Rvd25yZXYueG1s&#10;TI9NT8MwDIbvSPyHyEjctqRU7KNrOqEJdkNiGwe4ZY3XVjRO1WRr4dfjneBmy49eP2++Hl0rLtiH&#10;xpOGZKpAIJXeNlRpeD+8TBYgQjRkTesJNXxjgHVxe5ObzPqBdnjZx0pwCIXMaKhj7DIpQ1mjM2Hq&#10;OyS+nXzvTOS1r6TtzcDhrpUPSs2kMw3xh9p0uKmx/NqfnYbh0Nl6W769budJ+knPG/Wz+FBa39+N&#10;TysQEcf4B8NVn9WhYKejP5MNotUwmc0TRnlIEy51JZZLEEcNqXoEWeTyf4PiFwAA//8DAFBLAQIt&#10;ABQABgAIAAAAIQC2gziS/gAAAOEBAAATAAAAAAAAAAAAAAAAAAAAAABbQ29udGVudF9UeXBlc10u&#10;eG1sUEsBAi0AFAAGAAgAAAAhADj9If/WAAAAlAEAAAsAAAAAAAAAAAAAAAAALwEAAF9yZWxzLy5y&#10;ZWxzUEsBAi0AFAAGAAgAAAAhAJg6UsKYAgAAjQUAAA4AAAAAAAAAAAAAAAAALgIAAGRycy9lMm9E&#10;b2MueG1sUEsBAi0AFAAGAAgAAAAhAIHMHoLfAAAACQEAAA8AAAAAAAAAAAAAAAAA8gQAAGRycy9k&#10;b3ducmV2LnhtbFBLBQYAAAAABAAEAPMAAAD+BQAAAAA=&#10;" w14:anchorId="42B0E98F">
                      <v:path arrowok="t" o:connecttype="custom" o:connectlocs="0,0;219811,0;219811,195263;552450,195263;552450,390525;0,390525;0,0" o:connectangles="0,0,0,0,0,0,0"/>
                    </v:shape>
                  </w:pict>
                </mc:Fallback>
              </mc:AlternateContent>
            </w:r>
          </w:p>
        </w:tc>
        <w:tc>
          <w:tcPr>
            <w:tcW w:w="288" w:type="dxa"/>
          </w:tcPr>
          <w:p w14:paraId="16F4AF4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3F5889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D85F97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7C0710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CBCB36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E3AF6B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717C03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534FF5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41B637F1" w14:textId="77777777" w:rsidTr="007A16B7">
        <w:trPr>
          <w:trHeight w:val="288"/>
        </w:trPr>
        <w:tc>
          <w:tcPr>
            <w:tcW w:w="288" w:type="dxa"/>
          </w:tcPr>
          <w:p w14:paraId="3483CC6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F443CB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7D9268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0A79C7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929C35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237B91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EC4BB6B" w14:textId="77777777" w:rsidR="006E533F" w:rsidRPr="00041993" w:rsidRDefault="00041993" w:rsidP="00855D6E">
            <w:pPr>
              <w:spacing w:line="276" w:lineRule="auto"/>
              <w:rPr>
                <w:rFonts w:ascii="Times New Roman" w:hAnsi="Times New Roman" w:cs="Times New Roman"/>
                <w:sz w:val="18"/>
                <w:szCs w:val="18"/>
              </w:rPr>
            </w:pPr>
            <w:r>
              <w:rPr>
                <w:rFonts w:ascii="Times New Roman" w:hAnsi="Times New Roman" w:cs="Times New Roman"/>
                <w:sz w:val="18"/>
                <w:szCs w:val="18"/>
              </w:rPr>
              <w:t>P</w:t>
            </w:r>
          </w:p>
        </w:tc>
        <w:tc>
          <w:tcPr>
            <w:tcW w:w="288" w:type="dxa"/>
          </w:tcPr>
          <w:p w14:paraId="7C56A85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3854C2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BC83F4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C3053F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5122E6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58A1E8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EC2BC7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FC6339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637AC461" w14:textId="77777777" w:rsidTr="007A16B7">
        <w:trPr>
          <w:trHeight w:val="288"/>
        </w:trPr>
        <w:tc>
          <w:tcPr>
            <w:tcW w:w="288" w:type="dxa"/>
          </w:tcPr>
          <w:p w14:paraId="068CFDB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9EDC47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19726E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EBB662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64B770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823429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BBF0B2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B1B9EA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DA22B1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15BAA3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49E7EF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F7981E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37A43E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48CCB6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864862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041CFE03" w14:textId="77777777" w:rsidTr="007A16B7">
        <w:trPr>
          <w:trHeight w:val="288"/>
        </w:trPr>
        <w:tc>
          <w:tcPr>
            <w:tcW w:w="288" w:type="dxa"/>
          </w:tcPr>
          <w:p w14:paraId="77CCAB0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1C9498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216F67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5FB24E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EC4912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6027FE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8F2AEC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12879B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8D21E6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FE4FC6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EB30BF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5DEC23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DCCCC3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4C3EBF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B41531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582EE12E" w14:textId="77777777" w:rsidTr="007A16B7">
        <w:trPr>
          <w:trHeight w:val="288"/>
        </w:trPr>
        <w:tc>
          <w:tcPr>
            <w:tcW w:w="288" w:type="dxa"/>
          </w:tcPr>
          <w:p w14:paraId="6749611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51EFC2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0BB8E7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654B36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A73909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E7FF68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E229AD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09B5AF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2FC767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A588AF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1D71AB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429B7AD" w14:textId="77777777" w:rsidR="006E533F" w:rsidRDefault="00E52D54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154880" behindDoc="0" locked="0" layoutInCell="1" allowOverlap="1" wp14:anchorId="123359B2" wp14:editId="5704C0C1">
                      <wp:simplePos x="0" y="0"/>
                      <wp:positionH relativeFrom="column">
                        <wp:posOffset>-263525</wp:posOffset>
                      </wp:positionH>
                      <wp:positionV relativeFrom="paragraph">
                        <wp:posOffset>634</wp:posOffset>
                      </wp:positionV>
                      <wp:extent cx="555625" cy="409575"/>
                      <wp:effectExtent l="19050" t="38100" r="53975" b="28575"/>
                      <wp:wrapNone/>
                      <wp:docPr id="157" name="Straight Arrow Connector 15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55625" cy="40957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A61FF6D">
                    <v:shape id="Straight Arrow Connector 157" style="position:absolute;margin-left:-20.75pt;margin-top:.05pt;width:43.75pt;height:32.25pt;flip:y;z-index:2521548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040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iRb+5QEAABAEAAAOAAAAZHJzL2Uyb0RvYy54bWysU02P0zAQvSPxHyzfadKK7C5R0xXqAhcE&#10;Fcty9zp2YuEvjU2T/HvGThoQCxJCXCx/zHsz7814fzsaTc4CgnK2odtNSYmw3LXKdg19+Pz2xQ0l&#10;ITLbMu2saOgkAr09PH+2H3wtdq53uhVAkMSGevAN7WP0dVEE3gvDwsZ5YfFROjAs4hG6ogU2ILvR&#10;xa4sr4rBQevBcREC3t7Nj/SQ+aUUPH6UMohIdEOxtphXyOtjWovDntUdMN8rvpTB/qEKw5TFpCvV&#10;HYuMfAP1hMooDi44GTfcmcJJqbjIGlDNtvxFzX3PvMha0JzgV5vC/6PlH84nIKrF3lXXlFhmsEn3&#10;EZjq+kheA7iBHJ21aKQDkmLQscGHGoFHe4LlFPwJkvxRgiFSK/8FCbMhKJGM2e9p9VuMkXC8rKrq&#10;aldRwvHpZfmquq4SezHTJDoPIb4TzpC0aWhY6loLmlOw8/sQZ+AFkMDakqGhu5tEm86RKf3GtiRO&#10;HjVGUMx2WiwZtcXESdesJO/ipMVM9ElI9AgrnhPm6RRHDeTMcK7ar9uVBSMTRCqtV1CZ0/8RtMQm&#10;mMgT+7fANTpndDauQKOsg99ljeOlVDnHX1TPWpPsR9dOua/ZDhy73JHli6S5/vmc4T8+8uE7AAAA&#10;//8DAFBLAwQUAAYACAAAACEAob25AtsAAAAGAQAADwAAAGRycy9kb3ducmV2LnhtbEyPQU/CQBCF&#10;7yb+h82QeIMtWgsp3RI1wYsnwcTr0B3bht3Z2l1o4de7nPA4+V7e+6ZYj9aIE/W+daxgPktAEFdO&#10;t1wr+NptpksQPiBrNI5JwZk8rMv7uwJz7Qb+pNM21CKWsM9RQRNCl0vpq4Ys+pnriCP7cb3FEM++&#10;lrrHIZZbIx+TJJMWW44LDXb01lB12B6tgu+dWaI5XN6Hi3/9+LWbxROfF0o9TMaXFYhAY7iF4aof&#10;1aGMTnt3ZO2FUTBN588xegUi4jSLn+0VZGkGsizkf/3yDwAA//8DAFBLAQItABQABgAIAAAAIQC2&#10;gziS/gAAAOEBAAATAAAAAAAAAAAAAAAAAAAAAABbQ29udGVudF9UeXBlc10ueG1sUEsBAi0AFAAG&#10;AAgAAAAhADj9If/WAAAAlAEAAAsAAAAAAAAAAAAAAAAALwEAAF9yZWxzLy5yZWxzUEsBAi0AFAAG&#10;AAgAAAAhAMmJFv7lAQAAEAQAAA4AAAAAAAAAAAAAAAAALgIAAGRycy9lMm9Eb2MueG1sUEsBAi0A&#10;FAAGAAgAAAAhAKG9uQLbAAAABgEAAA8AAAAAAAAAAAAAAAAAPwQAAGRycy9kb3ducmV2LnhtbFBL&#10;BQYAAAAABAAEAPMAAABHBQAAAAA=&#10;" w14:anchorId="7E36E9DD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288" w:type="dxa"/>
          </w:tcPr>
          <w:p w14:paraId="5F783AB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2717AA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67A983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6497B3AC" w14:textId="77777777" w:rsidTr="007A16B7">
        <w:trPr>
          <w:trHeight w:val="288"/>
        </w:trPr>
        <w:tc>
          <w:tcPr>
            <w:tcW w:w="288" w:type="dxa"/>
          </w:tcPr>
          <w:p w14:paraId="1981822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86A968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C1D0DF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1AD5F3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329F04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AF3E24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93DB69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F93443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FAC6E5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510AA5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B64673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35D849A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58E46A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7E38B32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03ECEF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2AD4BFAD" w14:textId="77777777" w:rsidR="008F5E65" w:rsidRDefault="008F5E65" w:rsidP="00855D6E">
      <w:pPr>
        <w:spacing w:after="160"/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ab/>
      </w:r>
      <w:r>
        <w:rPr>
          <w:rFonts w:ascii="Times New Roman" w:hAnsi="Times New Roman" w:cs="Times New Roman"/>
          <w:b/>
          <w:sz w:val="24"/>
          <w:szCs w:val="24"/>
        </w:rPr>
        <w:tab/>
      </w:r>
      <w:r>
        <w:rPr>
          <w:rFonts w:ascii="Times New Roman" w:hAnsi="Times New Roman" w:cs="Times New Roman"/>
          <w:b/>
          <w:sz w:val="24"/>
          <w:szCs w:val="24"/>
        </w:rPr>
        <w:tab/>
      </w:r>
      <w:r>
        <w:rPr>
          <w:rFonts w:ascii="Times New Roman" w:hAnsi="Times New Roman" w:cs="Times New Roman"/>
          <w:b/>
          <w:sz w:val="24"/>
          <w:szCs w:val="24"/>
        </w:rPr>
        <w:tab/>
        <w:t xml:space="preserve">      </w:t>
      </w:r>
      <w:r w:rsidR="00E47C26" w:rsidRPr="00E47C26">
        <w:rPr>
          <w:rFonts w:ascii="Times New Roman" w:hAnsi="Times New Roman" w:cs="Times New Roman"/>
          <w:b/>
          <w:noProof/>
          <w:position w:val="-6"/>
          <w:sz w:val="24"/>
          <w:szCs w:val="24"/>
        </w:rPr>
        <w:object w:dxaOrig="200" w:dyaOrig="279" w14:anchorId="6C6383B4">
          <v:shape id="_x0000_i1313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313" DrawAspect="Content" ObjectID="_1688998959" r:id="rId30"/>
        </w:object>
      </w:r>
    </w:p>
    <w:p w14:paraId="3ECA22CB" w14:textId="77777777" w:rsidR="00A677DF" w:rsidRDefault="00A677DF" w:rsidP="00855D6E">
      <w:pPr>
        <w:spacing w:after="160"/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6BA5A281" w14:textId="77777777" w:rsidR="008F5E65" w:rsidRPr="002603AF" w:rsidRDefault="00C11F9F" w:rsidP="00855D6E">
      <w:pPr>
        <w:spacing w:after="160"/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>Figure 10</w:t>
      </w:r>
      <w:r w:rsidR="00B60141">
        <w:rPr>
          <w:rFonts w:ascii="Times New Roman" w:hAnsi="Times New Roman" w:cs="Times New Roman"/>
          <w:b/>
          <w:sz w:val="24"/>
          <w:szCs w:val="24"/>
        </w:rPr>
        <w:t xml:space="preserve">.1.5: </w:t>
      </w:r>
      <w:r w:rsidR="00C076FF">
        <w:rPr>
          <w:rFonts w:ascii="Times New Roman" w:hAnsi="Times New Roman" w:cs="Times New Roman"/>
          <w:b/>
          <w:sz w:val="24"/>
          <w:szCs w:val="24"/>
        </w:rPr>
        <w:t xml:space="preserve">Result of the </w:t>
      </w:r>
      <w:r w:rsidR="00B60141">
        <w:rPr>
          <w:rFonts w:ascii="Times New Roman" w:hAnsi="Times New Roman" w:cs="Times New Roman"/>
          <w:b/>
          <w:sz w:val="24"/>
          <w:szCs w:val="24"/>
        </w:rPr>
        <w:t>L-Shape</w:t>
      </w:r>
      <w:r>
        <w:rPr>
          <w:rFonts w:ascii="Times New Roman" w:hAnsi="Times New Roman" w:cs="Times New Roman"/>
          <w:b/>
          <w:sz w:val="24"/>
          <w:szCs w:val="24"/>
        </w:rPr>
        <w:t xml:space="preserve"> Translated by Vector</w:t>
      </w:r>
      <w:r w:rsidR="00E47C26" w:rsidRPr="00E47C26">
        <w:rPr>
          <w:rFonts w:ascii="Times New Roman" w:hAnsi="Times New Roman" w:cs="Times New Roman"/>
          <w:b/>
          <w:noProof/>
          <w:position w:val="-6"/>
          <w:sz w:val="24"/>
          <w:szCs w:val="24"/>
        </w:rPr>
        <w:object w:dxaOrig="220" w:dyaOrig="300" w14:anchorId="40C07731">
          <v:shape id="_x0000_i1312" type="#_x0000_t75" alt="" style="width:11.25pt;height:15.05pt;mso-width-percent:0;mso-height-percent:0;mso-width-percent:0;mso-height-percent:0" o:ole="">
            <v:imagedata r:id="rId19" o:title=""/>
          </v:shape>
          <o:OLEObject Type="Embed" ProgID="Equation.DSMT4" ShapeID="_x0000_i1312" DrawAspect="Content" ObjectID="_1688998960" r:id="rId31"/>
        </w:object>
      </w:r>
      <w:r>
        <w:rPr>
          <w:rFonts w:ascii="Times New Roman" w:hAnsi="Times New Roman" w:cs="Times New Roman"/>
          <w:sz w:val="24"/>
          <w:szCs w:val="24"/>
        </w:rPr>
        <w:tab/>
      </w:r>
    </w:p>
    <w:tbl>
      <w:tblPr>
        <w:tblStyle w:val="TableGrid"/>
        <w:tblW w:w="0" w:type="auto"/>
        <w:tblInd w:w="720" w:type="dxa"/>
        <w:tblLook w:val="04A0" w:firstRow="1" w:lastRow="0" w:firstColumn="1" w:lastColumn="0" w:noHBand="0" w:noVBand="1"/>
      </w:tblPr>
      <w:tblGrid>
        <w:gridCol w:w="297"/>
        <w:gridCol w:w="297"/>
        <w:gridCol w:w="297"/>
        <w:gridCol w:w="297"/>
        <w:gridCol w:w="297"/>
        <w:gridCol w:w="297"/>
        <w:gridCol w:w="328"/>
        <w:gridCol w:w="297"/>
        <w:gridCol w:w="297"/>
        <w:gridCol w:w="297"/>
        <w:gridCol w:w="349"/>
        <w:gridCol w:w="297"/>
        <w:gridCol w:w="297"/>
        <w:gridCol w:w="297"/>
        <w:gridCol w:w="297"/>
      </w:tblGrid>
      <w:tr w:rsidR="006E533F" w14:paraId="2DC1A632" w14:textId="77777777" w:rsidTr="007A16B7">
        <w:trPr>
          <w:trHeight w:val="272"/>
        </w:trPr>
        <w:tc>
          <w:tcPr>
            <w:tcW w:w="297" w:type="dxa"/>
          </w:tcPr>
          <w:p w14:paraId="4C582A1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  <w:t xml:space="preserve">    </w:t>
            </w:r>
          </w:p>
        </w:tc>
        <w:tc>
          <w:tcPr>
            <w:tcW w:w="297" w:type="dxa"/>
          </w:tcPr>
          <w:p w14:paraId="6D54B97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65BA14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4482B7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FB75C6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8619B4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38F299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63C740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83C2462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64C966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33295E2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6ACB5E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ACA23B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7CA514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79C99B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4435F72E" w14:textId="77777777" w:rsidTr="007A16B7">
        <w:trPr>
          <w:trHeight w:val="272"/>
        </w:trPr>
        <w:tc>
          <w:tcPr>
            <w:tcW w:w="297" w:type="dxa"/>
          </w:tcPr>
          <w:p w14:paraId="7911A62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52005C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288A747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2A1E20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768EB4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F15E5B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61B8EA7" w14:textId="77777777" w:rsidR="006E533F" w:rsidRDefault="00E221CD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53375" behindDoc="0" locked="0" layoutInCell="1" allowOverlap="1" wp14:anchorId="32A974BC" wp14:editId="29F01349">
                      <wp:simplePos x="0" y="0"/>
                      <wp:positionH relativeFrom="column">
                        <wp:posOffset>-242570</wp:posOffset>
                      </wp:positionH>
                      <wp:positionV relativeFrom="paragraph">
                        <wp:posOffset>8890</wp:posOffset>
                      </wp:positionV>
                      <wp:extent cx="581025" cy="403225"/>
                      <wp:effectExtent l="0" t="38100" r="47625" b="34925"/>
                      <wp:wrapNone/>
                      <wp:docPr id="51" name="Straight Arrow Connector 5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81025" cy="403225"/>
                              </a:xfrm>
                              <a:prstGeom prst="straightConnector1">
                                <a:avLst/>
                              </a:prstGeom>
                              <a:ln>
                                <a:tailEnd type="triangle"/>
                              </a:ln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E48B9EB">
                    <v:shape id="Straight Arrow Connector 51" style="position:absolute;margin-left:-19.1pt;margin-top:.7pt;width:45.75pt;height:31.75pt;flip:y;z-index:25245337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040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CqGbp3gEAAAQEAAAOAAAAZHJzL2Uyb0RvYy54bWysU02P0zAQvSPxHyzfadJC0apqukJd4IKg&#10;YoG71xk3Fv7S2DTJv2fspFnEh4QQF8uO571573myvx2sYRfAqL1r+HpVcwZO+la7c8M/f3rz7Iaz&#10;mIRrhfEOGj5C5LeHp0/2fdjBxnfetICMSFzc9aHhXUphV1VRdmBFXPkAji6VRysSHfFctSh6Yrem&#10;2tT1y6r32Ab0EmKkr3fTJT8UfqVApg9KRUjMNJy0pbJiWR/yWh32YndGETotZxniH1RYoR01Xaju&#10;RBLsG+pfqKyW6KNXaSW9rbxSWkLxQG7W9U9u7jsRoHihcGJYYor/j1a+v5yQ6bbh2zVnTlh6o/uE&#10;Qp+7xF4h+p4dvXOUo0dGJZRXH+KOYEd3wvkUwwmz+UGhZcro8IVGocRBBtlQ0h6XtGFITNLH7c26&#10;3mw5k3T1on6+oT3xVRNNpgsY01vwluVNw+Msa9EztRCXdzFNwCsgg43LaxLavHYtS2MgYwm1cGcD&#10;c59cUmU3k/6yS6OBCf4RFOVCOqc2ZSLhaJBdBM1S+7VkQWqNo8oMUdqYBVQX+38EzbUZBmVK/xa4&#10;VJeO3qUFaLXz+LuuabhKVVP91fXkNdt+8O1YXrPEQaNW3mH+LfIs/3gu8Mef9/AdAAD//wMAUEsD&#10;BBQABgAIAAAAIQDVOsPb3AAAAAcBAAAPAAAAZHJzL2Rvd25yZXYueG1sTI7BTsMwEETvlfgHa5G4&#10;tQ5NWrUhToUq9QgSLQe4ufHiBOJ1ZLtt4OvZnuA4eqOZV21G14szhth5UnA/y0AgNd50ZBW8HnbT&#10;FYiYNBnde0IF3xhhU99MKl0af6EXPO+TFTxCsdQK2pSGUsrYtOh0nPkBidmHD04njsFKE/SFx10v&#10;51m2lE53xA+tHnDbYvO1PzkFT8nZ4NaLXWEt5e+f8bB9e/5R6u52fHwAkXBMf2W46rM61Ox09Ccy&#10;UfQKpvlqzlUGBQjmizwHcVSwLNYg60r+969/AQAA//8DAFBLAQItABQABgAIAAAAIQC2gziS/gAA&#10;AOEBAAATAAAAAAAAAAAAAAAAAAAAAABbQ29udGVudF9UeXBlc10ueG1sUEsBAi0AFAAGAAgAAAAh&#10;ADj9If/WAAAAlAEAAAsAAAAAAAAAAAAAAAAALwEAAF9yZWxzLy5yZWxzUEsBAi0AFAAGAAgAAAAh&#10;AEKoZuneAQAABAQAAA4AAAAAAAAAAAAAAAAALgIAAGRycy9lMm9Eb2MueG1sUEsBAi0AFAAGAAgA&#10;AAAhANU6w9vcAAAABwEAAA8AAAAAAAAAAAAAAAAAOAQAAGRycy9kb3ducmV2LnhtbFBLBQYAAAAA&#10;BAAEAPMAAABBBQAAAAA=&#10;" w14:anchorId="5B709E89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297" w:type="dxa"/>
          </w:tcPr>
          <w:p w14:paraId="7A3C745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C47CEA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9CF943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B74E63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2EB040E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AB6492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E219E0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AB8879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25F92A0F" w14:textId="77777777" w:rsidTr="007A16B7">
        <w:trPr>
          <w:trHeight w:val="272"/>
        </w:trPr>
        <w:tc>
          <w:tcPr>
            <w:tcW w:w="297" w:type="dxa"/>
          </w:tcPr>
          <w:p w14:paraId="6558855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FFF339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C6B066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0E1F33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73B5ABF" w14:textId="77777777" w:rsidR="006E533F" w:rsidRDefault="00E221CD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682816" behindDoc="0" locked="0" layoutInCell="1" allowOverlap="1" wp14:anchorId="7A2099D4" wp14:editId="4FBA50B4">
                      <wp:simplePos x="0" y="0"/>
                      <wp:positionH relativeFrom="column">
                        <wp:posOffset>-64135</wp:posOffset>
                      </wp:positionH>
                      <wp:positionV relativeFrom="paragraph">
                        <wp:posOffset>-217171</wp:posOffset>
                      </wp:positionV>
                      <wp:extent cx="581025" cy="403225"/>
                      <wp:effectExtent l="0" t="38100" r="47625" b="34925"/>
                      <wp:wrapNone/>
                      <wp:docPr id="167" name="Straight Arrow Connector 16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81025" cy="403225"/>
                              </a:xfrm>
                              <a:prstGeom prst="straightConnector1">
                                <a:avLst/>
                              </a:prstGeom>
                              <a:ln>
                                <a:tailEnd type="triangle"/>
                              </a:ln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FD76680">
                    <v:shape id="Straight Arrow Connector 167" style="position:absolute;margin-left:-5.05pt;margin-top:-17.1pt;width:45.75pt;height:31.75pt;flip:y;z-index:25168281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040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2FX1T3QEAAAYEAAAOAAAAZHJzL2Uyb0RvYy54bWysU9uO0zAQfUfiHyy/06SFXVZV0xXqAi8I&#10;ql3g3euMGwvfNDZN8veMnTQgLhJCvFi+zDkz58x4dztYw86AUXvX8PWq5gyc9K12p4Z/+vjm2Q1n&#10;MQnXCuMdNHyEyG/3T5/s+rCFje+8aQEZkbi47UPDu5TCtqqi7MCKuPIBHD0qj1YkOuKpalH0xG5N&#10;tanr66r32Ab0EmKk27vpke8Lv1Ig0welIiRmGk61pbJiWR/zWu13YntCETot5zLEP1RhhXaUdKG6&#10;E0mwr6h/obJaoo9epZX0tvJKaQlFA6lZ1z+peehEgKKFzIlhsSn+P1r5/nxEplvq3fVLzpyw1KSH&#10;hEKfusReIfqeHbxzZKRHlmPIsT7ELQEP7ojzKYYjZvmDQsuU0eEzERZDSCIbit/j4jcMiUm6vLpZ&#10;15srziQ9vaifb2hPfNVEk+kCxvQWvGV50/A417UUNKUQ53cxTcALIIONy2sS2rx2LUtjIGUJtXAn&#10;A3OeHFJlNVP9ZZdGAxP8HhQ5Q3VOacpMwsEgOwuapvbLemGhyAxR2pgFVBf5fwTNsRkGZU7/FrhE&#10;l4zepQVotfP4u6xpuJSqpviL6klrlv3o27F0s9hBw1b6MH+MPM0/ngv8+/fdfwMAAP//AwBQSwME&#10;FAAGAAgAAAAhABCUPwffAAAACQEAAA8AAABkcnMvZG93bnJldi54bWxMj01PwzAMhu9I/IfISNy2&#10;9Au0dU0nNGlHkNg4wC1rvLTQOFWTbYVfjzmxmy0/ev281XpyvTjjGDpPCtJ5AgKp8aYjq+Btv50t&#10;QISoyejeEyr4xgDr+vam0qXxF3rF8y5awSEUSq2gjXEopQxNi06HuR+Q+Hb0o9OR19FKM+oLh7te&#10;ZknyKJ3uiD+0esBNi83X7uQUPEdnR7d82BbWUv7xGfab95cfpe7vpqcViIhT/IfhT5/VoWangz+R&#10;CaJXMEuTlFEe8iIDwcQiLUAcFGTLHGRdyesG9S8AAAD//wMAUEsBAi0AFAAGAAgAAAAhALaDOJL+&#10;AAAA4QEAABMAAAAAAAAAAAAAAAAAAAAAAFtDb250ZW50X1R5cGVzXS54bWxQSwECLQAUAAYACAAA&#10;ACEAOP0h/9YAAACUAQAACwAAAAAAAAAAAAAAAAAvAQAAX3JlbHMvLnJlbHNQSwECLQAUAAYACAAA&#10;ACEANhV9U90BAAAGBAAADgAAAAAAAAAAAAAAAAAuAgAAZHJzL2Uyb0RvYy54bWxQSwECLQAUAAYA&#10;CAAAACEAEJQ/B98AAAAJAQAADwAAAAAAAAAAAAAAAAA3BAAAZHJzL2Rvd25yZXYueG1sUEsFBgAA&#10;AAAEAAQA8wAAAEMFAAAAAA==&#10;" w14:anchorId="7691C5A0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297" w:type="dxa"/>
          </w:tcPr>
          <w:p w14:paraId="7B1510D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2344F4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BD1B60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741DC2E" w14:textId="77777777" w:rsidR="006E533F" w:rsidRDefault="00B6014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681792" behindDoc="0" locked="0" layoutInCell="1" allowOverlap="1" wp14:anchorId="39B6D871" wp14:editId="369A32BB">
                      <wp:simplePos x="0" y="0"/>
                      <wp:positionH relativeFrom="column">
                        <wp:posOffset>-264795</wp:posOffset>
                      </wp:positionH>
                      <wp:positionV relativeFrom="paragraph">
                        <wp:posOffset>-220980</wp:posOffset>
                      </wp:positionV>
                      <wp:extent cx="558800" cy="409575"/>
                      <wp:effectExtent l="0" t="0" r="12700" b="28575"/>
                      <wp:wrapNone/>
                      <wp:docPr id="166" name="L-Shape 16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58800" cy="409575"/>
                              </a:xfrm>
                              <a:prstGeom prst="corner">
                                <a:avLst/>
                              </a:prstGeom>
                              <a:solidFill>
                                <a:srgbClr val="FF000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9D92481">
                    <v:shape id="L-Shape 166" style="position:absolute;margin-left:-20.85pt;margin-top:-17.4pt;width:44pt;height:32.25pt;z-index:2516817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58800,409575" o:spid="_x0000_s1026" fillcolor="red" strokecolor="#243f60 [1604]" strokeweight="2pt" path="m,l204788,r,204788l558800,204788r,204787l,409575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fY2RWigIAAHAFAAAOAAAAZHJzL2Uyb0RvYy54bWysVEtv2zAMvg/YfxB0b+0ESR9BnSJokWFA&#10;0BZLh54VWYoNyKJGKXGyXz9KdtygG3YY5oNMiuTHh0je3R8aw/YKfQ224KPLnDNlJZS13Rb8++vy&#10;4oYzH4QthQGrCn5Unt/PP3+6a91MjaECUypkBGL9rHUFr0JwsyzzslKN8JfglCWhBmxEIBa3WYmi&#10;JfTGZOM8v8pawNIhSOU93T52Qj5P+ForGZ619iowU3CKLaQT07mJZza/E7MtClfVsg9D/EMUjagt&#10;OR2gHkUQbIf1b1BNLRE86HApoclA61qqlANlM8o/ZLOuhFMpFyqOd0OZ/P+DlU/7F2R1SW93dcWZ&#10;FQ090uoieWbxigrUOj8jvbV7wZ7zRMZsDxqb+Kc82CEV9TgUVR0Ck3Q5nd7c5FR6SaJJfju9nkbM&#10;7N3YoQ9fFDQsEgWXgFZhKqbYr3zolE9K0ZsHU5fL2pjE4HbzYJDtBb3wcpnT1+OfqWUxhS7oRIWj&#10;UdHY2G9KU/YU5jh5TH2nBjwhpbJh1IkqUarOzfTcS+zUaJFySoARWVN4A3YPcNLsQE7YXX69fjRV&#10;qW0H4/xvgXXGg0XyDDYMxk1toavlh8wMZdV77vQp/LPSRHID5ZF6A6EbGu/ksqYXWgkfXgTSlNCj&#10;0uSHZzq0gbbg0FOcVYA//3Qf9al5ScpZS1NXcP9jJ1BxZr5aauvb0WQSxzQxk+n1mBg8l2zOJXbX&#10;PAA9+4h2jJOJjPrBnEiN0LzRglhEryQSVpJv6rGAJ+YhdNuAVoxUi0VSo9F0Iqzs2skIHqsa++/1&#10;8CbQ9W0aqL+f4DShYvahVzvdaGlhsQug69TI73Xt601jnRqnX0Fxb5zzSet9Uc5/AQAA//8DAFBL&#10;AwQUAAYACAAAACEAFUMOw+EAAAAJAQAADwAAAGRycy9kb3ducmV2LnhtbEyPwUrDQBCG74LvsIzg&#10;rd00Da2N2ZQqEQShYhW8TrPbJDQ7G7ObNvXpHU96m2E+/vn+bD3aVpxM7xtHCmbTCISh0umGKgUf&#10;70+TOxA+IGlsHRkFF+NhnV9fZZhqd6Y3c9qFSnAI+RQV1CF0qZS+rI1FP3WdIb4dXG8x8NpXUvd4&#10;5nDbyjiKFtJiQ/yhxs481qY87garYHPQxfNlVcSfBT68vnwft4P7GpS6vRk39yCCGcMfDL/6rA45&#10;O+3dQNqLVsEkmS0Z5WGecAcmksUcxF5BvFqCzDP5v0H+AwAA//8DAFBLAQItABQABgAIAAAAIQC2&#10;gziS/gAAAOEBAAATAAAAAAAAAAAAAAAAAAAAAABbQ29udGVudF9UeXBlc10ueG1sUEsBAi0AFAAG&#10;AAgAAAAhADj9If/WAAAAlAEAAAsAAAAAAAAAAAAAAAAALwEAAF9yZWxzLy5yZWxzUEsBAi0AFAAG&#10;AAgAAAAhAN9jZFaKAgAAcAUAAA4AAAAAAAAAAAAAAAAALgIAAGRycy9lMm9Eb2MueG1sUEsBAi0A&#10;FAAGAAgAAAAhABVDDsPhAAAACQEAAA8AAAAAAAAAAAAAAAAA5AQAAGRycy9kb3ducmV2LnhtbFBL&#10;BQYAAAAABAAEAPMAAADyBQAAAAA=&#10;" w14:anchorId="18B7814E">
                      <v:path arrowok="t" o:connecttype="custom" o:connectlocs="0,0;204788,0;204788,204788;558800,204788;558800,409575;0,409575;0,0" o:connectangles="0,0,0,0,0,0,0"/>
                    </v:shape>
                  </w:pict>
                </mc:Fallback>
              </mc:AlternateContent>
            </w:r>
          </w:p>
        </w:tc>
        <w:tc>
          <w:tcPr>
            <w:tcW w:w="297" w:type="dxa"/>
          </w:tcPr>
          <w:p w14:paraId="54A880D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F629CE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52B297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3E3376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ED1AE4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D17D2A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21A67971" w14:textId="77777777" w:rsidTr="007A16B7">
        <w:trPr>
          <w:trHeight w:val="272"/>
        </w:trPr>
        <w:tc>
          <w:tcPr>
            <w:tcW w:w="297" w:type="dxa"/>
          </w:tcPr>
          <w:p w14:paraId="62CF4FA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6306B9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A9CBEE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A55449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43635E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EBF4E0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2C20BA8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EA0CD6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9F47B4C" w14:textId="77777777" w:rsidR="006E533F" w:rsidRDefault="00B6014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683840" behindDoc="0" locked="0" layoutInCell="1" allowOverlap="1" wp14:anchorId="5498F4F1" wp14:editId="0AF9A68F">
                      <wp:simplePos x="0" y="0"/>
                      <wp:positionH relativeFrom="column">
                        <wp:posOffset>-266700</wp:posOffset>
                      </wp:positionH>
                      <wp:positionV relativeFrom="paragraph">
                        <wp:posOffset>-215265</wp:posOffset>
                      </wp:positionV>
                      <wp:extent cx="581025" cy="419100"/>
                      <wp:effectExtent l="0" t="38100" r="47625" b="19050"/>
                      <wp:wrapNone/>
                      <wp:docPr id="168" name="Straight Arrow Connector 16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81025" cy="419100"/>
                              </a:xfrm>
                              <a:prstGeom prst="straightConnector1">
                                <a:avLst/>
                              </a:prstGeom>
                              <a:ln>
                                <a:tailEnd type="triangle"/>
                              </a:ln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9499C2D">
                    <v:shape id="Straight Arrow Connector 168" style="position:absolute;margin-left:-21pt;margin-top:-16.95pt;width:45.75pt;height:33pt;flip:y;z-index:2516838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040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VG984AEAAAYEAAAOAAAAZHJzL2Uyb0RvYy54bWysU02P0zAQvSPxHyzfaZKKXS1V0xXqAhcE&#10;FQt79zp2YmF7rLFp0n/P2GkDgkVCiIvlj3lv5r0Zb28nZ9lRYTTgW96sas6Ul9AZ37f8y+e3L244&#10;i0n4TljwquUnFfnt7vmz7Rg2ag0D2E4hIxIfN2No+ZBS2FRVlINyIq4gKE+PGtCJREfsqw7FSOzO&#10;Vuu6vq5GwC4gSBUj3d7Nj3xX+LVWMn3UOqrEbMuptlRWLOtjXqvdVmx6FGEw8lyG+IcqnDCeki5U&#10;dyIJ9g3Nb1TOSIQIOq0kuAq0NlIVDaSmqX9Rcz+IoIoWMieGxab4/2jlh+MBmemod9fUKi8cNek+&#10;oTD9kNhrRBjZHrwnIwFZjiHHxhA3BNz7A55PMRwwy580OqatCQ9EWAwhiWwqfp8Wv9WUmKTLq5um&#10;Xl9xJunpZfOqqUs/qpkm0wWM6Z0Cx/Km5fFc11LQnEIc38dEhRDwAshg6/OahLFvfMfSKZCyhEb4&#10;3qqsgsJzSJXVzPWXXTpZNcM/KU3OUJ1zmjKTam+RHQVNU/e1WVgoMkO0sXYB1UX+H0Hn2AxTZU7/&#10;FrhEl4zg0wJ0xgM+lTVNl1L1HH9RPWvNsh+hO5VuFjto2Io/54+Rp/nnc4H/+L677wAAAP//AwBQ&#10;SwMEFAAGAAgAAAAhAI3/f7TfAAAACQEAAA8AAABkcnMvZG93bnJldi54bWxMj8FOwzAQRO9I/IO1&#10;SNxap0mKmhCnQpV6BImWA9zceOsE4nUUu23g61lO9DarGc2+qdaT68UZx9B5UrCYJyCQGm86sgre&#10;9tvZCkSImozuPaGCbwywrm9vKl0af6FXPO+iFVxCodQK2hiHUsrQtOh0mPsBib2jH52OfI5WmlFf&#10;uNz1Mk2SB+l0R/yh1QNuWmy+dien4Dk6O7piuc2tpezjM+w37y8/St3fTU+PICJO8T8Mf/iMDjUz&#10;HfyJTBC9glme8pbIIssKEJzIiyWIg4IsXYCsK3m9oP4FAAD//wMAUEsBAi0AFAAGAAgAAAAhALaD&#10;OJL+AAAA4QEAABMAAAAAAAAAAAAAAAAAAAAAAFtDb250ZW50X1R5cGVzXS54bWxQSwECLQAUAAYA&#10;CAAAACEAOP0h/9YAAACUAQAACwAAAAAAAAAAAAAAAAAvAQAAX3JlbHMvLnJlbHNQSwECLQAUAAYA&#10;CAAAACEAwlRvfOABAAAGBAAADgAAAAAAAAAAAAAAAAAuAgAAZHJzL2Uyb0RvYy54bWxQSwECLQAU&#10;AAYACAAAACEAjf9/tN8AAAAJAQAADwAAAAAAAAAAAAAAAAA6BAAAZHJzL2Rvd25yZXYueG1sUEsF&#10;BgAAAAAEAAQA8wAAAEYFAAAAAA==&#10;" w14:anchorId="0F23F5AF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297" w:type="dxa"/>
          </w:tcPr>
          <w:p w14:paraId="332B0A1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5301650" w14:textId="77777777" w:rsidR="006E533F" w:rsidRPr="001175DA" w:rsidRDefault="001175DA" w:rsidP="00855D6E">
            <w:pPr>
              <w:spacing w:line="276" w:lineRule="auto"/>
              <w:rPr>
                <w:rFonts w:ascii="Times New Roman" w:hAnsi="Times New Roman" w:cs="Times New Roman"/>
                <w:sz w:val="18"/>
                <w:szCs w:val="18"/>
              </w:rPr>
            </w:pPr>
            <w:r>
              <w:rPr>
                <w:rFonts w:ascii="Times New Roman" w:hAnsi="Times New Roman" w:cs="Times New Roman"/>
                <w:sz w:val="18"/>
                <w:szCs w:val="18"/>
              </w:rPr>
              <w:t>P'</w:t>
            </w:r>
          </w:p>
        </w:tc>
        <w:tc>
          <w:tcPr>
            <w:tcW w:w="297" w:type="dxa"/>
          </w:tcPr>
          <w:p w14:paraId="70D4C6B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2DD92C0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F7B13F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2FBA85A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37130326" w14:textId="77777777" w:rsidTr="007A16B7">
        <w:trPr>
          <w:trHeight w:val="272"/>
        </w:trPr>
        <w:tc>
          <w:tcPr>
            <w:tcW w:w="297" w:type="dxa"/>
          </w:tcPr>
          <w:p w14:paraId="0A8D9DC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5E97CF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96C85C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355AA1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86A288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BA2125E" w14:textId="77777777" w:rsidR="006E533F" w:rsidRDefault="00E221CD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679744" behindDoc="0" locked="0" layoutInCell="1" allowOverlap="1" wp14:anchorId="267769BB" wp14:editId="4E200419">
                      <wp:simplePos x="0" y="0"/>
                      <wp:positionH relativeFrom="column">
                        <wp:posOffset>-252730</wp:posOffset>
                      </wp:positionH>
                      <wp:positionV relativeFrom="paragraph">
                        <wp:posOffset>-213995</wp:posOffset>
                      </wp:positionV>
                      <wp:extent cx="552450" cy="419100"/>
                      <wp:effectExtent l="0" t="0" r="19050" b="19050"/>
                      <wp:wrapNone/>
                      <wp:docPr id="159" name="L-Shape 15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52450" cy="419100"/>
                              </a:xfrm>
                              <a:prstGeom prst="corner">
                                <a:avLst>
                                  <a:gd name="adj1" fmla="val 50000"/>
                                  <a:gd name="adj2" fmla="val 56286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41D6FDD">
                    <v:shape id="L-Shape 159" style="position:absolute;margin-left:-19.9pt;margin-top:-16.85pt;width:43.5pt;height:33pt;z-index:2516797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52450,419100" o:spid="_x0000_s1026" fillcolor="#4f81bd [3204]" strokecolor="#243f60 [1604]" strokeweight="2pt" path="m,l235895,r,209550l552450,209550r,209550l,41910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0djU0lQIAAI0FAAAOAAAAZHJzL2Uyb0RvYy54bWysVEtv2zAMvg/YfxB0b/1A0rVBnSJI0WFA&#10;0BZth55VWYo9SKImKXGyXz9KdpxsHXYY5oNMiu+PFK9vdlqRrXC+BVPR4jynRBgOdWvWFf36cnd2&#10;SYkPzNRMgREV3QtPb+YfP1x3diZKaEDVwhF0YvyssxVtQrCzLPO8EZr5c7DCoFCC0ywg69ZZ7ViH&#10;3rXKyjy/yDpwtXXAhfd4e9sL6Tz5l1Lw8CClF4GoimJuIZ0unW/xzObXbLZ2zDYtH9Jg/5CFZq3B&#10;oKOrWxYY2bj2nSvdcgceZDjnoDOQsuUi1YDVFPlv1Tw3zIpUC4Lj7QiT/39u+f320ZG2xt5Nrygx&#10;TGOTVmcpMolXCFBn/Qz1nu2jGziPZKx2J52Of6yD7BKo+xFUsQuE4+V0Wk6mCD1H0aS4KvIEenY0&#10;ts6HzwI0iURFOTgjXAKTbVc+JFTrITNWfysokVphk7ZMkWmO39DEE53yF52L8vIi6mDMwSNSh6h4&#10;HevrK0pU2CsRgyrzJCRCgzWUKZ00lGKpHMHQFWWcCxOKXtSwWvTXY0oYZLRIwZPD6Fm2So2+Bwdx&#10;4N/77rMe9KOpSDM9Gud/S6w3Hi1SZDBhNNatgR7oMc++BIVVDZF7/QNIPTQRpTeo9zg4DvoX5S2/&#10;a7F9K+bDI3PYHew4roXwgIdU0FUUBoqSBtyPP91HfZxslFLS4ZOsqP++YU5Qor4YnPmrYjKJbzgx&#10;k+mnEhl3Knk7lZiNXgK2CecFs0tk1A/qQEoH+hW3xyJGRREzHGPjAAZ3YJahXxW4f7hYLJIavlvL&#10;wso8Wx6dR1TjLL3sXpmzwwwHHP57ODzfYex6RI+60dLAYhNAtiEKj7gODL75NDjDfopL5ZRPWsct&#10;Ov8JAAD//wMAUEsDBBQABgAIAAAAIQBPpsRW4QAAAAkBAAAPAAAAZHJzL2Rvd25yZXYueG1sTI9B&#10;S8NAEIXvgv9hGcGLtBuzYjRmU0qKYA8VrILXaXZMgtnZmN220V/v9qS3eczjve8Vi8n24kCj7xxr&#10;uJ4nIIhrZzpuNLy9Ps7uQPiAbLB3TBq+ycOiPD8rMDfuyC902IZGxBD2OWpoQxhyKX3dkkU/dwNx&#10;/H240WKIcmykGfEYw20v0yS5lRY7jg0tDlS1VH9u91ZDteFs/bVyz1c/1dPqfW25W9ZK68uLafkA&#10;ItAU/sxwwo/oUEamnduz8aLXMFP3ET2cDpWBiI6bLAWx06BSBbIs5P8F5S8AAAD//wMAUEsBAi0A&#10;FAAGAAgAAAAhALaDOJL+AAAA4QEAABMAAAAAAAAAAAAAAAAAAAAAAFtDb250ZW50X1R5cGVzXS54&#10;bWxQSwECLQAUAAYACAAAACEAOP0h/9YAAACUAQAACwAAAAAAAAAAAAAAAAAvAQAAX3JlbHMvLnJl&#10;bHNQSwECLQAUAAYACAAAACEAtHY1NJUCAACNBQAADgAAAAAAAAAAAAAAAAAuAgAAZHJzL2Uyb0Rv&#10;Yy54bWxQSwECLQAUAAYACAAAACEAT6bEVuEAAAAJAQAADwAAAAAAAAAAAAAAAADvBAAAZHJzL2Rv&#10;d25yZXYueG1sUEsFBgAAAAAEAAQA8wAAAP0FAAAAAA==&#10;" w14:anchorId="7CE515ED">
                      <v:path arrowok="t" o:connecttype="custom" o:connectlocs="0,0;235895,0;235895,209550;552450,209550;552450,419100;0,419100;0,0" o:connectangles="0,0,0,0,0,0,0"/>
                    </v:shape>
                  </w:pict>
                </mc:Fallback>
              </mc:AlternateContent>
            </w:r>
          </w:p>
        </w:tc>
        <w:tc>
          <w:tcPr>
            <w:tcW w:w="297" w:type="dxa"/>
          </w:tcPr>
          <w:p w14:paraId="73A790F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E7228E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C971A06" w14:textId="77777777" w:rsidR="006E533F" w:rsidRDefault="00B6014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684864" behindDoc="0" locked="0" layoutInCell="1" allowOverlap="1" wp14:anchorId="3D4A12C4" wp14:editId="5DBEC151">
                      <wp:simplePos x="0" y="0"/>
                      <wp:positionH relativeFrom="column">
                        <wp:posOffset>-266700</wp:posOffset>
                      </wp:positionH>
                      <wp:positionV relativeFrom="paragraph">
                        <wp:posOffset>-204470</wp:posOffset>
                      </wp:positionV>
                      <wp:extent cx="561975" cy="419100"/>
                      <wp:effectExtent l="0" t="38100" r="47625" b="19050"/>
                      <wp:wrapNone/>
                      <wp:docPr id="170" name="Straight Arrow Connector 17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61975" cy="419100"/>
                              </a:xfrm>
                              <a:prstGeom prst="straightConnector1">
                                <a:avLst/>
                              </a:prstGeom>
                              <a:ln>
                                <a:tailEnd type="triangle"/>
                              </a:ln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279DD3B">
                    <v:shape id="Straight Arrow Connector 170" style="position:absolute;margin-left:-21pt;margin-top:-16.1pt;width:44.25pt;height:33pt;flip:y;z-index:2516848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040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6uzwc4AEAAAYEAAAOAAAAZHJzL2Uyb0RvYy54bWysU01v1DAQvSPxHyzf2SQVbWm02QptgQuC&#10;FaW9u854Y+Evjc1m8+8ZO7sB8SEhxMWK7Xlv3nuerG+P1rADYNTedbxZ1ZyBk77Xbt/xh89vX7zi&#10;LCbhemG8g45PEPnt5vmz9RhauPCDNz0gIxIX2zF0fEgptFUV5QBWxJUP4OhSebQi0Rb3VY9iJHZr&#10;qou6vqpGj31ALyFGOr2bL/mm8CsFMn1UKkJipuOkLZUVy/qU12qzFu0eRRi0PMkQ/6DCCu2o6UJ1&#10;J5JgX1H/QmW1RB+9SivpbeWV0hKKB3LT1D+5uR9EgOKFwolhiSn+P1r54bBDpnt6u2vKxwlLj3Sf&#10;UOj9kNhrRD+yrXeOgvTIcg0lNobYEnDrdnjaxbDDbP+o0DJldHgkwhIIWWTHkve05A3HxCQdXl41&#10;N9eXnEm6etncNHVhr2aaTBcwpnfgLcsfHY8nXYuguYU4vI+JhBDwDMhg4/KahDZvXM/SFMhZQi3c&#10;3kB2QeW5pMpuZv3lK00GZvgnUJQM6ZzblJmErUF2EDRN/ZdmYaHKDFHamAVUF/t/BJ1qMwzKnP4t&#10;cKkuHb1LC9Bq5/F3XdPxLFXN9WfXs9ds+8n3U3nNEgcNW8nn9GPkaf5xX+Dff9/NNwAAAP//AwBQ&#10;SwMEFAAGAAgAAAAhACQJG9LfAAAACQEAAA8AAABkcnMvZG93bnJldi54bWxMj8FOwzAQRO9I/IO1&#10;SNxahyStSohToUo9gkTLAW5uvDiBeB3Zbhv4epYTvc1qRrNv6vXkBnHCEHtPCu7mGQik1puerILX&#10;/Xa2AhGTJqMHT6jgGyOsm+urWlfGn+kFT7tkBZdQrLSCLqWxkjK2HTod535EYu/DB6cTn8FKE/SZ&#10;y90g8yxbSqd74g+dHnHTYfu1OzoFT8nZ4O4X29JaKt4/437z9vyj1O3N9PgAIuGU/sPwh8/o0DDT&#10;wR/JRDEomJU5b0ksijwHwYlyuQBxUFAUK5BNLS8XNL8AAAD//wMAUEsBAi0AFAAGAAgAAAAhALaD&#10;OJL+AAAA4QEAABMAAAAAAAAAAAAAAAAAAAAAAFtDb250ZW50X1R5cGVzXS54bWxQSwECLQAUAAYA&#10;CAAAACEAOP0h/9YAAACUAQAACwAAAAAAAAAAAAAAAAAvAQAAX3JlbHMvLnJlbHNQSwECLQAUAAYA&#10;CAAAACEAers8HOABAAAGBAAADgAAAAAAAAAAAAAAAAAuAgAAZHJzL2Uyb0RvYy54bWxQSwECLQAU&#10;AAYACAAAACEAJAkb0t8AAAAJAQAADwAAAAAAAAAAAAAAAAA6BAAAZHJzL2Rvd25yZXYueG1sUEsF&#10;BgAAAAAEAAQA8wAAAEYFAAAAAA==&#10;" w14:anchorId="74E2FDBB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297" w:type="dxa"/>
          </w:tcPr>
          <w:p w14:paraId="4BCE53B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56F415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82B867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8D282D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EF20C0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6C462E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724A1938" w14:textId="77777777" w:rsidTr="007A16B7">
        <w:trPr>
          <w:trHeight w:val="272"/>
        </w:trPr>
        <w:tc>
          <w:tcPr>
            <w:tcW w:w="297" w:type="dxa"/>
          </w:tcPr>
          <w:p w14:paraId="6F6C8A5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2050F8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7310D0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FCC8ED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591BAA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22B1A68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44F56ED" w14:textId="77777777" w:rsidR="006E533F" w:rsidRPr="001175DA" w:rsidRDefault="001175DA" w:rsidP="00855D6E">
            <w:pPr>
              <w:spacing w:line="276" w:lineRule="auto"/>
              <w:rPr>
                <w:rFonts w:ascii="Times New Roman" w:hAnsi="Times New Roman" w:cs="Times New Roman"/>
                <w:sz w:val="20"/>
                <w:szCs w:val="20"/>
              </w:rPr>
            </w:pPr>
            <w:r w:rsidRPr="001175DA">
              <w:rPr>
                <w:rFonts w:ascii="Times New Roman" w:hAnsi="Times New Roman" w:cs="Times New Roman"/>
                <w:sz w:val="20"/>
                <w:szCs w:val="20"/>
              </w:rPr>
              <w:t>P</w:t>
            </w:r>
          </w:p>
        </w:tc>
        <w:tc>
          <w:tcPr>
            <w:tcW w:w="297" w:type="dxa"/>
          </w:tcPr>
          <w:p w14:paraId="42C6848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4D8403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7241E6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FB00807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F30B282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A3D0762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25112A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B4507D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61FD7B79" w14:textId="77777777" w:rsidTr="007A16B7">
        <w:trPr>
          <w:trHeight w:val="272"/>
        </w:trPr>
        <w:tc>
          <w:tcPr>
            <w:tcW w:w="297" w:type="dxa"/>
          </w:tcPr>
          <w:p w14:paraId="1FB664F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34B451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9A697DC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71CD393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7ED838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DDB6C5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5D83C72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393980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03C7B1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B4A274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6D26C92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19BEE5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613362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A1158F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6901EE2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3F921952" w14:textId="77777777" w:rsidTr="007A16B7">
        <w:trPr>
          <w:trHeight w:val="272"/>
        </w:trPr>
        <w:tc>
          <w:tcPr>
            <w:tcW w:w="297" w:type="dxa"/>
          </w:tcPr>
          <w:p w14:paraId="5476B3B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8D9366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0087C0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08B39B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831F03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ED9DD9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717327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FF6D63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B83F80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0CF29C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6821C66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888208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95428E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CB2855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7B2C09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6A63F531" w14:textId="77777777" w:rsidTr="007A16B7">
        <w:trPr>
          <w:trHeight w:val="272"/>
        </w:trPr>
        <w:tc>
          <w:tcPr>
            <w:tcW w:w="297" w:type="dxa"/>
          </w:tcPr>
          <w:p w14:paraId="62E243C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D4F96E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15C81F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24F3CCF5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380AAB1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C538F1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CA636F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F98272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B22F9A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7CF75F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CEE8FA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70ACA1A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680768" behindDoc="0" locked="0" layoutInCell="1" allowOverlap="1" wp14:anchorId="7A0B31A4" wp14:editId="1A7C4C07">
                      <wp:simplePos x="0" y="0"/>
                      <wp:positionH relativeFrom="column">
                        <wp:posOffset>-294005</wp:posOffset>
                      </wp:positionH>
                      <wp:positionV relativeFrom="paragraph">
                        <wp:posOffset>-6986</wp:posOffset>
                      </wp:positionV>
                      <wp:extent cx="603250" cy="409575"/>
                      <wp:effectExtent l="19050" t="38100" r="44450" b="28575"/>
                      <wp:wrapNone/>
                      <wp:docPr id="165" name="Straight Arrow Connector 16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603250" cy="40957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3D4295B">
                    <v:shape id="Straight Arrow Connector 165" style="position:absolute;margin-left:-23.15pt;margin-top:-.55pt;width:47.5pt;height:32.25pt;flip:y;z-index:25168076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040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Ktwf5gEAABAEAAAOAAAAZHJzL2Uyb0RvYy54bWysU02P0zAQvSPxHyzfadJCy1I1XaEucEFQ&#10;scDd69iJhb80Hpr03zN22oD4kBDi4mTseW/mPY93t6Oz7KQgmeAbvlzUnCkvQ2t81/BPH18/ueEs&#10;ofCtsMGrhp9V4rf7x492Q9yqVeiDbRUwIvFpO8SG94hxW1VJ9sqJtAhReTrUAZxACqGrWhADsTtb&#10;rep6Uw0B2ghBqpRo92465PvCr7WS+F7rpJDZhlNvWFYo60Neq/1ObDsQsTfy0ob4hy6cMJ6KzlR3&#10;AgX7CuYXKmckhBQ0LmRwVdDaSFU0kJpl/ZOa+15EVbSQOSnONqX/RyvfnY7ATEt3t1lz5oWjS7pH&#10;EKbrkb0ECAM7BO/JyAAs55BjQ0xbAh78ES5RikfI8kcNjmlr4mciLIaQRDYWv8+z32pEJmlzUz9d&#10;relWJB09q1+snxf2aqLJdBESvlHBsfzT8HTpa25oKiFObxNSIwS8AjLYejY0fHWTaXOMwthXvmV4&#10;jqQRwQjfWZX1ENB6+mRdk5Lyh2erJqIPSpNH1PFUsEynOlhgJ0Fz1X5ZziyUmSHaWDuD6lL+j6BL&#10;boapMrF/C5yzS8XgcQY64wP8riqO11b1lH9VPWnNsh9Cey73WuygsSv+XJ5Inusf4wL//pD33wAA&#10;AP//AwBQSwMEFAAGAAgAAAAhAHEL4MXeAAAACAEAAA8AAABkcnMvZG93bnJldi54bWxMj8FOg0AQ&#10;hu8mvsNmTLy1C0KAIEujJvXiydbE6xZGIN2dRXZbaJ/e8aS3mcyXf76/2izWiDNOfnCkIF5HIJAa&#10;1w7UKfjYb1cFCB80tdo4QgUX9LCpb28qXbZupnc870InOIR8qRX0IYyllL7p0Wq/diMS377cZHXg&#10;depkO+mZw62RD1GUSasH4g+9HvGlx+a4O1kFn3tTaHO8vs5X//z2bbd5Qpdcqfu75ekRRMAl/MHw&#10;q8/qULPTwZ2o9cIoWKVZwigPcQyCgbTIQRwUZEkKsq7k/wL1DwAAAP//AwBQSwECLQAUAAYACAAA&#10;ACEAtoM4kv4AAADhAQAAEwAAAAAAAAAAAAAAAAAAAAAAW0NvbnRlbnRfVHlwZXNdLnhtbFBLAQIt&#10;ABQABgAIAAAAIQA4/SH/1gAAAJQBAAALAAAAAAAAAAAAAAAAAC8BAABfcmVscy8ucmVsc1BLAQIt&#10;ABQABgAIAAAAIQBpKtwf5gEAABAEAAAOAAAAAAAAAAAAAAAAAC4CAABkcnMvZTJvRG9jLnhtbFBL&#10;AQItABQABgAIAAAAIQBxC+DF3gAAAAgBAAAPAAAAAAAAAAAAAAAAAEAEAABkcnMvZG93bnJldi54&#10;bWxQSwUGAAAAAAQABADzAAAASwUAAAAA&#10;" w14:anchorId="09FBF125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297" w:type="dxa"/>
          </w:tcPr>
          <w:p w14:paraId="43F7EA4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8E3DE1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8CCF87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6E533F" w14:paraId="166BC94D" w14:textId="77777777" w:rsidTr="007A16B7">
        <w:trPr>
          <w:trHeight w:val="188"/>
        </w:trPr>
        <w:tc>
          <w:tcPr>
            <w:tcW w:w="297" w:type="dxa"/>
          </w:tcPr>
          <w:p w14:paraId="17C2599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5F44C01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8147AC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24B7423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25751A7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8852E2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8498A94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485630DF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2D9DC470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1885C5F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5F08874B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653B3E08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2CC7A76D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026ED75E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7" w:type="dxa"/>
          </w:tcPr>
          <w:p w14:paraId="7148F1A9" w14:textId="77777777" w:rsidR="006E533F" w:rsidRDefault="006E533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40163E8D" w14:textId="77777777" w:rsidR="003A5481" w:rsidRPr="003060EF" w:rsidRDefault="00BE088A" w:rsidP="003060EF">
      <w:pPr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ab/>
      </w:r>
      <w:r>
        <w:rPr>
          <w:rFonts w:ascii="Times New Roman" w:hAnsi="Times New Roman" w:cs="Times New Roman"/>
          <w:b/>
          <w:sz w:val="24"/>
          <w:szCs w:val="24"/>
        </w:rPr>
        <w:tab/>
      </w:r>
      <w:r>
        <w:rPr>
          <w:rFonts w:ascii="Times New Roman" w:hAnsi="Times New Roman" w:cs="Times New Roman"/>
          <w:b/>
          <w:sz w:val="24"/>
          <w:szCs w:val="24"/>
        </w:rPr>
        <w:tab/>
      </w:r>
      <w:r>
        <w:rPr>
          <w:rFonts w:ascii="Times New Roman" w:hAnsi="Times New Roman" w:cs="Times New Roman"/>
          <w:b/>
          <w:sz w:val="24"/>
          <w:szCs w:val="24"/>
        </w:rPr>
        <w:tab/>
        <w:t xml:space="preserve">         </w:t>
      </w:r>
      <w:r w:rsidR="00E47C26" w:rsidRPr="00E47C26">
        <w:rPr>
          <w:rFonts w:ascii="Times New Roman" w:hAnsi="Times New Roman" w:cs="Times New Roman"/>
          <w:b/>
          <w:noProof/>
          <w:position w:val="-6"/>
          <w:sz w:val="24"/>
          <w:szCs w:val="24"/>
        </w:rPr>
        <w:object w:dxaOrig="200" w:dyaOrig="279" w14:anchorId="2D7D6E4D">
          <v:shape id="_x0000_i1311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311" DrawAspect="Content" ObjectID="_1688998961" r:id="rId32"/>
        </w:object>
      </w:r>
      <w:r w:rsidR="006E533F">
        <w:rPr>
          <w:rFonts w:ascii="Times New Roman" w:hAnsi="Times New Roman" w:cs="Times New Roman"/>
          <w:b/>
          <w:i/>
          <w:sz w:val="24"/>
          <w:szCs w:val="24"/>
        </w:rPr>
        <w:tab/>
      </w:r>
      <w:r w:rsidR="006E533F">
        <w:rPr>
          <w:rFonts w:ascii="Times New Roman" w:hAnsi="Times New Roman" w:cs="Times New Roman"/>
          <w:b/>
          <w:i/>
          <w:sz w:val="24"/>
          <w:szCs w:val="24"/>
        </w:rPr>
        <w:tab/>
      </w:r>
      <w:r w:rsidR="006E533F">
        <w:rPr>
          <w:rFonts w:ascii="Times New Roman" w:hAnsi="Times New Roman" w:cs="Times New Roman"/>
          <w:b/>
          <w:i/>
          <w:sz w:val="24"/>
          <w:szCs w:val="24"/>
        </w:rPr>
        <w:tab/>
      </w:r>
      <w:r w:rsidR="006E533F">
        <w:rPr>
          <w:rFonts w:ascii="Times New Roman" w:hAnsi="Times New Roman" w:cs="Times New Roman"/>
          <w:b/>
          <w:i/>
          <w:sz w:val="24"/>
          <w:szCs w:val="24"/>
        </w:rPr>
        <w:tab/>
      </w:r>
      <w:r w:rsidR="006E533F">
        <w:rPr>
          <w:rFonts w:ascii="Times New Roman" w:hAnsi="Times New Roman" w:cs="Times New Roman"/>
          <w:b/>
          <w:i/>
          <w:sz w:val="24"/>
          <w:szCs w:val="24"/>
        </w:rPr>
        <w:tab/>
      </w:r>
      <w:r w:rsidR="006E533F">
        <w:rPr>
          <w:rFonts w:ascii="Times New Roman" w:hAnsi="Times New Roman" w:cs="Times New Roman"/>
          <w:b/>
          <w:i/>
          <w:sz w:val="24"/>
          <w:szCs w:val="24"/>
        </w:rPr>
        <w:tab/>
      </w:r>
    </w:p>
    <w:p w14:paraId="306A8E2D" w14:textId="77777777" w:rsidR="006E533F" w:rsidRDefault="006E533F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The next type of transformation (rigid motion)</w:t>
      </w:r>
      <w:r w:rsidR="00B43F7A">
        <w:rPr>
          <w:rFonts w:ascii="Times New Roman" w:hAnsi="Times New Roman" w:cs="Times New Roman"/>
          <w:sz w:val="24"/>
          <w:szCs w:val="24"/>
        </w:rPr>
        <w:t xml:space="preserve"> that we will discuss</w:t>
      </w:r>
      <w:r>
        <w:rPr>
          <w:rFonts w:ascii="Times New Roman" w:hAnsi="Times New Roman" w:cs="Times New Roman"/>
          <w:sz w:val="24"/>
          <w:szCs w:val="24"/>
        </w:rPr>
        <w:t xml:space="preserve"> is called a rotation.</w:t>
      </w:r>
      <w:r w:rsidR="009C54F2">
        <w:rPr>
          <w:rFonts w:ascii="Times New Roman" w:hAnsi="Times New Roman" w:cs="Times New Roman"/>
          <w:sz w:val="24"/>
          <w:szCs w:val="24"/>
        </w:rPr>
        <w:t xml:space="preserve"> A rotation moves</w:t>
      </w:r>
      <w:r w:rsidR="00E4383E">
        <w:rPr>
          <w:rFonts w:ascii="Times New Roman" w:hAnsi="Times New Roman" w:cs="Times New Roman"/>
          <w:sz w:val="24"/>
          <w:szCs w:val="24"/>
        </w:rPr>
        <w:t xml:space="preserve"> an object about a </w:t>
      </w:r>
      <w:proofErr w:type="gramStart"/>
      <w:r w:rsidR="00E4383E">
        <w:rPr>
          <w:rFonts w:ascii="Times New Roman" w:hAnsi="Times New Roman" w:cs="Times New Roman"/>
          <w:sz w:val="24"/>
          <w:szCs w:val="24"/>
        </w:rPr>
        <w:t>fixed point</w:t>
      </w:r>
      <w:proofErr w:type="gramEnd"/>
      <w:r w:rsidR="00E4383E">
        <w:rPr>
          <w:rFonts w:ascii="Times New Roman" w:hAnsi="Times New Roman" w:cs="Times New Roman"/>
          <w:sz w:val="24"/>
          <w:szCs w:val="24"/>
        </w:rPr>
        <w:t xml:space="preserve"> R</w:t>
      </w:r>
      <w:r w:rsidR="009C54F2">
        <w:rPr>
          <w:rFonts w:ascii="Times New Roman" w:hAnsi="Times New Roman" w:cs="Times New Roman"/>
          <w:sz w:val="24"/>
          <w:szCs w:val="24"/>
        </w:rPr>
        <w:t xml:space="preserve"> called the </w:t>
      </w:r>
      <w:proofErr w:type="spellStart"/>
      <w:r w:rsidR="009C54F2">
        <w:rPr>
          <w:rFonts w:ascii="Times New Roman" w:hAnsi="Times New Roman" w:cs="Times New Roman"/>
          <w:sz w:val="24"/>
          <w:szCs w:val="24"/>
        </w:rPr>
        <w:t>rotocenter</w:t>
      </w:r>
      <w:proofErr w:type="spellEnd"/>
      <w:r w:rsidR="009C54F2">
        <w:rPr>
          <w:rFonts w:ascii="Times New Roman" w:hAnsi="Times New Roman" w:cs="Times New Roman"/>
          <w:sz w:val="24"/>
          <w:szCs w:val="24"/>
        </w:rPr>
        <w:t xml:space="preserve"> and </w:t>
      </w:r>
      <w:r w:rsidR="005E0D3D">
        <w:rPr>
          <w:rFonts w:ascii="Times New Roman" w:hAnsi="Times New Roman" w:cs="Times New Roman"/>
          <w:sz w:val="24"/>
          <w:szCs w:val="24"/>
        </w:rPr>
        <w:t xml:space="preserve">through a </w:t>
      </w:r>
      <w:r w:rsidR="009C54F2">
        <w:rPr>
          <w:rFonts w:ascii="Times New Roman" w:hAnsi="Times New Roman" w:cs="Times New Roman"/>
          <w:sz w:val="24"/>
          <w:szCs w:val="24"/>
        </w:rPr>
        <w:t xml:space="preserve">specific angle. </w:t>
      </w:r>
      <w:r w:rsidR="009E7C95">
        <w:rPr>
          <w:rFonts w:ascii="Times New Roman" w:hAnsi="Times New Roman" w:cs="Times New Roman"/>
          <w:sz w:val="24"/>
          <w:szCs w:val="24"/>
        </w:rPr>
        <w:t xml:space="preserve">The blue triangle </w:t>
      </w:r>
      <w:r w:rsidR="00B60141">
        <w:rPr>
          <w:rFonts w:ascii="Times New Roman" w:hAnsi="Times New Roman" w:cs="Times New Roman"/>
          <w:sz w:val="24"/>
          <w:szCs w:val="24"/>
        </w:rPr>
        <w:t xml:space="preserve">below </w:t>
      </w:r>
      <w:r w:rsidR="009E7C95">
        <w:rPr>
          <w:rFonts w:ascii="Times New Roman" w:hAnsi="Times New Roman" w:cs="Times New Roman"/>
          <w:sz w:val="24"/>
          <w:szCs w:val="24"/>
        </w:rPr>
        <w:t xml:space="preserve">has been rotated 90° </w:t>
      </w:r>
      <w:r w:rsidR="00E4383E">
        <w:rPr>
          <w:rFonts w:ascii="Times New Roman" w:hAnsi="Times New Roman" w:cs="Times New Roman"/>
          <w:sz w:val="24"/>
          <w:szCs w:val="24"/>
        </w:rPr>
        <w:t>about point R</w:t>
      </w:r>
      <w:r w:rsidR="00A977EC"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4A24A1" w14:paraId="77CF154D" w14:textId="77777777" w:rsidTr="004A24A1">
        <w:tc>
          <w:tcPr>
            <w:tcW w:w="8630" w:type="dxa"/>
          </w:tcPr>
          <w:p w14:paraId="02DD1DDB" w14:textId="77777777" w:rsidR="004A24A1" w:rsidRDefault="004A24A1" w:rsidP="00855D6E">
            <w:pPr>
              <w:spacing w:after="160"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B205A9">
              <w:rPr>
                <w:rFonts w:ascii="Times New Roman" w:hAnsi="Times New Roman" w:cs="Times New Roman"/>
                <w:sz w:val="24"/>
                <w:szCs w:val="24"/>
              </w:rPr>
              <w:t>A</w:t>
            </w:r>
            <w:r>
              <w:rPr>
                <w:rFonts w:ascii="Times New Roman" w:hAnsi="Times New Roman" w:cs="Times New Roman"/>
                <w:b/>
                <w:sz w:val="24"/>
                <w:szCs w:val="24"/>
              </w:rPr>
              <w:t xml:space="preserve"> </w:t>
            </w:r>
            <w:r w:rsidR="005E0D3D">
              <w:rPr>
                <w:rFonts w:ascii="Times New Roman" w:hAnsi="Times New Roman" w:cs="Times New Roman"/>
                <w:b/>
                <w:sz w:val="24"/>
                <w:szCs w:val="24"/>
              </w:rPr>
              <w:t>r</w:t>
            </w:r>
            <w:r w:rsidRPr="00AE4949">
              <w:rPr>
                <w:rFonts w:ascii="Times New Roman" w:hAnsi="Times New Roman" w:cs="Times New Roman"/>
                <w:b/>
                <w:sz w:val="24"/>
                <w:szCs w:val="24"/>
              </w:rPr>
              <w:t>otation</w:t>
            </w:r>
            <w:r>
              <w:rPr>
                <w:rFonts w:ascii="Times New Roman" w:hAnsi="Times New Roman" w:cs="Times New Roman"/>
                <w:b/>
                <w:sz w:val="24"/>
                <w:szCs w:val="24"/>
              </w:rPr>
              <w:t xml:space="preserve"> </w:t>
            </w:r>
            <w:r w:rsidRPr="00B205A9">
              <w:rPr>
                <w:rFonts w:ascii="Times New Roman" w:hAnsi="Times New Roman" w:cs="Times New Roman"/>
                <w:sz w:val="24"/>
                <w:szCs w:val="24"/>
              </w:rPr>
              <w:t>of an object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moves the object around a point called the </w:t>
            </w:r>
            <w:proofErr w:type="spellStart"/>
            <w:r>
              <w:rPr>
                <w:rFonts w:ascii="Times New Roman" w:hAnsi="Times New Roman" w:cs="Times New Roman"/>
                <w:sz w:val="24"/>
                <w:szCs w:val="24"/>
              </w:rPr>
              <w:t>rotocenter</w:t>
            </w:r>
            <w:proofErr w:type="spellEnd"/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4A4E16">
              <w:rPr>
                <w:rFonts w:ascii="Times New Roman" w:hAnsi="Times New Roman" w:cs="Times New Roman"/>
                <w:sz w:val="24"/>
                <w:szCs w:val="24"/>
              </w:rPr>
              <w:t xml:space="preserve">R 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>a certain angle</w:t>
            </w:r>
            <w:r w:rsidR="00B43F7A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3FFD5DEF">
                <v:shape id="_x0000_i1310" type="#_x0000_t75" alt="" style="width:10pt;height:14.4pt;mso-width-percent:0;mso-height-percent:0;mso-width-percent:0;mso-height-percent:0" o:ole="">
                  <v:imagedata r:id="rId33" o:title=""/>
                </v:shape>
                <o:OLEObject Type="Embed" ProgID="Equation.DSMT4" ShapeID="_x0000_i1310" DrawAspect="Content" ObjectID="_1688998962" r:id="rId34"/>
              </w:object>
            </w:r>
            <w:r w:rsidR="005D4297">
              <w:rPr>
                <w:rFonts w:ascii="Times New Roman" w:hAnsi="Times New Roman" w:cs="Times New Roman"/>
                <w:sz w:val="24"/>
                <w:szCs w:val="24"/>
              </w:rPr>
              <w:t xml:space="preserve"> either clockwise or counterclockwise.</w:t>
            </w:r>
          </w:p>
        </w:tc>
      </w:tr>
    </w:tbl>
    <w:p w14:paraId="5E711466" w14:textId="77777777" w:rsidR="00B43F7A" w:rsidRDefault="00B84BF1" w:rsidP="00B43F7A">
      <w:pPr>
        <w:spacing w:after="0"/>
        <w:rPr>
          <w:rFonts w:ascii="Times New Roman" w:hAnsi="Times New Roman" w:cs="Times New Roman"/>
          <w:i/>
          <w:sz w:val="24"/>
          <w:szCs w:val="24"/>
        </w:rPr>
      </w:pPr>
      <w:r>
        <w:rPr>
          <w:rFonts w:ascii="Times New Roman" w:hAnsi="Times New Roman" w:cs="Times New Roman"/>
          <w:i/>
          <w:sz w:val="24"/>
          <w:szCs w:val="24"/>
        </w:rPr>
        <w:br/>
      </w:r>
      <w:r w:rsidR="00B43F7A" w:rsidRPr="005E0D3D">
        <w:rPr>
          <w:rFonts w:ascii="Times New Roman" w:hAnsi="Times New Roman" w:cs="Times New Roman"/>
          <w:i/>
          <w:sz w:val="24"/>
          <w:szCs w:val="24"/>
        </w:rPr>
        <w:t xml:space="preserve">Note: the </w:t>
      </w:r>
      <w:proofErr w:type="spellStart"/>
      <w:r w:rsidR="00B43F7A" w:rsidRPr="005E0D3D">
        <w:rPr>
          <w:rFonts w:ascii="Times New Roman" w:hAnsi="Times New Roman" w:cs="Times New Roman"/>
          <w:i/>
          <w:sz w:val="24"/>
          <w:szCs w:val="24"/>
        </w:rPr>
        <w:t>rotocenter</w:t>
      </w:r>
      <w:proofErr w:type="spellEnd"/>
      <w:r w:rsidR="004A4E16">
        <w:rPr>
          <w:rFonts w:ascii="Times New Roman" w:hAnsi="Times New Roman" w:cs="Times New Roman"/>
          <w:i/>
          <w:sz w:val="24"/>
          <w:szCs w:val="24"/>
        </w:rPr>
        <w:t xml:space="preserve"> R</w:t>
      </w:r>
      <w:r w:rsidR="00B43F7A" w:rsidRPr="005E0D3D">
        <w:rPr>
          <w:rFonts w:ascii="Times New Roman" w:hAnsi="Times New Roman" w:cs="Times New Roman"/>
          <w:i/>
          <w:sz w:val="24"/>
          <w:szCs w:val="24"/>
        </w:rPr>
        <w:t xml:space="preserve"> can be outside the object, inside the object or on the object.</w:t>
      </w:r>
    </w:p>
    <w:p w14:paraId="33286D57" w14:textId="77777777" w:rsidR="00B43F7A" w:rsidRPr="00B43F7A" w:rsidRDefault="00B43F7A" w:rsidP="00B43F7A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30F765BE" w14:textId="77777777" w:rsidR="005E0D3D" w:rsidRDefault="005E0D3D" w:rsidP="00B43F7A">
      <w:pPr>
        <w:spacing w:after="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>Figure 10.1.6</w:t>
      </w:r>
      <w:r w:rsidRPr="00623EA2">
        <w:rPr>
          <w:rFonts w:ascii="Times New Roman" w:hAnsi="Times New Roman" w:cs="Times New Roman"/>
          <w:b/>
          <w:sz w:val="24"/>
          <w:szCs w:val="24"/>
        </w:rPr>
        <w:t>:</w:t>
      </w:r>
      <w:r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B43F7A">
        <w:rPr>
          <w:rFonts w:ascii="Times New Roman" w:hAnsi="Times New Roman" w:cs="Times New Roman"/>
          <w:b/>
          <w:sz w:val="24"/>
          <w:szCs w:val="24"/>
        </w:rPr>
        <w:t xml:space="preserve">A </w:t>
      </w:r>
      <w:r>
        <w:rPr>
          <w:rFonts w:ascii="Times New Roman" w:hAnsi="Times New Roman" w:cs="Times New Roman"/>
          <w:b/>
          <w:sz w:val="24"/>
          <w:szCs w:val="24"/>
        </w:rPr>
        <w:t>Triangle</w:t>
      </w:r>
      <w:r w:rsidR="00B43F7A">
        <w:rPr>
          <w:rFonts w:ascii="Times New Roman" w:hAnsi="Times New Roman" w:cs="Times New Roman"/>
          <w:b/>
          <w:sz w:val="24"/>
          <w:szCs w:val="24"/>
        </w:rPr>
        <w:t xml:space="preserve"> Rotated</w:t>
      </w:r>
      <w:r>
        <w:rPr>
          <w:rFonts w:ascii="Times New Roman" w:hAnsi="Times New Roman" w:cs="Times New Roman"/>
          <w:b/>
          <w:sz w:val="24"/>
          <w:szCs w:val="24"/>
        </w:rPr>
        <w:t xml:space="preserve"> 90°</w:t>
      </w:r>
      <w:r w:rsidR="00E4383E">
        <w:rPr>
          <w:rFonts w:ascii="Times New Roman" w:hAnsi="Times New Roman" w:cs="Times New Roman"/>
          <w:b/>
          <w:sz w:val="24"/>
          <w:szCs w:val="24"/>
        </w:rPr>
        <w:t xml:space="preserve"> around the </w:t>
      </w:r>
      <w:proofErr w:type="spellStart"/>
      <w:r w:rsidR="00E4383E">
        <w:rPr>
          <w:rFonts w:ascii="Times New Roman" w:hAnsi="Times New Roman" w:cs="Times New Roman"/>
          <w:b/>
          <w:sz w:val="24"/>
          <w:szCs w:val="24"/>
        </w:rPr>
        <w:t>Rotocenter</w:t>
      </w:r>
      <w:proofErr w:type="spellEnd"/>
      <w:r w:rsidR="00E4383E">
        <w:rPr>
          <w:rFonts w:ascii="Times New Roman" w:hAnsi="Times New Roman" w:cs="Times New Roman"/>
          <w:b/>
          <w:sz w:val="24"/>
          <w:szCs w:val="24"/>
        </w:rPr>
        <w:t xml:space="preserve"> R</w:t>
      </w:r>
      <w:r w:rsidR="00B43F7A">
        <w:rPr>
          <w:rFonts w:ascii="Times New Roman" w:hAnsi="Times New Roman" w:cs="Times New Roman"/>
          <w:b/>
          <w:sz w:val="24"/>
          <w:szCs w:val="24"/>
        </w:rPr>
        <w:t xml:space="preserve"> outside the Triangle</w:t>
      </w:r>
    </w:p>
    <w:p w14:paraId="1E06FA46" w14:textId="77777777" w:rsidR="004A4E16" w:rsidRPr="00B43F7A" w:rsidRDefault="004A4E16" w:rsidP="00B43F7A">
      <w:pPr>
        <w:spacing w:after="0"/>
        <w:rPr>
          <w:rFonts w:ascii="Times New Roman" w:hAnsi="Times New Roman" w:cs="Times New Roman"/>
          <w:i/>
          <w:sz w:val="24"/>
          <w:szCs w:val="24"/>
        </w:rPr>
      </w:pPr>
    </w:p>
    <w:p w14:paraId="0CBC1784" w14:textId="77777777" w:rsidR="00EC7933" w:rsidRPr="005E0D3D" w:rsidRDefault="00EC7933" w:rsidP="00855D6E">
      <w:pPr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692032" behindDoc="0" locked="0" layoutInCell="1" allowOverlap="1" wp14:anchorId="76096B1E" wp14:editId="625F612C">
                <wp:simplePos x="0" y="0"/>
                <wp:positionH relativeFrom="column">
                  <wp:posOffset>571500</wp:posOffset>
                </wp:positionH>
                <wp:positionV relativeFrom="paragraph">
                  <wp:posOffset>113030</wp:posOffset>
                </wp:positionV>
                <wp:extent cx="609600" cy="447675"/>
                <wp:effectExtent l="0" t="0" r="19050" b="28575"/>
                <wp:wrapNone/>
                <wp:docPr id="5" name="Isosceles Triangle 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09600" cy="447675"/>
                        </a:xfrm>
                        <a:prstGeom prst="triangle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0C34AF1">
              <v:shape id="Isosceles Triangle 5" style="position:absolute;margin-left:45pt;margin-top:8.9pt;width:48pt;height:35.25pt;z-index:25169203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TrrWKeQIAAEUFAAAOAAAAZHJzL2Uyb0RvYy54bWysVN9P2zAQfp+0/8Hy+0hatWVUpKgCMSEh&#10;hgYTz8axG0uOzzu7Tbu/fmcnDQjQHqblwfH57r774e98frFvLdspDAZcxScnJWfKSaiN21T85+P1&#10;l6+chShcLSw4VfGDCvxi9fnTeeeXagoN2FohIxAXlp2veBOjXxZFkI1qRTgBrxwpNWArIom4KWoU&#10;HaG3tpiW5aLoAGuPIFUIdHrVK/kq42utZPyudVCR2YpTbjGvmNfntBarc7HcoPCNkUMa4h+yaIVx&#10;FHSEuhJRsC2ad1CtkQgBdDyR0BagtZEq10DVTMo31Tw0wqtcCzUn+LFN4f/ByrvdPTJTV3zOmRMt&#10;XdFNgCCVVYE9ohFuYxWbpz51PizJ/MHf4yAF2qai9xrb9Kdy2D739jD2Vu0jk3S4KM8WJd2AJNVs&#10;dro4zZjFi7PHEL8paFnaVDwOsXNXxe42RApK5kczElJCfQp5Fw9WpSys+6E0lURBp9k7k0ldWmQ7&#10;QTQQUioXJ72qEbXqj+clfalOCjJ6ZCkDJmRtrB2xB4BE1PfYPcxgn1xV5uLoXP4tsd559MiRwcXR&#10;uTUO8CMAS1UNkXv7Y5P61qQuPUN9oAtH6CcheHltqN+3IsR7gUR9uiIa5/idFm2hqzgMO84awN8f&#10;nSd7YiRpOetolCoefm0FKs7sjSOunk1mszR7WZjNT6ck4GvN82uN27aXQNc0oYfDy7xN9tEetxqh&#10;faKpX6eopBJOUuyKy4hH4TL2I07vhlTrdTajefMi3roHLxN46mri0uP+SaA/ko7YegfHsRPLN7zr&#10;bZOng/U2gjaZlC99HfpNs5qJM7wr6TF4LWerl9dv9QcAAP//AwBQSwMEFAAGAAgAAAAhAAgWmSza&#10;AAAACAEAAA8AAABkcnMvZG93bnJldi54bWxMj8FOwzAQRO9I/IO1SNyoE5BKEuJUVUVvvdD2A7ax&#10;iQP2OsRuGv6+2xMcd2Y0O69ezd6JyYyxD6QgX2QgDLVB99QpOB62TwWImJA0ukBGwa+JsGru72qs&#10;dLjQh5n2qRNcQrFCBTaloZIyttZ4jIswGGLvM4weE59jJ/WIFy73Tj5n2VJ67Ik/WBzMxpr2e3/2&#10;CnZ2LvUmP7ivkuRP/u47nLZrpR4f5vUbiGTm9BeG23yeDg1vOoUz6SicgjJjlMT6KxPc/GLJwklB&#10;UbyAbGr5H6C5AgAA//8DAFBLAQItABQABgAIAAAAIQC2gziS/gAAAOEBAAATAAAAAAAAAAAAAAAA&#10;AAAAAABbQ29udGVudF9UeXBlc10ueG1sUEsBAi0AFAAGAAgAAAAhADj9If/WAAAAlAEAAAsAAAAA&#10;AAAAAAAAAAAALwEAAF9yZWxzLy5yZWxzUEsBAi0AFAAGAAgAAAAhANOutYp5AgAARQUAAA4AAAAA&#10;AAAAAAAAAAAALgIAAGRycy9lMm9Eb2MueG1sUEsBAi0AFAAGAAgAAAAhAAgWmSzaAAAACAEAAA8A&#10;AAAAAAAAAAAAAAAA0wQAAGRycy9kb3ducmV2LnhtbFBLBQYAAAAABAAEAPMAAADaBQAAAAA=&#10;" w14:anchorId="5A70F315"/>
            </w:pict>
          </mc:Fallback>
        </mc:AlternateContent>
      </w:r>
    </w:p>
    <w:p w14:paraId="26DECC64" w14:textId="77777777" w:rsidR="00EC7933" w:rsidRDefault="00104F15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695104" behindDoc="0" locked="0" layoutInCell="1" allowOverlap="1" wp14:anchorId="001FB7D2" wp14:editId="5BDB96CE">
                <wp:simplePos x="0" y="0"/>
                <wp:positionH relativeFrom="column">
                  <wp:posOffset>857250</wp:posOffset>
                </wp:positionH>
                <wp:positionV relativeFrom="paragraph">
                  <wp:posOffset>222885</wp:posOffset>
                </wp:positionV>
                <wp:extent cx="9525" cy="342900"/>
                <wp:effectExtent l="76200" t="38100" r="66675" b="19050"/>
                <wp:wrapNone/>
                <wp:docPr id="8" name="Straight Arrow Connector 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H="1" flipV="1">
                          <a:off x="0" y="0"/>
                          <a:ext cx="9525" cy="342900"/>
                        </a:xfrm>
                        <a:prstGeom prst="straightConnector1">
                          <a:avLst/>
                        </a:prstGeom>
                        <a:ln w="12700">
                          <a:solidFill>
                            <a:schemeClr val="tx1"/>
                          </a:solidFill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04197E9">
              <v:shape id="Straight Arrow Connector 8" style="position:absolute;margin-left:67.5pt;margin-top:17.55pt;width:.75pt;height:27pt;flip:x y;z-index:25169510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1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mJyYAAIAAFMEAAAOAAAAZHJzL2Uyb0RvYy54bWysVE2P0zAQvSPxHyzfadrAwm7VdIW6LBwQ&#10;VCzL3evYjSV/aTw07b9n7KQphRMrLpbHnvfmzfMkq9uDs2yvIJngG76YzTlTXobW+F3DH7/fv7rm&#10;LKHwrbDBq4YfVeK365cvVn1cqjp0wbYKGJH4tOxjwzvEuKyqJDvlRJqFqDxd6gBOIIWwq1oQPbE7&#10;W9Xz+duqD9BGCFKlRKd3wyVfF36tlcSvWieFzDactGFZoaxPea3WK7HcgYidkaMM8QwVThhPRSeq&#10;O4GC/QTzF5UzEkIKGmcyuCpobaQqPVA3i/kf3Tx0IqrSC5mT4mRT+n+08st+C8y0DaeH8sLREz0g&#10;CLPrkL0HCD3bBO/JxgDsOrvVx7Qk0MZvYYxS3EJu/aDBMW1N/ESDwMvuR97lO2qUHYrrx8l1dUAm&#10;6fDmqr7iTNLF6zf1zby8STXQZWiEhB9VcCxvGp5GdZOsoYDYf05Iggh4AmSw9awnDfU7os1xCta0&#10;98baEuQhUxsLbC9oPPCwyA0Sw0UWCmM/+JbhMZI5CEb4nVVjpvUEyJYMJpQdHq0aan9TmqylFgeN&#10;ZajP9YSUyuOppvWUnWGa1E3AUfWl0EvgmJ+hqgz8v4AnRKkcPE5gZ3yAwbPL6meb9JB/cmDoO1vw&#10;FNpjGY9iDU1ucXX8yvKn8Xtc4Od/wfoXAAAA//8DAFBLAwQUAAYACAAAACEAlW6Kz9wAAAAJAQAA&#10;DwAAAGRycy9kb3ducmV2LnhtbEyPzW6DMBCE75X6DtZW6q0xFBGlBBNFifoAJf25GrxgFLxGthPI&#10;29c5tcfRjGa+KXeLGdkVnR8sCUhXCTCk1qqBegGfp/eXDTAfJCk5WkIBN/Swqx4fSlkoO9MHXuvQ&#10;s1hCvpACdAhTwblvNRrpV3ZCil5nnZEhStdz5eQcy83IX5NkzY0cKC5oOeFBY3uuL0aAv/2c0i5B&#10;u3eznr/rr+Oha45CPD8t+y2wgEv4C8MdP6JDFZkaeyHl2Rh1lscvQUCWp8DugWydA2sEbN5S4FXJ&#10;/z+ofgEAAP//AwBQSwECLQAUAAYACAAAACEAtoM4kv4AAADhAQAAEwAAAAAAAAAAAAAAAAAAAAAA&#10;W0NvbnRlbnRfVHlwZXNdLnhtbFBLAQItABQABgAIAAAAIQA4/SH/1gAAAJQBAAALAAAAAAAAAAAA&#10;AAAAAC8BAABfcmVscy8ucmVsc1BLAQItABQABgAIAAAAIQDXmJyYAAIAAFMEAAAOAAAAAAAAAAAA&#10;AAAAAC4CAABkcnMvZTJvRG9jLnhtbFBLAQItABQABgAIAAAAIQCVborP3AAAAAkBAAAPAAAAAAAA&#10;AAAAAAAAAFoEAABkcnMvZG93bnJldi54bWxQSwUGAAAAAAQABADzAAAAYwUAAAAA&#10;" w14:anchorId="5F5F3BBB">
                <v:stroke endarrow="block"/>
              </v:shape>
            </w:pict>
          </mc:Fallback>
        </mc:AlternateContent>
      </w:r>
    </w:p>
    <w:p w14:paraId="4C53DCF6" w14:textId="77777777" w:rsidR="00EC7933" w:rsidRDefault="009E7C95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698176" behindDoc="0" locked="0" layoutInCell="1" allowOverlap="1" wp14:anchorId="12353A6D" wp14:editId="1F0F2471">
                <wp:simplePos x="0" y="0"/>
                <wp:positionH relativeFrom="column">
                  <wp:posOffset>847725</wp:posOffset>
                </wp:positionH>
                <wp:positionV relativeFrom="paragraph">
                  <wp:posOffset>173355</wp:posOffset>
                </wp:positionV>
                <wp:extent cx="85725" cy="95250"/>
                <wp:effectExtent l="0" t="0" r="28575" b="19050"/>
                <wp:wrapNone/>
                <wp:docPr id="10" name="Oval 1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85725" cy="95250"/>
                        </a:xfrm>
                        <a:prstGeom prst="ellipse">
                          <a:avLst/>
                        </a:prstGeom>
                        <a:solidFill>
                          <a:schemeClr val="tx1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7C9B7FF">
              <v:oval id="Oval 10" style="position:absolute;margin-left:66.75pt;margin-top:13.65pt;width:6.75pt;height:7.5pt;z-index:2516981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0381B1B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Rj9gGhAIAAGkFAAAOAAAAZHJzL2Uyb0RvYy54bWysVEtvGjEQvlfqf7B8bxZQaBPEEqFEqSqh&#10;EJVUORuvzVqyPa5tWOiv79j7ADVRD1U5GI9n5pvHfjPzu6PR5CB8UGBLOr4aUSIsh0rZXUl/vDx+&#10;uqEkRGYrpsGKkp5EoHeLjx/mjZuJCdSgK+EJgtgwa1xJ6xjdrCgCr4Vh4QqcsKiU4A2LKPpdUXnW&#10;ILrRxWQ0+lw04CvngYsQ8PWhVdJFxpdS8LiWMohIdEkxt5hPn89tOovFnM12nrla8S4N9g9ZGKYs&#10;Bh2gHlhkZO/VGyijuIcAMl5xMAVIqbjINWA149Ef1Wxq5kSuBZsT3NCm8P9g+dPh2RNV4bfD9lhm&#10;8ButD0wTFLE3jQszNNm4Z99JAa+p0KP0Jv1jCeSY+3ka+imOkXB8vJl+mUwp4ai5nU6mGbE4uzof&#10;4lcBhqRLSYXWyoVUL5uxwypEjIjWvVV6DqBV9ai0zkLiiLjXnmC+JY3HccoYPS6silRAm3K+xZMW&#10;yVfb70Ji2ZjkJAfMhDuDMc6FjeNWVbNKtDGmI/z1UfrwOWYGTMgSsxuwO4DesgXpsdtkO/vkKjJf&#10;B+fR3xJrnQePHBlsHJyNsuDfA9BYVRe5tcf0L1qTrluoTkgKD+20BMcfFX6hFQvxmXkcD2QKjnxc&#10;4yE1NCWF7kZJDf7Xe+/JHlmLWkoaHLeShp975gUl+ptFPt+Or6/TfGbhGnmDgr/UbC81dm/uAb/5&#10;GJeL4/ma7KPur9KDecXNsExRUcUsx9gl5dH3wn1s1wDuFi6Wy2yGM+lYXNmN4wk8dTXR7+X4yrzr&#10;aBqR3U/Qj+Ybqra2ydPCch9Bqszjc1+7fuM8Z+J0uyctjEs5W5035OI3AAAA//8DAFBLAwQUAAYA&#10;CAAAACEAkAyhxd8AAAAJAQAADwAAAGRycy9kb3ducmV2LnhtbEyPXUvEMBBF3wX/QxjBNze1XbdS&#10;my4iriKIaF3wNduObdlmUpL0w3/v7JM+XuZw59x8u5heTOh8Z0nB9SoCgVTZuqNGwf5zd3ULwgdN&#10;te4toYIf9LAtzs9yndV2pg+cytAILiGfaQVtCEMmpa9aNNqv7IDEt2/rjA4cXSNrp2cuN72Mo2gj&#10;je6IP7R6wIcWq2M5GgWvc/y4OT7vnlz51UwvZj++U/qm1OXFcn8HIuAS/mA46bM6FOx0sCPVXvSc&#10;k+SGUQVxmoA4AeuUxx0UrOMEZJHL/wuKXwAAAP//AwBQSwECLQAUAAYACAAAACEAtoM4kv4AAADh&#10;AQAAEwAAAAAAAAAAAAAAAAAAAAAAW0NvbnRlbnRfVHlwZXNdLnhtbFBLAQItABQABgAIAAAAIQA4&#10;/SH/1gAAAJQBAAALAAAAAAAAAAAAAAAAAC8BAABfcmVscy8ucmVsc1BLAQItABQABgAIAAAAIQBR&#10;j9gGhAIAAGkFAAAOAAAAAAAAAAAAAAAAAC4CAABkcnMvZTJvRG9jLnhtbFBLAQItABQABgAIAAAA&#10;IQCQDKHF3wAAAAkBAAAPAAAAAAAAAAAAAAAAAN4EAABkcnMvZG93bnJldi54bWxQSwUGAAAAAAQA&#10;BADzAAAA6gUAAAAA&#10;"/>
            </w:pict>
          </mc:Fallback>
        </mc:AlternateContent>
      </w: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694080" behindDoc="0" locked="0" layoutInCell="1" allowOverlap="1" wp14:anchorId="22F5C969" wp14:editId="4A3C8A20">
                <wp:simplePos x="0" y="0"/>
                <wp:positionH relativeFrom="column">
                  <wp:posOffset>1152207</wp:posOffset>
                </wp:positionH>
                <wp:positionV relativeFrom="paragraph">
                  <wp:posOffset>23813</wp:posOffset>
                </wp:positionV>
                <wp:extent cx="609600" cy="447675"/>
                <wp:effectExtent l="4762" t="0" r="23813" b="23812"/>
                <wp:wrapNone/>
                <wp:docPr id="7" name="Isosceles Triangle 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5400000">
                          <a:off x="0" y="0"/>
                          <a:ext cx="609600" cy="447675"/>
                        </a:xfrm>
                        <a:prstGeom prst="triangle">
                          <a:avLst/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290EC345">
              <v:shape id="Isosceles Triangle 7" style="position:absolute;margin-left:90.7pt;margin-top:1.9pt;width:48pt;height:35.25pt;rotation:90;z-index:2516940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nm++blgIAAIcFAAAOAAAAZHJzL2Uyb0RvYy54bWysVEtv2zAMvg/YfxB0X50EeaxBnSJokaFA&#10;0RZrh54VWYoFyKImKXGyXz9Kst2g6y7DfDBI8ePHhyheXR8bTQ7CeQWmpOOLESXCcKiU2ZX0x8vm&#10;y1dKfGCmYhqMKOlJeHq9+vzpqrVLMYEadCUcQRLjl60taR2CXRaF57VomL8AKwwaJbiGBVTdrqgc&#10;a5G90cVkNJoXLbjKOuDCezy9zUa6SvxSCh4epfQiEF1SzC2kv0v/bfwXqyu23Dlma8W7NNg/ZNEw&#10;ZTDoQHXLAiN7p/6gahR34EGGCw5NAVIqLlINWM149K6a55pZkWrB5ng7tMn/P1r+cHhyRFUlXVBi&#10;WINXdOfBc6GFJy9OMbPTgixin1rrlwh/tk+u0zyKseijdA1xgM2dTUfxS63A4sgxdfo0dFocA+F4&#10;OB9dzhFGOJqm08V8MYsRikwVKa3z4ZuAhkShpKHLJBGzw70PGd7DoosHraqN0jopbre90Y4cGF78&#10;ZpOSyi5nsCKWlItIUjhpEZ21+S4kNgUTnaSIaRzFwMc4FyaMs6lmlchhZudR4gBHj1RVIozMEtMb&#10;uDuCHplJeu6cbIePriJN8+Cce/yXxLLz4JEigwmDc6MMuI8q01hVFznjMf2z1kRxC9UJRyZdN96g&#10;t3yj8I7umQ9PzOHjwUNcCOERf1JDW1LoJEpqcL8+Oo94nGm0UtLiYyyp/7lnTlCi7wxO++V4Oo2v&#10;NynT2WKCiju3bM8tZt/cAF77OGWXxIgPuhelg+YV98Y6RkUTMxxjl5QH1ys3IS8J3DxcrNcJhi/W&#10;snBvni2P5LGrcf5ejq/M2X5QccIfoH+4bPluVjM2ehpY7wNIlQb5ra9dv/G1p8HpNlNcJ+d6Qr3t&#10;z9VvAAAA//8DAFBLAwQUAAYACAAAACEAr3ZaD94AAAAJAQAADwAAAGRycy9kb3ducmV2LnhtbEyP&#10;MU/DMBCFdyT+g3VIbK2dqgppiFNFiIIYGCgMjNfkSKLG5yh22/DvOSYYn+7Te98V29kN6kxT6D1b&#10;SJYGFHHtm55bCx/vu0UGKkTkBgfPZOGbAmzL66sC88Zf+I3O+9gqKeGQo4UuxjHXOtQdOQxLPxLL&#10;7ctPDqPEqdXNhBcpd4NeGZNqhz3LQocjPXRUH/cnZyFUVfts6viyq14RzePRJZ/9k7W3N3N1DyrS&#10;HP9g+NUXdSjF6eBP3AQ1SN6sE0EtLLINKAFW6ToFdbCQ3SWgy0L//6D8AQAA//8DAFBLAQItABQA&#10;BgAIAAAAIQC2gziS/gAAAOEBAAATAAAAAAAAAAAAAAAAAAAAAABbQ29udGVudF9UeXBlc10ueG1s&#10;UEsBAi0AFAAGAAgAAAAhADj9If/WAAAAlAEAAAsAAAAAAAAAAAAAAAAALwEAAF9yZWxzLy5yZWxz&#10;UEsBAi0AFAAGAAgAAAAhAKeb75uWAgAAhwUAAA4AAAAAAAAAAAAAAAAALgIAAGRycy9lMm9Eb2Mu&#10;eG1sUEsBAi0AFAAGAAgAAAAhAK92Wg/eAAAACQEAAA8AAAAAAAAAAAAAAAAA8AQAAGRycy9kb3du&#10;cmV2LnhtbFBLBQYAAAAABAAEAPMAAAD7BQAAAAA=&#10;" w14:anchorId="27AB76A2"/>
            </w:pict>
          </mc:Fallback>
        </mc:AlternateContent>
      </w:r>
      <w:r w:rsidR="00104F15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697152" behindDoc="0" locked="0" layoutInCell="1" allowOverlap="1" wp14:anchorId="0F8BC452" wp14:editId="7FF73755">
                <wp:simplePos x="0" y="0"/>
                <wp:positionH relativeFrom="column">
                  <wp:posOffset>1037590</wp:posOffset>
                </wp:positionH>
                <wp:positionV relativeFrom="paragraph">
                  <wp:posOffset>73977</wp:posOffset>
                </wp:positionV>
                <wp:extent cx="9525" cy="342900"/>
                <wp:effectExtent l="0" t="71437" r="14287" b="90488"/>
                <wp:wrapNone/>
                <wp:docPr id="9" name="Straight Arrow Connector 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rot="5400000" flipH="1" flipV="1">
                          <a:off x="0" y="0"/>
                          <a:ext cx="9525" cy="342900"/>
                        </a:xfrm>
                        <a:prstGeom prst="straightConnector1">
                          <a:avLst/>
                        </a:prstGeom>
                        <a:ln w="12700">
                          <a:solidFill>
                            <a:schemeClr val="tx1"/>
                          </a:solidFill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8CEE179">
              <v:shape id="Straight Arrow Connector 9" style="position:absolute;margin-left:81.7pt;margin-top:5.8pt;width:.75pt;height:27pt;rotation:90;flip:x y;z-index:25169715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1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03TUEBgIAAGEEAAAOAAAAZHJzL2Uyb0RvYy54bWysVMGO0zAQvSPxD5bvNG3ZAq2arlCXhQOC&#10;il24ex27seR4rLFp2r9nbKcphRMrcrA88bw3b54nWd8eO8sOCoMBV/PZZMqZchIa4/Y1//54/+od&#10;ZyEK1wgLTtX8pAK/3bx8se79Ss2hBdsoZETiwqr3NW9j9KuqCrJVnQgT8MrRoQbsRKQQ91WDoif2&#10;zlbz6fRN1QM2HkGqEOjtXTnkm8yvtZLxq9ZBRWZrTtpiXjGvT2mtNmux2qPwrZGDDPEMFZ0wjoqO&#10;VHciCvYTzV9UnZEIAXScSOgq0NpIlXugbmbTP7p5aIVXuRcyJ/jRpvD/aOWXww6ZaWq+5MyJjq7o&#10;IaIw+zay94jQsy04RzYCsmVyq/dhRaCt2+EQBb/D1PpRY8cQyOLFzTQ9nGlr/Ccai7L7kXYpk9pm&#10;x3wHp/EO1DEySS+Xi/mCM0kHr2/mSyKhKlUhT1CPIX5U0LG0qXkYtI4iSwFx+BxiAZ4BCWwd60nD&#10;/C3RpjiANc29sTYHaeTU1iI7CBqWeJwNpa+yojD2g2tYPHmyKqIRbm/VkGkdaU0GFUvyLp6sKrW/&#10;KU1GU4tFYx7xSz0hpXLxXNM6yk4wTepG4KD6Wug1cMhPUJXH/1/AIyJXBhdHcGccYPHsuvrFJl3y&#10;zw6UvpMFT9Cc8rBka2iO84UO31z6UH6PM/zyZ9j8AgAA//8DAFBLAwQUAAYACAAAACEAnRv3GN0A&#10;AAAJAQAADwAAAGRycy9kb3ducmV2LnhtbEyPzU7DMBCE70i8g7VI3OimjURpiFMhBAcORSL8iZsb&#10;L0kgXkexm4S3Z3uC48x+mp3Jt7Pr1EhDaD1rWC4SUMSVty3XGl6e7y+uQIVo2JrOM2n4oQDb4vQk&#10;N5n1Ez/RWMZaSQiHzGhoYuwzxFA15ExY+J5Ybp9+cCaKHGq0g5kk3HW4SpJLdKZl+dCYnm4bqr7L&#10;g9PwWFH5mu7wA9/ey+mh3Y13X4xan5/NN9egIs3xD4ZjfakOhXTa+wPboDrR6XolqIZ0LROOwGYp&#10;xl6MTQpY5Ph/QfELAAD//wMAUEsBAi0AFAAGAAgAAAAhALaDOJL+AAAA4QEAABMAAAAAAAAAAAAA&#10;AAAAAAAAAFtDb250ZW50X1R5cGVzXS54bWxQSwECLQAUAAYACAAAACEAOP0h/9YAAACUAQAACwAA&#10;AAAAAAAAAAAAAAAvAQAAX3JlbHMvLnJlbHNQSwECLQAUAAYACAAAACEAtN01BAYCAABhBAAADgAA&#10;AAAAAAAAAAAAAAAuAgAAZHJzL2Uyb0RvYy54bWxQSwECLQAUAAYACAAAACEAnRv3GN0AAAAJAQAA&#10;DwAAAAAAAAAAAAAAAABgBAAAZHJzL2Rvd25yZXYueG1sUEsFBgAAAAAEAAQA8wAAAGoFAAAAAA==&#10;" w14:anchorId="5A687387">
                <v:stroke endarrow="block"/>
              </v:shape>
            </w:pict>
          </mc:Fallback>
        </mc:AlternateContent>
      </w:r>
      <w:r w:rsidR="00104F15">
        <w:rPr>
          <w:rFonts w:ascii="Times New Roman" w:hAnsi="Times New Roman" w:cs="Times New Roman"/>
          <w:sz w:val="24"/>
          <w:szCs w:val="24"/>
        </w:rPr>
        <w:tab/>
      </w:r>
      <w:r w:rsidR="00104F15">
        <w:rPr>
          <w:rFonts w:ascii="Times New Roman" w:hAnsi="Times New Roman" w:cs="Times New Roman"/>
          <w:sz w:val="24"/>
          <w:szCs w:val="24"/>
        </w:rPr>
        <w:tab/>
        <w:t>90°</w:t>
      </w:r>
    </w:p>
    <w:p w14:paraId="4850B1E4" w14:textId="77777777" w:rsidR="009E7C95" w:rsidRDefault="009E7C95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  <w:t xml:space="preserve">       </w:t>
      </w:r>
      <w:r w:rsidR="00E4383E">
        <w:rPr>
          <w:rFonts w:ascii="Times New Roman" w:hAnsi="Times New Roman" w:cs="Times New Roman"/>
          <w:sz w:val="24"/>
          <w:szCs w:val="24"/>
        </w:rPr>
        <w:t>R</w:t>
      </w:r>
    </w:p>
    <w:p w14:paraId="5AC56094" w14:textId="77777777" w:rsidR="005E0D3D" w:rsidRPr="005E0D3D" w:rsidRDefault="005E0D3D" w:rsidP="005E0D3D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6116E50E" w14:textId="77777777" w:rsidR="005E0D3D" w:rsidRDefault="005E0D3D" w:rsidP="005E0D3D">
      <w:pPr>
        <w:spacing w:after="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>Figure 10.1.7:</w:t>
      </w:r>
      <w:r w:rsidRPr="00C14786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B43F7A">
        <w:rPr>
          <w:rFonts w:ascii="Times New Roman" w:hAnsi="Times New Roman" w:cs="Times New Roman"/>
          <w:b/>
          <w:sz w:val="24"/>
          <w:szCs w:val="24"/>
        </w:rPr>
        <w:t>A Triangle R</w:t>
      </w:r>
      <w:r w:rsidRPr="00C14786">
        <w:rPr>
          <w:rFonts w:ascii="Times New Roman" w:hAnsi="Times New Roman" w:cs="Times New Roman"/>
          <w:b/>
          <w:sz w:val="24"/>
          <w:szCs w:val="24"/>
        </w:rPr>
        <w:t xml:space="preserve">otated 180° </w:t>
      </w:r>
      <w:r w:rsidR="00B43F7A">
        <w:rPr>
          <w:rFonts w:ascii="Times New Roman" w:hAnsi="Times New Roman" w:cs="Times New Roman"/>
          <w:b/>
          <w:sz w:val="24"/>
          <w:szCs w:val="24"/>
        </w:rPr>
        <w:t xml:space="preserve">around the </w:t>
      </w:r>
      <w:proofErr w:type="spellStart"/>
      <w:r w:rsidR="00B43F7A">
        <w:rPr>
          <w:rFonts w:ascii="Times New Roman" w:hAnsi="Times New Roman" w:cs="Times New Roman"/>
          <w:b/>
          <w:sz w:val="24"/>
          <w:szCs w:val="24"/>
        </w:rPr>
        <w:t>R</w:t>
      </w:r>
      <w:r w:rsidR="00E4383E">
        <w:rPr>
          <w:rFonts w:ascii="Times New Roman" w:hAnsi="Times New Roman" w:cs="Times New Roman"/>
          <w:b/>
          <w:sz w:val="24"/>
          <w:szCs w:val="24"/>
        </w:rPr>
        <w:t>otocenter</w:t>
      </w:r>
      <w:proofErr w:type="spellEnd"/>
      <w:r w:rsidR="00E4383E">
        <w:rPr>
          <w:rFonts w:ascii="Times New Roman" w:hAnsi="Times New Roman" w:cs="Times New Roman"/>
          <w:b/>
          <w:sz w:val="24"/>
          <w:szCs w:val="24"/>
        </w:rPr>
        <w:t xml:space="preserve"> R</w:t>
      </w:r>
      <w:r w:rsidR="00654C2B">
        <w:rPr>
          <w:rFonts w:ascii="Times New Roman" w:hAnsi="Times New Roman" w:cs="Times New Roman"/>
          <w:b/>
          <w:sz w:val="24"/>
          <w:szCs w:val="24"/>
        </w:rPr>
        <w:t xml:space="preserve"> i</w:t>
      </w:r>
      <w:r w:rsidR="00B43F7A">
        <w:rPr>
          <w:rFonts w:ascii="Times New Roman" w:hAnsi="Times New Roman" w:cs="Times New Roman"/>
          <w:b/>
          <w:sz w:val="24"/>
          <w:szCs w:val="24"/>
        </w:rPr>
        <w:t>nside the T</w:t>
      </w:r>
      <w:r w:rsidRPr="00C14786">
        <w:rPr>
          <w:rFonts w:ascii="Times New Roman" w:hAnsi="Times New Roman" w:cs="Times New Roman"/>
          <w:b/>
          <w:sz w:val="24"/>
          <w:szCs w:val="24"/>
        </w:rPr>
        <w:t>riangle</w:t>
      </w:r>
    </w:p>
    <w:p w14:paraId="465E3B61" w14:textId="77777777" w:rsidR="004A4E16" w:rsidRPr="005E0D3D" w:rsidRDefault="004A4E16" w:rsidP="005E0D3D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2818C44B" w14:textId="77777777" w:rsidR="00DA079B" w:rsidRDefault="00710463" w:rsidP="00855D6E">
      <w:pPr>
        <w:spacing w:after="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69216" behindDoc="0" locked="0" layoutInCell="1" allowOverlap="1" wp14:anchorId="4A12A4E6" wp14:editId="484CF07C">
                <wp:simplePos x="0" y="0"/>
                <wp:positionH relativeFrom="column">
                  <wp:posOffset>594360</wp:posOffset>
                </wp:positionH>
                <wp:positionV relativeFrom="paragraph">
                  <wp:posOffset>67310</wp:posOffset>
                </wp:positionV>
                <wp:extent cx="923925" cy="781050"/>
                <wp:effectExtent l="0" t="0" r="28575" b="19050"/>
                <wp:wrapNone/>
                <wp:docPr id="50777" name="Isosceles Triangle 5077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23925" cy="781050"/>
                        </a:xfrm>
                        <a:prstGeom prst="triangle">
                          <a:avLst/>
                        </a:prstGeom>
                        <a:noFill/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5889A45">
              <v:shape id="Isosceles Triangle 50777" style="position:absolute;margin-left:46.8pt;margin-top:5.3pt;width:72.75pt;height:61.5pt;z-index:25216921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ed="f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rc+QhAIAAFgFAAAOAAAAZHJzL2Uyb0RvYy54bWysVFFP2zAQfp+0/2D5fSTt6AoVKapATEgI&#10;0GDi2TjnJpLt82y3affrd3bSgADtYVofXJ/v7jvfl+98dr4zmm3BhxZtxSdHJWdgJdatXVf85+PV&#10;lxPOQhS2FhotVHwPgZ8vP38669wCptigrsEzArFh0bmKNzG6RVEE2YAR4QgdWHIq9EZEMv26qL3o&#10;CN3oYlqW34oOfe08SgiBTi97J19mfKVAxjulAkSmK053i3n1eX1Oa7E8E4u1F65p5XAN8Q+3MKK1&#10;VHSEuhRRsI1v30GZVnoMqOKRRFOgUq2E3AN1MynfdPPQCAe5FyInuJGm8P9g5e323rO2rvisnM/n&#10;nFlh6DNdBwwSNAT26Fth1xpY7ye+OhcWlPbg7v1gBdqm5nfKm/RPbbFd5ng/cgy7yCQdnk6/nk5n&#10;nElyzU8m5Sx/g+Il2fkQvwMaljYVj0P9zK7Y3oRIRSn8EJbqWbxqtU7n6W79bfIu7jWkAG1/gKIu&#10;qf40A2V9wYX2bCtIGUJKsHHSuxpRQ388K+mXJEL1xoxsZcCErKjwiD0AJO2+x+5hhviUClmeY3L5&#10;t4v1yWNGrow2jsmmteg/AtDU1VC5jz+Q1FOTWHrGek8a8NgPR3DyqiXqb0SI98LTNNDc0ITHO1qU&#10;xq7iOOw4a9D//ug8xZNIyctZR9NV8fBrIzxwpq8tyfd0cnycxjEbx7P5lAz/2vP82mM35gLpM03o&#10;LXEyb1N81Iet8mie6CFYparkElZS7YrL6A/GReynnp4SCatVDqMRdCLe2AcnE3hiNcnqcfckvDvo&#10;j4R7i4dJFIs3EuxjU6bF1SaiarM+X3gd+KbxzcIZnpr0Pry2c9TLg7j8AwAA//8DAFBLAwQUAAYA&#10;CAAAACEAVOn4Md4AAAAJAQAADwAAAGRycy9kb3ducmV2LnhtbEyPQU/DMAyF70j8h8iTuLFkrahY&#10;aTohBBIHkNgYO2eN11ZLnKrJtvLvMSc4WX7v6flztZq8E2ccYx9Iw2KuQCA1wfbUath+vtzeg4jJ&#10;kDUuEGr4xgir+vqqMqUNF1rjeZNawSUUS6OhS2kopYxNh97EeRiQ2DuE0ZvE69hKO5oLl3snM6UK&#10;6U1PfKEzAz512Bw3J6+hf37LP96L3ZfcuezQ2ruQb9Wr1jez6fEBRMIp/YXhF5/RoWamfTiRjcJp&#10;WOYFJ1lXPNnP8uUCxJ6FnB1ZV/L/B/UPAAAA//8DAFBLAQItABQABgAIAAAAIQC2gziS/gAAAOEB&#10;AAATAAAAAAAAAAAAAAAAAAAAAABbQ29udGVudF9UeXBlc10ueG1sUEsBAi0AFAAGAAgAAAAhADj9&#10;If/WAAAAlAEAAAsAAAAAAAAAAAAAAAAALwEAAF9yZWxzLy5yZWxzUEsBAi0AFAAGAAgAAAAhAGit&#10;z5CEAgAAWAUAAA4AAAAAAAAAAAAAAAAALgIAAGRycy9lMm9Eb2MueG1sUEsBAi0AFAAGAAgAAAAh&#10;AFTp+DHeAAAACQEAAA8AAAAAAAAAAAAAAAAA3gQAAGRycy9kb3ducmV2LnhtbFBLBQYAAAAABAAE&#10;APMAAADpBQAAAAA=&#10;" w14:anchorId="70F0B981"/>
            </w:pict>
          </mc:Fallback>
        </mc:AlternateContent>
      </w:r>
      <w:r w:rsidR="00571FB9">
        <w:rPr>
          <w:rFonts w:ascii="Times New Roman" w:hAnsi="Times New Roman" w:cs="Times New Roman"/>
          <w:sz w:val="24"/>
          <w:szCs w:val="24"/>
        </w:rPr>
        <w:tab/>
      </w:r>
      <w:r w:rsidR="00571FB9">
        <w:rPr>
          <w:rFonts w:ascii="Times New Roman" w:hAnsi="Times New Roman" w:cs="Times New Roman"/>
          <w:sz w:val="24"/>
          <w:szCs w:val="24"/>
        </w:rPr>
        <w:tab/>
      </w:r>
      <w:r w:rsidR="00DD3532">
        <w:rPr>
          <w:rFonts w:ascii="Times New Roman" w:hAnsi="Times New Roman" w:cs="Times New Roman"/>
          <w:sz w:val="24"/>
          <w:szCs w:val="24"/>
        </w:rPr>
        <w:tab/>
        <w:t xml:space="preserve"> </w:t>
      </w:r>
    </w:p>
    <w:p w14:paraId="592F32BB" w14:textId="77777777" w:rsidR="00710463" w:rsidRDefault="00710463" w:rsidP="00855D6E">
      <w:pPr>
        <w:spacing w:after="0"/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700224" behindDoc="0" locked="0" layoutInCell="1" allowOverlap="1" wp14:anchorId="4AB29239" wp14:editId="3FA071FE">
                <wp:simplePos x="0" y="0"/>
                <wp:positionH relativeFrom="column">
                  <wp:posOffset>595630</wp:posOffset>
                </wp:positionH>
                <wp:positionV relativeFrom="paragraph">
                  <wp:posOffset>73025</wp:posOffset>
                </wp:positionV>
                <wp:extent cx="923925" cy="781050"/>
                <wp:effectExtent l="0" t="0" r="28575" b="19050"/>
                <wp:wrapNone/>
                <wp:docPr id="11" name="Isosceles Triangle 1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10800000">
                          <a:off x="0" y="0"/>
                          <a:ext cx="923925" cy="781050"/>
                        </a:xfrm>
                        <a:prstGeom prst="triangle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77E0907">
              <v:shape id="Isosceles Triangle 11" style="position:absolute;margin-left:46.9pt;margin-top:5.75pt;width:72.75pt;height:61.5pt;rotation:180;z-index:2517002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TWV5hgIAAFYFAAAOAAAAZHJzL2Uyb0RvYy54bWysVFFv2yAQfp+0/4B4X21nzdpGcaqoVadK&#10;VRutnfpMMMSWgGNA4mS/fgc4btf2aZofLODuvrv7+I755V4rshPOd2BqWp2UlAjDoenMpqY/n26+&#10;nFPiAzMNU2BETQ/C08vF50/z3s7EBFpQjXAEQYyf9bambQh2VhSet0IzfwJWGDRKcJoF3LpN0TjW&#10;I7pWxaQsvxU9uMY64MJ7PL3ORrpI+FIKHh6k9CIQVVOsLaS/S/91/BeLOZttHLNtx4cy2D9UoVln&#10;MOkIdc0CI1vXvYPSHXfgQYYTDroAKTsuUg/YTVW+6eaxZVakXpAcb0ea/P+D5fe7lSNdg3dXUWKY&#10;xju69eC5UMKTJ9cxs1GCoBGZ6q2fYcCjXblh53EZ295Lp4kDpLcqz8v4JTawP7JPZB9GssU+EI6H&#10;F5OvF5MpJRxNZ+dVOU2XUWSsiGmdD98FaBIXNQ1DLQmY7e58wBrQ/eiGm1hfriitwkGJCKTMDyGx&#10;R0w6SdFJXeJKObJjqAvGuTChyqaWNSIfT1MbOckYkVImwIgsO6VG7AEgKvc9doYZ/GOoSOIcgzNf&#10;Y5q/C8vBY0TKDCaMwboz4D7qTGFXQ+bsfyQpUxNZWkNzQAWku8MB8ZbfdMj3HfNhxRzOAh7ifIcH&#10;/EkFfU1hWFHSgvv90Xn0R4milZIeZ6um/teWOUGJujUo3ovq9DQOY9qcTs8muHGvLevXFrPVV4DX&#10;hPrE6tIy+gd1XEoH+hmfgWXMiiZmOOauKQ/uuLkKeebxIeFiuUxuOICWhTvzaHkEj6xGLT3tn5mz&#10;R9GhWu/hOIds9kZ32TdGGlhuA8guifKF14FvHN4knOGhia/D633yenkOF38AAAD//wMAUEsDBBQA&#10;BgAIAAAAIQAR1A693QAAAAkBAAAPAAAAZHJzL2Rvd25yZXYueG1sTI/BTsMwEETvSPyDtUjcqN26&#10;qUgapypUfEBTJDi6sRtHxOsodtuUr2c5wXFmVjNvy83ke3axY+wCKpjPBDCLTTAdtgreD29Pz8Bi&#10;0mh0H9AquNkIm+r+rtSFCVfc20udWkYlGAutwKU0FJzHxlmv4ywMFik7hdHrRHJsuRn1lcp9zxdC&#10;rLjXHdKC04N9dbb5qs9egXwRq/0u344u232LWt4+uw9cKvX4MG3XwJKd0t8x/OITOlTEdAxnNJH1&#10;CnJJ5In8eQaM8oXMJbAjGXKZAa9K/v+D6gcAAP//AwBQSwECLQAUAAYACAAAACEAtoM4kv4AAADh&#10;AQAAEwAAAAAAAAAAAAAAAAAAAAAAW0NvbnRlbnRfVHlwZXNdLnhtbFBLAQItABQABgAIAAAAIQA4&#10;/SH/1gAAAJQBAAALAAAAAAAAAAAAAAAAAC8BAABfcmVscy8ucmVsc1BLAQItABQABgAIAAAAIQDb&#10;TWV5hgIAAFYFAAAOAAAAAAAAAAAAAAAAAC4CAABkcnMvZTJvRG9jLnhtbFBLAQItABQABgAIAAAA&#10;IQAR1A693QAAAAkBAAAPAAAAAAAAAAAAAAAAAOAEAABkcnMvZG93bnJldi54bWxQSwUGAAAAAAQA&#10;BADzAAAA6gUAAAAA&#10;" w14:anchorId="5348E62E"/>
            </w:pict>
          </mc:Fallback>
        </mc:AlternateContent>
      </w:r>
    </w:p>
    <w:p w14:paraId="02BA26B3" w14:textId="77777777" w:rsidR="001E6CD4" w:rsidRDefault="00710463" w:rsidP="00855D6E">
      <w:pPr>
        <w:spacing w:after="0"/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1702272" behindDoc="0" locked="0" layoutInCell="1" allowOverlap="1" wp14:anchorId="0941FC96" wp14:editId="4383BBC4">
                <wp:simplePos x="0" y="0"/>
                <wp:positionH relativeFrom="column">
                  <wp:posOffset>996315</wp:posOffset>
                </wp:positionH>
                <wp:positionV relativeFrom="paragraph">
                  <wp:posOffset>126365</wp:posOffset>
                </wp:positionV>
                <wp:extent cx="104775" cy="123825"/>
                <wp:effectExtent l="0" t="0" r="28575" b="28575"/>
                <wp:wrapNone/>
                <wp:docPr id="13" name="Oval 1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04775" cy="123825"/>
                        </a:xfrm>
                        <a:prstGeom prst="ellipse">
                          <a:avLst/>
                        </a:prstGeom>
                        <a:solidFill>
                          <a:schemeClr val="tx1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73B4CC5">
              <v:oval id="Oval 13" style="position:absolute;margin-left:78.45pt;margin-top:9.95pt;width:8.25pt;height:9.75pt;z-index:2517022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711F346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tJYahQIAAGsFAAAOAAAAZHJzL2Uyb0RvYy54bWysVEtv2zAMvg/YfxB0X22nydoFdYqgRYcB&#10;RVusHXpWZakWIImapMTJfv0o+ZFgLXYY5oNMiuTHh0heXO6MJlvhgwJb0+qkpERYDo2yrzX98XTz&#10;6ZySEJltmAYraroXgV6uPn646NxSzKAF3QhPEMSGZedq2sbolkUReCsMCyfghEWhBG9YRNa/Fo1n&#10;HaIbXczK8nPRgW+cBy5CwNvrXkhXGV9KweO9lEFEomuKscV8+ny+pLNYXbDlq2euVXwIg/1DFIYp&#10;i04nqGsWGdl49QbKKO4hgIwnHEwBUioucg6YTVX+kc1jy5zIuWBxgpvKFP4fLL/bPniiGny7U0os&#10;M/hG91umCbJYm86FJao8ugc/cAHJlOhOepP+mALZ5Xrup3qKXSQcL6tyfna2oISjqJqdns8WCbM4&#10;GDsf4lcBhiSipkJr5ULKmC3Z9jbEXnvUStcBtGpulNaZSV0irrQnGHFN464a8I+0ipRCH3Sm4l6L&#10;ZKvtdyExcQxzlh3mljuAMc6FjVUvalkjeh+LEr/Ry+g+55QBE7LE6CbsAWDU7EFG7D69QT+Zityx&#10;k3H5t8B648kiewYbJ2OjLPj3ADRmNXju9TH8o9Ik8gWaPbaFh35eguM3Cl/oloX4wDwOCI4SDn28&#10;x0Nq6GoKA0VJC/7Xe/dJH/sWpZR0OHA1DT83zAtK9DeLHf2lms/ThGZmvjibIeOPJS/HErsxV4Bv&#10;XuF6cTyTST/qkZQezDPuhnXyiiJmOfquKY9+ZK5ivwhwu3CxXmc1nErH4q19dDyBp6qm9nvaPTPv&#10;hjaN2N93MA7nm1btdZOlhfUmglS5jw91HeqNE50bZ9g+aWUc81nrsCNXvwEAAP//AwBQSwMEFAAG&#10;AAgAAAAhAHdbIQvfAAAACQEAAA8AAABkcnMvZG93bnJldi54bWxMj09Lw0AQxe+C32EZwZvd2NbU&#10;xGyKiFUEEY0Fr9vsmIRmZ0N288dv7/Skp5nHe7z5TbadbStG7H3jSMH1IgKBVDrTUKVg/7m7ugXh&#10;gyajW0eo4Ac9bPPzs0ynxk30gWMRKsEl5FOtoA6hS6X0ZY1W+4XrkNj7dr3VgWVfSdPricttK5dR&#10;FEurG+ILte7wocbyWAxWweu0fIyPz7unvviqxhe7H95p86bU5cV8fwci4Bz+wnDCZ3TImengBjJe&#10;tKxv4oSjvCQ8T4HNag3ioGCVrEHmmfz/Qf4LAAD//wMAUEsBAi0AFAAGAAgAAAAhALaDOJL+AAAA&#10;4QEAABMAAAAAAAAAAAAAAAAAAAAAAFtDb250ZW50X1R5cGVzXS54bWxQSwECLQAUAAYACAAAACEA&#10;OP0h/9YAAACUAQAACwAAAAAAAAAAAAAAAAAvAQAAX3JlbHMvLnJlbHNQSwECLQAUAAYACAAAACEA&#10;q7SWGoUCAABrBQAADgAAAAAAAAAAAAAAAAAuAgAAZHJzL2Uyb0RvYy54bWxQSwECLQAUAAYACAAA&#10;ACEAd1shC98AAAAJAQAADwAAAAAAAAAAAAAAAADfBAAAZHJzL2Rvd25yZXYueG1sUEsFBgAAAAAE&#10;AAQA8wAAAOsFAAAAAA==&#10;"/>
            </w:pict>
          </mc:Fallback>
        </mc:AlternateContent>
      </w:r>
    </w:p>
    <w:p w14:paraId="42031122" w14:textId="303E9078" w:rsidR="00DD3532" w:rsidRDefault="00E4383E" w:rsidP="00621A38">
      <w:pPr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>R</w:t>
      </w:r>
    </w:p>
    <w:p w14:paraId="0AB521BE" w14:textId="77777777" w:rsidR="00FF62C0" w:rsidRPr="004B7954" w:rsidRDefault="00FF62C0" w:rsidP="00855D6E">
      <w:pPr>
        <w:rPr>
          <w:rFonts w:ascii="Times New Roman" w:hAnsi="Times New Roman" w:cs="Times New Roman"/>
          <w:b/>
          <w:sz w:val="24"/>
          <w:szCs w:val="24"/>
        </w:rPr>
      </w:pPr>
      <w:r w:rsidRPr="004B7954">
        <w:rPr>
          <w:rFonts w:ascii="Times New Roman" w:hAnsi="Times New Roman" w:cs="Times New Roman"/>
          <w:b/>
          <w:sz w:val="24"/>
          <w:szCs w:val="24"/>
        </w:rPr>
        <w:lastRenderedPageBreak/>
        <w:t xml:space="preserve">Properties of a </w:t>
      </w:r>
      <w:r>
        <w:rPr>
          <w:rFonts w:ascii="Times New Roman" w:hAnsi="Times New Roman" w:cs="Times New Roman"/>
          <w:b/>
          <w:sz w:val="24"/>
          <w:szCs w:val="24"/>
        </w:rPr>
        <w:t>Rotation</w:t>
      </w:r>
    </w:p>
    <w:p w14:paraId="61DC2813" w14:textId="77777777" w:rsidR="00103E86" w:rsidRDefault="00103E86" w:rsidP="00855D6E">
      <w:pPr>
        <w:pStyle w:val="ListParagraph"/>
        <w:numPr>
          <w:ilvl w:val="0"/>
          <w:numId w:val="11"/>
        </w:numPr>
        <w:rPr>
          <w:rFonts w:ascii="Times New Roman" w:hAnsi="Times New Roman" w:cs="Times New Roman"/>
          <w:sz w:val="24"/>
          <w:szCs w:val="24"/>
        </w:rPr>
      </w:pPr>
      <w:r w:rsidRPr="00103E86">
        <w:rPr>
          <w:rFonts w:ascii="Times New Roman" w:hAnsi="Times New Roman" w:cs="Times New Roman"/>
          <w:sz w:val="24"/>
          <w:szCs w:val="24"/>
        </w:rPr>
        <w:t>A Rotation</w:t>
      </w:r>
      <w:r>
        <w:rPr>
          <w:rFonts w:ascii="Times New Roman" w:hAnsi="Times New Roman" w:cs="Times New Roman"/>
          <w:sz w:val="24"/>
          <w:szCs w:val="24"/>
        </w:rPr>
        <w:t xml:space="preserve"> is c</w:t>
      </w:r>
      <w:r w:rsidR="00FF62C0" w:rsidRPr="00103E86">
        <w:rPr>
          <w:rFonts w:ascii="Times New Roman" w:hAnsi="Times New Roman" w:cs="Times New Roman"/>
          <w:sz w:val="24"/>
          <w:szCs w:val="24"/>
        </w:rPr>
        <w:t>ompletely determined by two pairs of points; P and P’ and</w:t>
      </w:r>
    </w:p>
    <w:p w14:paraId="55FA47A1" w14:textId="77777777" w:rsidR="00FF62C0" w:rsidRPr="00103E86" w:rsidRDefault="00654C2B" w:rsidP="00855D6E">
      <w:pPr>
        <w:pStyle w:val="ListParagraph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 Q and Q’</w:t>
      </w:r>
    </w:p>
    <w:p w14:paraId="7D9AC673" w14:textId="77777777" w:rsidR="00FF62C0" w:rsidRDefault="00FF62C0" w:rsidP="00855D6E">
      <w:pPr>
        <w:pStyle w:val="ListParagraph"/>
        <w:numPr>
          <w:ilvl w:val="0"/>
          <w:numId w:val="11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Has </w:t>
      </w:r>
      <w:r w:rsidR="0028210E">
        <w:rPr>
          <w:rFonts w:ascii="Times New Roman" w:hAnsi="Times New Roman" w:cs="Times New Roman"/>
          <w:sz w:val="24"/>
          <w:szCs w:val="24"/>
        </w:rPr>
        <w:t>on</w:t>
      </w:r>
      <w:r w:rsidR="00E4383E">
        <w:rPr>
          <w:rFonts w:ascii="Times New Roman" w:hAnsi="Times New Roman" w:cs="Times New Roman"/>
          <w:sz w:val="24"/>
          <w:szCs w:val="24"/>
        </w:rPr>
        <w:t xml:space="preserve">e fixed point, the </w:t>
      </w:r>
      <w:proofErr w:type="spellStart"/>
      <w:r w:rsidR="00E4383E">
        <w:rPr>
          <w:rFonts w:ascii="Times New Roman" w:hAnsi="Times New Roman" w:cs="Times New Roman"/>
          <w:sz w:val="24"/>
          <w:szCs w:val="24"/>
        </w:rPr>
        <w:t>rotocenter</w:t>
      </w:r>
      <w:proofErr w:type="spellEnd"/>
      <w:r w:rsidR="00E4383E">
        <w:rPr>
          <w:rFonts w:ascii="Times New Roman" w:hAnsi="Times New Roman" w:cs="Times New Roman"/>
          <w:sz w:val="24"/>
          <w:szCs w:val="24"/>
        </w:rPr>
        <w:t xml:space="preserve"> R</w:t>
      </w:r>
    </w:p>
    <w:p w14:paraId="35BC1740" w14:textId="77777777" w:rsidR="00FF62C0" w:rsidRPr="00654C2B" w:rsidRDefault="00FF62C0" w:rsidP="00855D6E">
      <w:pPr>
        <w:pStyle w:val="ListParagraph"/>
        <w:numPr>
          <w:ilvl w:val="0"/>
          <w:numId w:val="11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Has identity motion</w:t>
      </w:r>
      <w:r w:rsidR="005D4297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5D4297" w:rsidRPr="00663A9E">
        <w:rPr>
          <w:rFonts w:ascii="Times New Roman" w:hAnsi="Times New Roman" w:cs="Times New Roman"/>
          <w:sz w:val="24"/>
          <w:szCs w:val="24"/>
        </w:rPr>
        <w:t xml:space="preserve">the </w:t>
      </w:r>
      <w:r w:rsidR="008D4E5D">
        <w:rPr>
          <w:rFonts w:ascii="Times New Roman" w:hAnsi="Times New Roman" w:cs="Times New Roman"/>
          <w:sz w:val="24"/>
          <w:szCs w:val="24"/>
        </w:rPr>
        <w:t>360°</w:t>
      </w:r>
      <w:r w:rsidR="005D4297" w:rsidRPr="00663A9E">
        <w:rPr>
          <w:rFonts w:ascii="Times New Roman" w:hAnsi="Times New Roman" w:cs="Times New Roman"/>
          <w:sz w:val="24"/>
          <w:szCs w:val="24"/>
        </w:rPr>
        <w:t xml:space="preserve"> rotation</w:t>
      </w:r>
    </w:p>
    <w:p w14:paraId="0BD4B444" w14:textId="77777777" w:rsidR="00C47C55" w:rsidRPr="00A3443F" w:rsidRDefault="00BC3F98" w:rsidP="00855D6E">
      <w:pPr>
        <w:spacing w:after="16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</w:t>
      </w:r>
      <w:r w:rsidR="004A4E16">
        <w:rPr>
          <w:rFonts w:ascii="Times New Roman" w:hAnsi="Times New Roman" w:cs="Times New Roman"/>
          <w:b/>
          <w:sz w:val="24"/>
          <w:szCs w:val="24"/>
        </w:rPr>
        <w:t>.3</w:t>
      </w:r>
      <w:r w:rsidR="006E533F" w:rsidRPr="00CE3FF9">
        <w:rPr>
          <w:rFonts w:ascii="Times New Roman" w:hAnsi="Times New Roman" w:cs="Times New Roman"/>
          <w:b/>
          <w:sz w:val="24"/>
          <w:szCs w:val="24"/>
        </w:rPr>
        <w:t>: Rotation</w:t>
      </w:r>
      <w:r w:rsidR="00C47C55" w:rsidRPr="00C47C55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C47C55" w:rsidRPr="00A3443F">
        <w:rPr>
          <w:rFonts w:ascii="Times New Roman" w:hAnsi="Times New Roman" w:cs="Times New Roman"/>
          <w:b/>
          <w:sz w:val="24"/>
          <w:szCs w:val="24"/>
        </w:rPr>
        <w:t>of a</w:t>
      </w:r>
      <w:r w:rsidR="00C14786">
        <w:rPr>
          <w:rFonts w:ascii="Times New Roman" w:hAnsi="Times New Roman" w:cs="Times New Roman"/>
          <w:b/>
          <w:sz w:val="24"/>
          <w:szCs w:val="24"/>
        </w:rPr>
        <w:t>n L-Shape</w:t>
      </w:r>
    </w:p>
    <w:p w14:paraId="7A144926" w14:textId="77777777" w:rsidR="00C47C55" w:rsidRDefault="00C47C55" w:rsidP="00855D6E">
      <w:pPr>
        <w:spacing w:after="160"/>
        <w:ind w:left="720"/>
        <w:rPr>
          <w:rFonts w:ascii="Times New Roman" w:hAnsi="Times New Roman" w:cs="Times New Roman"/>
          <w:sz w:val="24"/>
          <w:szCs w:val="24"/>
        </w:rPr>
      </w:pPr>
      <w:r w:rsidRPr="00A3443F">
        <w:rPr>
          <w:rFonts w:ascii="Times New Roman" w:hAnsi="Times New Roman" w:cs="Times New Roman"/>
          <w:sz w:val="24"/>
          <w:szCs w:val="24"/>
        </w:rPr>
        <w:t>Given the diagram</w:t>
      </w:r>
      <w:r w:rsidR="004A4E16">
        <w:rPr>
          <w:rFonts w:ascii="Times New Roman" w:hAnsi="Times New Roman" w:cs="Times New Roman"/>
          <w:sz w:val="24"/>
          <w:szCs w:val="24"/>
        </w:rPr>
        <w:t xml:space="preserve"> below</w:t>
      </w:r>
      <w:r w:rsidRPr="00A3443F">
        <w:rPr>
          <w:rFonts w:ascii="Times New Roman" w:hAnsi="Times New Roman" w:cs="Times New Roman"/>
          <w:sz w:val="24"/>
          <w:szCs w:val="24"/>
        </w:rPr>
        <w:t xml:space="preserve">, </w:t>
      </w:r>
      <w:r>
        <w:rPr>
          <w:rFonts w:ascii="Times New Roman" w:hAnsi="Times New Roman" w:cs="Times New Roman"/>
          <w:sz w:val="24"/>
          <w:szCs w:val="24"/>
        </w:rPr>
        <w:t>rotate</w:t>
      </w:r>
      <w:r w:rsidR="00033AF7">
        <w:rPr>
          <w:rFonts w:ascii="Times New Roman" w:hAnsi="Times New Roman" w:cs="Times New Roman"/>
          <w:sz w:val="24"/>
          <w:szCs w:val="24"/>
        </w:rPr>
        <w:t xml:space="preserve"> </w:t>
      </w:r>
      <w:r w:rsidRPr="00A3443F">
        <w:rPr>
          <w:rFonts w:ascii="Times New Roman" w:hAnsi="Times New Roman" w:cs="Times New Roman"/>
          <w:sz w:val="24"/>
          <w:szCs w:val="24"/>
        </w:rPr>
        <w:t xml:space="preserve">the </w:t>
      </w:r>
      <w:r w:rsidR="00D44A89">
        <w:rPr>
          <w:rFonts w:ascii="Times New Roman" w:hAnsi="Times New Roman" w:cs="Times New Roman"/>
          <w:sz w:val="24"/>
          <w:szCs w:val="24"/>
        </w:rPr>
        <w:t>L-shaped</w:t>
      </w:r>
      <w:r w:rsidRPr="00A3443F">
        <w:rPr>
          <w:rFonts w:ascii="Times New Roman" w:hAnsi="Times New Roman" w:cs="Times New Roman"/>
          <w:sz w:val="24"/>
          <w:szCs w:val="24"/>
        </w:rPr>
        <w:t xml:space="preserve"> figure </w:t>
      </w:r>
      <w:r>
        <w:rPr>
          <w:rFonts w:ascii="Times New Roman" w:hAnsi="Times New Roman" w:cs="Times New Roman"/>
          <w:sz w:val="24"/>
          <w:szCs w:val="24"/>
        </w:rPr>
        <w:t xml:space="preserve">90° </w:t>
      </w:r>
      <w:r w:rsidR="009543BD">
        <w:rPr>
          <w:rFonts w:ascii="Times New Roman" w:hAnsi="Times New Roman" w:cs="Times New Roman"/>
          <w:sz w:val="24"/>
          <w:szCs w:val="24"/>
        </w:rPr>
        <w:t xml:space="preserve">clockwise </w:t>
      </w:r>
      <w:r w:rsidR="004A4E16">
        <w:rPr>
          <w:rFonts w:ascii="Times New Roman" w:hAnsi="Times New Roman" w:cs="Times New Roman"/>
          <w:sz w:val="24"/>
          <w:szCs w:val="24"/>
        </w:rPr>
        <w:t xml:space="preserve">about the </w:t>
      </w:r>
      <w:proofErr w:type="spellStart"/>
      <w:r w:rsidR="004A4E16">
        <w:rPr>
          <w:rFonts w:ascii="Times New Roman" w:hAnsi="Times New Roman" w:cs="Times New Roman"/>
          <w:sz w:val="24"/>
          <w:szCs w:val="24"/>
        </w:rPr>
        <w:t>rotocenter</w:t>
      </w:r>
      <w:proofErr w:type="spellEnd"/>
      <w:r w:rsidR="004A4E16">
        <w:rPr>
          <w:rFonts w:ascii="Times New Roman" w:hAnsi="Times New Roman" w:cs="Times New Roman"/>
          <w:sz w:val="24"/>
          <w:szCs w:val="24"/>
        </w:rPr>
        <w:t xml:space="preserve"> R.</w:t>
      </w:r>
      <w:r w:rsidRPr="00A3443F">
        <w:rPr>
          <w:rFonts w:ascii="Times New Roman" w:hAnsi="Times New Roman" w:cs="Times New Roman"/>
          <w:sz w:val="24"/>
          <w:szCs w:val="24"/>
        </w:rPr>
        <w:t xml:space="preserve"> The </w:t>
      </w:r>
      <w:r>
        <w:rPr>
          <w:rFonts w:ascii="Times New Roman" w:hAnsi="Times New Roman" w:cs="Times New Roman"/>
          <w:sz w:val="24"/>
          <w:szCs w:val="24"/>
        </w:rPr>
        <w:t>point Q</w:t>
      </w:r>
      <w:r w:rsidRPr="00A3443F">
        <w:rPr>
          <w:rFonts w:ascii="Times New Roman" w:hAnsi="Times New Roman" w:cs="Times New Roman"/>
          <w:sz w:val="24"/>
          <w:szCs w:val="24"/>
        </w:rPr>
        <w:t xml:space="preserve"> </w:t>
      </w:r>
      <w:r w:rsidR="009543BD">
        <w:rPr>
          <w:rFonts w:ascii="Times New Roman" w:hAnsi="Times New Roman" w:cs="Times New Roman"/>
          <w:sz w:val="24"/>
          <w:szCs w:val="24"/>
        </w:rPr>
        <w:t>rotates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  <w:r w:rsidR="00BC0720">
        <w:rPr>
          <w:rFonts w:ascii="Times New Roman" w:hAnsi="Times New Roman" w:cs="Times New Roman"/>
          <w:sz w:val="24"/>
          <w:szCs w:val="24"/>
        </w:rPr>
        <w:t>90°</w:t>
      </w:r>
      <w:r w:rsidR="004A4E16">
        <w:rPr>
          <w:rFonts w:ascii="Times New Roman" w:hAnsi="Times New Roman" w:cs="Times New Roman"/>
          <w:sz w:val="24"/>
          <w:szCs w:val="24"/>
        </w:rPr>
        <w:t>.</w:t>
      </w:r>
      <w:r w:rsidRPr="00A3443F">
        <w:rPr>
          <w:rFonts w:ascii="Times New Roman" w:hAnsi="Times New Roman" w:cs="Times New Roman"/>
          <w:sz w:val="24"/>
          <w:szCs w:val="24"/>
        </w:rPr>
        <w:t xml:space="preserve"> Move each vertex </w:t>
      </w:r>
      <w:r w:rsidR="00BC0720">
        <w:rPr>
          <w:rFonts w:ascii="Times New Roman" w:hAnsi="Times New Roman" w:cs="Times New Roman"/>
          <w:sz w:val="24"/>
          <w:szCs w:val="24"/>
        </w:rPr>
        <w:t>90° clockwise</w:t>
      </w:r>
      <w:r w:rsidR="004A4E16">
        <w:rPr>
          <w:rFonts w:ascii="Times New Roman" w:hAnsi="Times New Roman" w:cs="Times New Roman"/>
          <w:sz w:val="24"/>
          <w:szCs w:val="24"/>
        </w:rPr>
        <w:t>.</w:t>
      </w:r>
    </w:p>
    <w:p w14:paraId="77473CB3" w14:textId="77777777" w:rsidR="00D44A89" w:rsidRDefault="004A4E16" w:rsidP="00855D6E">
      <w:pPr>
        <w:spacing w:after="160"/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>Figure 10.1.8:</w:t>
      </w:r>
      <w:r w:rsidR="00D44A89">
        <w:rPr>
          <w:rFonts w:ascii="Times New Roman" w:hAnsi="Times New Roman" w:cs="Times New Roman"/>
          <w:b/>
          <w:sz w:val="24"/>
          <w:szCs w:val="24"/>
        </w:rPr>
        <w:t xml:space="preserve"> L-Shape and </w:t>
      </w:r>
      <w:proofErr w:type="spellStart"/>
      <w:r w:rsidR="00D44A89">
        <w:rPr>
          <w:rFonts w:ascii="Times New Roman" w:hAnsi="Times New Roman" w:cs="Times New Roman"/>
          <w:b/>
          <w:sz w:val="24"/>
          <w:szCs w:val="24"/>
        </w:rPr>
        <w:t>Rotocenter</w:t>
      </w:r>
      <w:proofErr w:type="spellEnd"/>
      <w:r w:rsidR="00D44A89">
        <w:rPr>
          <w:rFonts w:ascii="Times New Roman" w:hAnsi="Times New Roman" w:cs="Times New Roman"/>
          <w:b/>
          <w:sz w:val="24"/>
          <w:szCs w:val="24"/>
        </w:rPr>
        <w:t xml:space="preserve"> R</w:t>
      </w:r>
    </w:p>
    <w:p w14:paraId="02F08FA6" w14:textId="77777777" w:rsidR="004A4E16" w:rsidRPr="00D44A89" w:rsidRDefault="004A4E16" w:rsidP="00855D6E">
      <w:pPr>
        <w:spacing w:after="160"/>
        <w:ind w:left="720"/>
        <w:rPr>
          <w:rFonts w:ascii="Times New Roman" w:hAnsi="Times New Roman" w:cs="Times New Roman"/>
          <w:sz w:val="24"/>
          <w:szCs w:val="24"/>
        </w:rPr>
      </w:pPr>
      <w:r w:rsidRPr="00D44A89">
        <w:rPr>
          <w:rFonts w:ascii="Times New Roman" w:hAnsi="Times New Roman" w:cs="Times New Roman"/>
          <w:sz w:val="24"/>
          <w:szCs w:val="24"/>
        </w:rPr>
        <w:t>The L-shaped figure will be rotated 90° clockwise and vertex Q will move to vertex Q'</w:t>
      </w:r>
      <w:r w:rsidR="009F37B9">
        <w:rPr>
          <w:rFonts w:ascii="Times New Roman" w:hAnsi="Times New Roman" w:cs="Times New Roman"/>
          <w:sz w:val="24"/>
          <w:szCs w:val="24"/>
        </w:rPr>
        <w:t>. Each vertex of</w:t>
      </w:r>
      <w:r w:rsidRPr="00D44A89">
        <w:rPr>
          <w:rFonts w:ascii="Times New Roman" w:hAnsi="Times New Roman" w:cs="Times New Roman"/>
          <w:sz w:val="24"/>
          <w:szCs w:val="24"/>
        </w:rPr>
        <w:t xml:space="preserve"> the object will be rotated 90°.</w:t>
      </w:r>
    </w:p>
    <w:tbl>
      <w:tblPr>
        <w:tblStyle w:val="TableGrid"/>
        <w:tblW w:w="0" w:type="auto"/>
        <w:tblInd w:w="720" w:type="dxa"/>
        <w:tblLook w:val="04A0" w:firstRow="1" w:lastRow="0" w:firstColumn="1" w:lastColumn="0" w:noHBand="0" w:noVBand="1"/>
      </w:tblPr>
      <w:tblGrid>
        <w:gridCol w:w="432"/>
        <w:gridCol w:w="432"/>
        <w:gridCol w:w="432"/>
        <w:gridCol w:w="432"/>
        <w:gridCol w:w="432"/>
        <w:gridCol w:w="432"/>
        <w:gridCol w:w="492"/>
        <w:gridCol w:w="432"/>
        <w:gridCol w:w="433"/>
        <w:gridCol w:w="432"/>
        <w:gridCol w:w="432"/>
        <w:gridCol w:w="432"/>
        <w:gridCol w:w="432"/>
      </w:tblGrid>
      <w:tr w:rsidR="00414BA2" w14:paraId="71A0F2AA" w14:textId="77777777" w:rsidTr="00C14786">
        <w:trPr>
          <w:trHeight w:val="432"/>
        </w:trPr>
        <w:tc>
          <w:tcPr>
            <w:tcW w:w="432" w:type="dxa"/>
          </w:tcPr>
          <w:p w14:paraId="61C38714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521F7D1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32CC679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7C6D69E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22429E3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067D609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92" w:type="dxa"/>
          </w:tcPr>
          <w:p w14:paraId="5A8AF8C0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075C3BB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0E29893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0042FB8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BA78A65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5753BE8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D87E675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14BA2" w14:paraId="28BC258E" w14:textId="77777777" w:rsidTr="00C14786">
        <w:trPr>
          <w:trHeight w:val="432"/>
        </w:trPr>
        <w:tc>
          <w:tcPr>
            <w:tcW w:w="432" w:type="dxa"/>
          </w:tcPr>
          <w:p w14:paraId="468A4DA2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2D10CA7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8DF4379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82C6CDF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B5980C7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3AE1CFE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92" w:type="dxa"/>
          </w:tcPr>
          <w:p w14:paraId="799B4025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3F8BFA8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08DD5F62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FA0F3CA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CB56745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647A891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61AAF18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14BA2" w14:paraId="55E2CDAC" w14:textId="77777777" w:rsidTr="00C14786">
        <w:trPr>
          <w:trHeight w:val="432"/>
        </w:trPr>
        <w:tc>
          <w:tcPr>
            <w:tcW w:w="432" w:type="dxa"/>
          </w:tcPr>
          <w:p w14:paraId="54F97966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1B31C78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F57D5F9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7B89C01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045CE73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10DBD77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92" w:type="dxa"/>
          </w:tcPr>
          <w:p w14:paraId="572A2DBC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06368" behindDoc="0" locked="0" layoutInCell="1" allowOverlap="1" wp14:anchorId="2FC72DAA" wp14:editId="072F95F9">
                      <wp:simplePos x="0" y="0"/>
                      <wp:positionH relativeFrom="column">
                        <wp:posOffset>-336550</wp:posOffset>
                      </wp:positionH>
                      <wp:positionV relativeFrom="paragraph">
                        <wp:posOffset>-66675</wp:posOffset>
                      </wp:positionV>
                      <wp:extent cx="571500" cy="327025"/>
                      <wp:effectExtent l="0" t="0" r="19050" b="15875"/>
                      <wp:wrapNone/>
                      <wp:docPr id="16" name="L-Shape 1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71500" cy="327025"/>
                              </a:xfrm>
                              <a:prstGeom prst="corner">
                                <a:avLst>
                                  <a:gd name="adj1" fmla="val 55824"/>
                                  <a:gd name="adj2" fmla="val 56286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FE20F03">
                    <v:shape id="L-Shape 16" style="position:absolute;margin-left:-26.5pt;margin-top:-5.25pt;width:45pt;height:25.75pt;z-index:25170636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71500,327025" o:spid="_x0000_s1026" fillcolor="#4f81bd [3204]" strokecolor="#243f60 [1604]" strokeweight="2pt" path="m,l184069,r,144467l571500,144467r,182558l,327025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fmg5mAIAAIsFAAAOAAAAZHJzL2Uyb0RvYy54bWysVFFv2yAQfp+0/4B4b+14SdtFdaqoVadJ&#10;UVutnfpMMdSegGNA4mS/fgc4TrZOe5j2YgN399193x1cXm21IhvhfAemppPTkhJhODSdea3p16fb&#10;kwtKfGCmYQqMqOlOeHq1eP/usrdzUUELqhGOIIjx897WtA3BzovC81Zo5k/BCoNGCU6zgFv3WjSO&#10;9YiuVVGV5VnRg2usAy68x9ObbKSLhC+l4OFeSi8CUTXF2kL6uvR9id9iccnmr47ZtuNDGewfqtCs&#10;M5h0hLphgZG1695A6Y478CDDKQddgJQdF4kDspmUv7F5bJkViQuK4+0ok/9/sPxu8+BI12Dvzigx&#10;TGOPVicpMcETlKe3fo5ej/bBDTuPy8h1K52Of2RBtknS3Sip2AbC8XB2PpmVKDxH04fqvKxmEbM4&#10;BFvnwycBmsRFTTk4I1ySkm1WPiRNm6Ew1nybUCK1whZtmCKz2UU1HVp45FP94nNWXSQemHNAxNU+&#10;K5YS+WVGaRV2SsSkynwREoVBDlUqJ42kuFaOYOqaMs6FCZNsalkj8jGSRbqZ4hiRCCfAiCw7pUbs&#10;ASCO+1vsDDP4x1CRJnoMLv9WWA4eI1JmMGEM1p2BLPRYZ6agkNWQOfvvRcrSRJVeoNnh2DjI98lb&#10;ftth+1bMhwfmsDvYcXwUwj1+pIK+pjCsKGnB/fjTefTHuUYrJT1eyJr672vmBCXqs8GJ/ziZTuMN&#10;Tpvp7LzCjTu2vBxbzFpfA7YJ5wWrS8voH9R+KR3oZ3w7ljErmpjhmBsHMLj95jrkhwJfHy6Wy+SG&#10;t9aysDKPlkfwqGqcpaftM3N2mOGAw38H+8s7jF1W9OAbIw0s1wFkF6LxoOuwwRufBmd4neKTcrxP&#10;Xoc3dPETAAD//wMAUEsDBBQABgAIAAAAIQDGyHwp3AAAAAkBAAAPAAAAZHJzL2Rvd25yZXYueG1s&#10;TI/NTsMwEITvSLyDtUjcWjv0D4U4FULiimhacXbjJY4ar6PYbZK3ZznBbXdnNPtNsZ98J244xDaQ&#10;hmypQCDVwbbUaDgd3xfPIGIyZE0XCDXMGGFf3t8VJrdhpAPeqtQIDqGYGw0upT6XMtYOvYnL0COx&#10;9h0GbxKvQyPtYEYO9518UmorvWmJPzjT45vD+lJdvYbj2n+E3aWyrsrcvJWHz3n8arR+fJheX0Ak&#10;nNKfGX7xGR1KZjqHK9koOg2LzYq7JB4ytQHBjtWOD2cN60yBLAv5v0H5AwAA//8DAFBLAQItABQA&#10;BgAIAAAAIQC2gziS/gAAAOEBAAATAAAAAAAAAAAAAAAAAAAAAABbQ29udGVudF9UeXBlc10ueG1s&#10;UEsBAi0AFAAGAAgAAAAhADj9If/WAAAAlAEAAAsAAAAAAAAAAAAAAAAALwEAAF9yZWxzLy5yZWxz&#10;UEsBAi0AFAAGAAgAAAAhAAl+aDmYAgAAiwUAAA4AAAAAAAAAAAAAAAAALgIAAGRycy9lMm9Eb2Mu&#10;eG1sUEsBAi0AFAAGAAgAAAAhAMbIfCncAAAACQEAAA8AAAAAAAAAAAAAAAAA8gQAAGRycy9kb3du&#10;cmV2LnhtbFBLBQYAAAAABAAEAPMAAAD7BQAAAAA=&#10;" w14:anchorId="37C7F130">
                      <v:path arrowok="t" o:connecttype="custom" o:connectlocs="0,0;184069,0;184069,144467;571500,144467;571500,327025;0,327025;0,0" o:connectangles="0,0,0,0,0,0,0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082973A7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39467801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F7689E4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194CD43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4937096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752FDE3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14BA2" w14:paraId="1B41D84F" w14:textId="77777777" w:rsidTr="00C14786">
        <w:trPr>
          <w:trHeight w:val="432"/>
        </w:trPr>
        <w:tc>
          <w:tcPr>
            <w:tcW w:w="432" w:type="dxa"/>
          </w:tcPr>
          <w:p w14:paraId="78F92203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89AC7D3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4F0B182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0D6A97D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630CB0C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Q</w:t>
            </w:r>
          </w:p>
        </w:tc>
        <w:tc>
          <w:tcPr>
            <w:tcW w:w="432" w:type="dxa"/>
          </w:tcPr>
          <w:p w14:paraId="68EA4C65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92" w:type="dxa"/>
          </w:tcPr>
          <w:p w14:paraId="7F81B201" w14:textId="77777777" w:rsidR="00414BA2" w:rsidRDefault="006160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616051">
              <w:rPr>
                <w:rFonts w:ascii="Times New Roman" w:hAnsi="Times New Roman" w:cs="Times New Roman"/>
                <w:sz w:val="18"/>
                <w:szCs w:val="18"/>
              </w:rPr>
              <w:t>90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>°</w:t>
            </w:r>
          </w:p>
        </w:tc>
        <w:tc>
          <w:tcPr>
            <w:tcW w:w="432" w:type="dxa"/>
          </w:tcPr>
          <w:p w14:paraId="2D96BF1C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0B2E5AA2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Q'</w:t>
            </w:r>
          </w:p>
        </w:tc>
        <w:tc>
          <w:tcPr>
            <w:tcW w:w="432" w:type="dxa"/>
          </w:tcPr>
          <w:p w14:paraId="0C57BAF1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CAB6AF9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7338781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EE250C9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14BA2" w14:paraId="61724F3C" w14:textId="77777777" w:rsidTr="00C14786">
        <w:trPr>
          <w:trHeight w:val="413"/>
        </w:trPr>
        <w:tc>
          <w:tcPr>
            <w:tcW w:w="432" w:type="dxa"/>
          </w:tcPr>
          <w:p w14:paraId="48140566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31FE475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98C4481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52CE732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6AE5D4E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A3E41A4" w14:textId="77777777" w:rsidR="00414BA2" w:rsidRDefault="006160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23776" behindDoc="0" locked="0" layoutInCell="1" allowOverlap="1" wp14:anchorId="4799224F" wp14:editId="58C61B05">
                      <wp:simplePos x="0" y="0"/>
                      <wp:positionH relativeFrom="column">
                        <wp:posOffset>80645</wp:posOffset>
                      </wp:positionH>
                      <wp:positionV relativeFrom="paragraph">
                        <wp:posOffset>29671</wp:posOffset>
                      </wp:positionV>
                      <wp:extent cx="352425" cy="153844"/>
                      <wp:effectExtent l="0" t="0" r="28575" b="17780"/>
                      <wp:wrapNone/>
                      <wp:docPr id="27" name="Freeform 2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352425" cy="153844"/>
                              </a:xfrm>
                              <a:custGeom>
                                <a:avLst/>
                                <a:gdLst>
                                  <a:gd name="connsiteX0" fmla="*/ 0 w 352425"/>
                                  <a:gd name="connsiteY0" fmla="*/ 20494 h 153844"/>
                                  <a:gd name="connsiteX1" fmla="*/ 190500 w 352425"/>
                                  <a:gd name="connsiteY1" fmla="*/ 10969 h 153844"/>
                                  <a:gd name="connsiteX2" fmla="*/ 342900 w 352425"/>
                                  <a:gd name="connsiteY2" fmla="*/ 153844 h 153844"/>
                                  <a:gd name="connsiteX3" fmla="*/ 342900 w 352425"/>
                                  <a:gd name="connsiteY3" fmla="*/ 153844 h 153844"/>
                                  <a:gd name="connsiteX4" fmla="*/ 352425 w 352425"/>
                                  <a:gd name="connsiteY4" fmla="*/ 144319 h 153844"/>
                                </a:gdLst>
                                <a:ahLst/>
                                <a:cxnLst>
                                  <a:cxn ang="0">
                                    <a:pos x="connsiteX0" y="connsiteY0"/>
                                  </a:cxn>
                                  <a:cxn ang="0">
                                    <a:pos x="connsiteX1" y="connsiteY1"/>
                                  </a:cxn>
                                  <a:cxn ang="0">
                                    <a:pos x="connsiteX2" y="connsiteY2"/>
                                  </a:cxn>
                                  <a:cxn ang="0">
                                    <a:pos x="connsiteX3" y="connsiteY3"/>
                                  </a:cxn>
                                  <a:cxn ang="0">
                                    <a:pos x="connsiteX4" y="connsiteY4"/>
                                  </a:cxn>
                                </a:cxnLst>
                                <a:rect l="l" t="t" r="r" b="b"/>
                                <a:pathLst>
                                  <a:path w="352425" h="153844">
                                    <a:moveTo>
                                      <a:pt x="0" y="20494"/>
                                    </a:moveTo>
                                    <a:cubicBezTo>
                                      <a:pt x="66675" y="4619"/>
                                      <a:pt x="133350" y="-11256"/>
                                      <a:pt x="190500" y="10969"/>
                                    </a:cubicBezTo>
                                    <a:cubicBezTo>
                                      <a:pt x="247650" y="33194"/>
                                      <a:pt x="342900" y="153844"/>
                                      <a:pt x="342900" y="153844"/>
                                    </a:cubicBezTo>
                                    <a:lnTo>
                                      <a:pt x="342900" y="153844"/>
                                    </a:lnTo>
                                    <a:lnTo>
                                      <a:pt x="352425" y="144319"/>
                                    </a:lnTo>
                                  </a:path>
                                </a:pathLst>
                              </a:custGeom>
                              <a:noFill/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608CEAC">
                    <v:shape id="Freeform 27" style="position:absolute;margin-left:6.35pt;margin-top:2.35pt;width:27.75pt;height:12.1pt;z-index:25172377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coordsize="352425,153844" o:spid="_x0000_s1026" filled="f" strokecolor="#243f60 [1604]" strokeweight="2pt" path="m,20494c66675,4619,133350,-11256,190500,10969v57150,22225,152400,142875,152400,142875l342900,153844r9525,-9525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Yfr92QMAAFwKAAAOAAAAZHJzL2Uyb0RvYy54bWysVltv2zYUfh+w/0DwcUBj3ezURpwiS5Fh&#10;QNAGS4ZujzRFRQIkUiPp2Omv78eLZLkJ5mbYi0TynO8cnjsvPuy7ljwJbRol1zQ9SygRkquykY9r&#10;+ufDzbv3lBjLZMlaJcWaPgtDP1z+/NPFrl+JTNWqLYUmECLNatevaW1tv5rNDK9Fx8yZ6oUEsVK6&#10;YxZb/TgrNdtBetfOsiRZzHZKl71WXBiD04+BSC+9/KoS3H6uKiMsadcUd7P+q/13476zywu2etSs&#10;rxser8H+wy061kgoHUV9ZJaRrW5eiOoarpVRlT3jqpupqmq48DbAmjT5zpr7mvXC2wLnmH50k/n/&#10;xPJPT3eaNOWaZueUSNYhRjdaCOdxgiP4Z9ebFdju+zsddwZLZ+y+0p37wwyy9z59Hn0q9pZwHObz&#10;rMjmlHCQ0nn+viiczNkBzLfG/iaUF8Sebo0NISmx8g4t4624ktI0VvyFMFZdiyj9MiMJ2ZGoIcK+&#10;4/57yp0lxbIgNTncAwF7IT+dyE+XyTw5reQIkiwXy5NKsomSvMiWP6BkCgkWnNSSv13LFPKDWoqp&#10;Fh/uk1GZQtKiyNNjjyE9HocEYPWQE3wvY1JgRZjrMIkvul4Zl3/TDEG2DVukQMg4oFxGnQAjllNw&#10;+iYwYjQFZ28Cw/VTcP4mMDw6BQ9V5m2GO/GPvtPoia4btr4bWkrQDTUl6IYbp5Ctemady4cl2R2K&#10;uB5r2FE79SQelOezh/r3RRavfuDg203DfxVfp/yLxeIcnQHXLhbpMir3ktI8z+eoXJDepWk2XxwR&#10;fU16YupqLeo61nC8673UrDhfRKk5Ms67COZ6WqjBIHTsUv9KdE49MqqVU+NeFQjMwDX8o/rYJWFw&#10;KIdoVOACzAXFt80xOl7/oXVKddO0rUt0169Dh/Yr+9wKF6NW/iEqdHoUSuarxs9Ycd1q8sSQD4xz&#10;IW0aSDUrRThG+0uGAhoR/iZeoJNcQfEoOwpw8/ul7FCHkd9BhR/RIziU86jm+GIBPCK8ZiXtCO4a&#10;qfRrlrWwKmoO/IOTgmuclzaqfMYc1Co8EEzPbxpt7C0z9o5pzBokI1459jM+VatQEsh9v6KkVvrr&#10;a+eOH4MaVEp2eGGsqflny7SgpP1dYoQvEWmItX5TzM8zbPSUsplS5La7VggT2hNu55eO37bDstKq&#10;+4LH0JXTChKTHLrRBi2qO2yuLfYgYbhzcXXl13iGIKVu5X3PnXDn1R6WP+y/MN0Tt1xTi2H+SQ2v&#10;EbYaxrTLy5HXIaW62lpVNW6G+zwMfo0bPGF84sTnlnsjTfee6/AovPwGAAD//wMAUEsDBBQABgAI&#10;AAAAIQAoynjL2wAAAAYBAAAPAAAAZHJzL2Rvd25yZXYueG1sTI7BTsMwEETvSP0Haytxo04jVNIQ&#10;p6pASAgukPTA0Y2XOCJeR7bbhr9nOcFpNJrRzKt2sxvFGUMcPClYrzIQSJ03A/UKDu3TTQEiJk1G&#10;j55QwTdG2NWLq0qXxl/oHc9N6gWPUCy1ApvSVEoZO4tOx5WfkDj79MHpxDb00gR94XE3yjzLNtLp&#10;gfjB6gkfLHZfzckpeG3xpTm0z0Mb0jb29tG/zd2HUtfLeX8PIuGc/srwi8/oUDPT0Z/IRDGyz++4&#10;qeCWheNNkYM4KsiLLci6kv/x6x8AAAD//wMAUEsBAi0AFAAGAAgAAAAhALaDOJL+AAAA4QEAABMA&#10;AAAAAAAAAAAAAAAAAAAAAFtDb250ZW50X1R5cGVzXS54bWxQSwECLQAUAAYACAAAACEAOP0h/9YA&#10;AACUAQAACwAAAAAAAAAAAAAAAAAvAQAAX3JlbHMvLnJlbHNQSwECLQAUAAYACAAAACEArWH6/dkD&#10;AABcCgAADgAAAAAAAAAAAAAAAAAuAgAAZHJzL2Uyb0RvYy54bWxQSwECLQAUAAYACAAAACEAKMp4&#10;y9sAAAAGAQAADwAAAAAAAAAAAAAAAAAzBgAAZHJzL2Rvd25yZXYueG1sUEsFBgAAAAAEAAQA8wAA&#10;ADsHAAAAAA==&#10;" w14:anchorId="477F2E36">
                      <v:path arrowok="t" o:connecttype="custom" o:connectlocs="0,20494;190500,10969;342900,153844;342900,153844;352425,144319" o:connectangles="0,0,0,0,0"/>
                    </v:shape>
                  </w:pict>
                </mc:Fallback>
              </mc:AlternateContent>
            </w:r>
            <w:r w:rsidR="009543BD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12512" behindDoc="0" locked="0" layoutInCell="1" allowOverlap="1" wp14:anchorId="4307855A" wp14:editId="1293B52D">
                      <wp:simplePos x="0" y="0"/>
                      <wp:positionH relativeFrom="column">
                        <wp:posOffset>-92075</wp:posOffset>
                      </wp:positionH>
                      <wp:positionV relativeFrom="paragraph">
                        <wp:posOffset>-314960</wp:posOffset>
                      </wp:positionV>
                      <wp:extent cx="295275" cy="650875"/>
                      <wp:effectExtent l="38100" t="38100" r="28575" b="15875"/>
                      <wp:wrapNone/>
                      <wp:docPr id="17" name="Straight Arrow Connector 1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 flipV="1">
                                <a:off x="0" y="0"/>
                                <a:ext cx="295275" cy="650875"/>
                              </a:xfrm>
                              <a:prstGeom prst="straightConnector1">
                                <a:avLst/>
                              </a:prstGeom>
                              <a:ln>
                                <a:tailEnd type="triangle"/>
                              </a:ln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4940775">
                    <v:shape id="Straight Arrow Connector 17" style="position:absolute;margin-left:-7.25pt;margin-top:-24.8pt;width:23.25pt;height:51.25pt;flip:x y;z-index:2517125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040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2t4m4gEAAA4EAAAOAAAAZHJzL2Uyb0RvYy54bWysU02PEzEMvSPxH6Lc6UwrdXcZdbpCXT4O&#10;CCqW3Xs2k3QikjhyQqf99ziZ6YD4kBDiEjmx37Of7WxuT86yo8JowLd8uag5U15CZ/yh5Q+f37y4&#10;4Swm4TthwauWn1Xkt9vnzzZDaNQKerCdQkYkPjZDaHmfUmiqKspeOREXEJQnpwZ0ItEVD1WHYiB2&#10;Z6tVXV9VA2AXEKSKkV7vRiffFn6tlUwftY4qMdtyqi2VE8v5lM9quxHNAUXojZzKEP9QhRPGU9KZ&#10;6k4kwb6i+YXKGYkQQaeFBFeB1kaqooHULOuf1Nz3IqiihZoTw9ym+P9o5YfjHpnpaHbXnHnhaEb3&#10;CYU59Im9QoSB7cB76iMgoxDq1xBiQ7Cd3+N0i2GPWfxJo2PamvCO6HixHrOVfSSVnUrfz3Pf1Skx&#10;SY+rl+vV9ZozSa6rdX1DNjFXI2EGB4zprQLHstHyOBU4VzamEMf3MY3ACyCDrc9nEsa+9h1L50AS&#10;ExrhD1ZNeXJIlXWNSoqVzlaN8E9KU4eozjFN2U21s8iOgraq+7KcWSgyQ7SxdgbVRf4fQVNshqmy&#10;r38LnKNLRvBpBjrjAX+XNZ0upeox/qJ61JplP0F3LnMt7aClK3OYPkje6h/vBf79G2+/AQAA//8D&#10;AFBLAwQUAAYACAAAACEA/BOZ790AAAAJAQAADwAAAGRycy9kb3ducmV2LnhtbEyPwU7DMAyG75N4&#10;h8iTuG3pSlex0nRCCE5oh41xzxrTVkuc0qRb4ekxJ7jZ8qff319uJ2fFBYfQeVKwWiYgkGpvOmoU&#10;HN9eFvcgQtRktPWECr4wwLa6mZW6MP5Ke7wcYiM4hEKhFbQx9oWUoW7R6bD0PRLfPvzgdOR1aKQZ&#10;9JXDnZVpkuTS6Y74Q6t7fGqxPh9Gp+B5lxuD72Rd93pszO7bfmajVep2Pj0+gIg4xT8YfvVZHSp2&#10;OvmRTBBWwWKVrRnlIdvkIJi4S7ncScE63YCsSvm/QfUDAAD//wMAUEsBAi0AFAAGAAgAAAAhALaD&#10;OJL+AAAA4QEAABMAAAAAAAAAAAAAAAAAAAAAAFtDb250ZW50X1R5cGVzXS54bWxQSwECLQAUAAYA&#10;CAAAACEAOP0h/9YAAACUAQAACwAAAAAAAAAAAAAAAAAvAQAAX3JlbHMvLnJlbHNQSwECLQAUAAYA&#10;CAAAACEAJ9reJuIBAAAOBAAADgAAAAAAAAAAAAAAAAAuAgAAZHJzL2Uyb0RvYy54bWxQSwECLQAU&#10;AAYACAAAACEA/BOZ790AAAAJAQAADwAAAAAAAAAAAAAAAAA8BAAAZHJzL2Rvd25yZXYueG1sUEsF&#10;BgAAAAAEAAQA8wAAAEYFAAAAAA==&#10;" w14:anchorId="729C12CA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92" w:type="dxa"/>
          </w:tcPr>
          <w:p w14:paraId="21691549" w14:textId="77777777" w:rsidR="00414BA2" w:rsidRDefault="009543BD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08416" behindDoc="0" locked="0" layoutInCell="1" allowOverlap="1" wp14:anchorId="479A2CE7" wp14:editId="00B9848C">
                      <wp:simplePos x="0" y="0"/>
                      <wp:positionH relativeFrom="column">
                        <wp:posOffset>-88900</wp:posOffset>
                      </wp:positionH>
                      <wp:positionV relativeFrom="paragraph">
                        <wp:posOffset>-13971</wp:posOffset>
                      </wp:positionV>
                      <wp:extent cx="619125" cy="333375"/>
                      <wp:effectExtent l="0" t="38100" r="47625" b="28575"/>
                      <wp:wrapNone/>
                      <wp:docPr id="18" name="Straight Arrow Connector 1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619125" cy="333375"/>
                              </a:xfrm>
                              <a:prstGeom prst="straightConnector1">
                                <a:avLst/>
                              </a:prstGeom>
                              <a:ln>
                                <a:tailEnd type="triangle"/>
                              </a:ln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C238ADB">
                    <v:shape id="Straight Arrow Connector 18" style="position:absolute;margin-left:-7pt;margin-top:-1.1pt;width:48.75pt;height:26.25pt;flip:y;z-index:25170841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040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AvKT3AEAAAQEAAAOAAAAZHJzL2Uyb0RvYy54bWysU02P0zAQvSPxHyzfaZqiXSBqukJd4IKg&#10;YlnuXsduLPyl8dCk/56xkwbEgoQQOVixPe/NvDfj7c3oLDspSCb4lterNWfKy9AZf2z5/ee3z15y&#10;llD4TtjgVcvPKvGb3dMn2yE2ahP6YDsFjEh8aobY8h4xNlWVZK+cSKsQladLHcAJpC0cqw7EQOzO&#10;Vpv1+roaAnQRglQp0entdMl3hV9rJfGj1kkhsy2n2rCsUNaHvFa7rWiOIGJv5FyG+IcqnDCeki5U&#10;twIF+wbmEZUzEkIKGlcyuCpobaQqGkhNvf5FzV0voipayJwUF5vS/6OVH04HYKaj3lGnvHDUozsE&#10;YY49stcAYWD74D35GIBRCPk1xNQQbO8PMO9SPEAWP2pwTFsTvxBdsYMEsrG4fV7cViMySYfX9at6&#10;c8WZpKvn9L24yuzVRJPpIiR8p4Jj+aflaS5rqWdKIU7vE07ACyCDrc8rCmPf+I7hOZIwBCP80ao5&#10;Tw6pspqp/vKHZ6sm+CelyReqc0pTJlLtLbCToFnqvtYLC0VmiDbWLqB1kf9H0BybYapM6d8Cl+iS&#10;MXhcgM74AL/LiuOlVD3FX1RPWrPsh9CdSzeLHTRqpQ/zs8iz/PO+wH883t13AAAA//8DAFBLAwQU&#10;AAYACAAAACEAjRDeu94AAAAIAQAADwAAAGRycy9kb3ducmV2LnhtbEyPwU7DMBBE70j8g7VI3Fqn&#10;SYNKiFOhSj2CRMsBbm68OIF4HdluG/h6lhO9zWpGs2/q9eQGccIQe08KFvMMBFLrTU9Wwet+O1uB&#10;iEmT0YMnVPCNEdbN9VWtK+PP9IKnXbKCSyhWWkGX0lhJGdsOnY5zPyKx9+GD04nPYKUJ+szlbpB5&#10;lt1Jp3viD50ecdNh+7U7OgVPydng7svt0loq3j/jfvP2/KPU7c30+AAi4ZT+w/CHz+jQMNPBH8lE&#10;MSiYLZa8JbHIcxAcWBUliIOCMitANrW8HND8AgAA//8DAFBLAQItABQABgAIAAAAIQC2gziS/gAA&#10;AOEBAAATAAAAAAAAAAAAAAAAAAAAAABbQ29udGVudF9UeXBlc10ueG1sUEsBAi0AFAAGAAgAAAAh&#10;ADj9If/WAAAAlAEAAAsAAAAAAAAAAAAAAAAALwEAAF9yZWxzLy5yZWxzUEsBAi0AFAAGAAgAAAAh&#10;AEkC8pPcAQAABAQAAA4AAAAAAAAAAAAAAAAALgIAAGRycy9lMm9Eb2MueG1sUEsBAi0AFAAGAAgA&#10;AAAhAI0Q3rveAAAACAEAAA8AAAAAAAAAAAAAAAAANgQAAGRycy9kb3ducmV2LnhtbFBLBQYAAAAA&#10;BAAEAPMAAABBBQAAAAA=&#10;" w14:anchorId="5859F701">
                      <v:stroke endarrow="block"/>
                    </v:shape>
                  </w:pict>
                </mc:Fallback>
              </mc:AlternateContent>
            </w:r>
            <w:r w:rsidR="00414BA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10464" behindDoc="0" locked="0" layoutInCell="1" allowOverlap="1" wp14:anchorId="681E8E2D" wp14:editId="774151B3">
                      <wp:simplePos x="0" y="0"/>
                      <wp:positionH relativeFrom="column">
                        <wp:posOffset>-117475</wp:posOffset>
                      </wp:positionH>
                      <wp:positionV relativeFrom="paragraph">
                        <wp:posOffset>255905</wp:posOffset>
                      </wp:positionV>
                      <wp:extent cx="95250" cy="114300"/>
                      <wp:effectExtent l="0" t="0" r="19050" b="19050"/>
                      <wp:wrapNone/>
                      <wp:docPr id="19" name="Oval 1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ED72A40">
                    <v:oval id="Oval 19" style="position:absolute;margin-left:-9.25pt;margin-top:20.15pt;width:7.5pt;height:9pt;z-index:2517104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CD3D0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ZY0+hgIAAGo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Gny7c0os&#10;M/hG9zumCbJYm86FJao8uI0fuIBkSnQvvUl/TIHscz0PUz3FPhKOl+eL2QKLzlFSVfOPZS53cbR1&#10;PsSvAgxJRE2F1sqFlDBbst1tiOgStUetdB1Aq+ZGaZ2Z1CTiSnuCAdc07qsUMlqcaBUpgz7mTMWD&#10;FslW2+9CYt4Y5Sw7zB13BGOcCxurXtSyRvQ+FiV+o5fRffaZAROyxOgm7AFg1OxBRuw+2EE/mYrc&#10;sJNx+bfAeuPJInsGGydjoyz4twA0ZjV47vUx/JPSJPIZmgN2hYd+XILjNwpf6JaFuGEe5wMfFWc+&#10;3uMhNXQ1hYGipAX/6637pI9ti1JKOpy3moafW+YFJfqbxYY+r+bzNKCZmS8+z5Dxp5LnU4ndmivA&#10;N69wuzieyaQf9UhKD+YJV8M6eUURsxx915RHPzJXsd8DuFy4WK+zGg6lY/HWPjiewFNVU/s97p+Y&#10;d0ObRmzvOxhn81Wr9rrJ0sJ6G0Gq3MfHug71xoHOjTMsn7QxTvmsdVyRq98AAAD//wMAUEsDBBQA&#10;BgAIAAAAIQAMSDcz3wAAAAgBAAAPAAAAZHJzL2Rvd25yZXYueG1sTI9dS8MwFIbvBf9DOIJ3XbrV&#10;baX2dIg4RRii3cDbrIltWXNSkvTDf2+80suX8/C+z8l3s+7YqKxrDSEsFzEwRZWRLdUIp+M+SoE5&#10;L0iKzpBC+FYOdsX1VS4yaSb6UGPpaxZKyGUCofG+zzh3VaO0cAvTKwq3L2O18CHamksrplCuO76K&#10;4w3XoqWw0IhePTaqupSDRjhMq6fN5WX/bMvPenzVp+Gdtm+Itzfzwz0wr2b/B8OvflCHIjidzUDS&#10;sQ4hWqbrgCLcxQmwAERJyGeEdZoAL3L+/4HiBwAA//8DAFBLAQItABQABgAIAAAAIQC2gziS/gAA&#10;AOEBAAATAAAAAAAAAAAAAAAAAAAAAABbQ29udGVudF9UeXBlc10ueG1sUEsBAi0AFAAGAAgAAAAh&#10;ADj9If/WAAAAlAEAAAsAAAAAAAAAAAAAAAAALwEAAF9yZWxzLy5yZWxzUEsBAi0AFAAGAAgAAAAh&#10;AC5ljT6GAgAAagUAAA4AAAAAAAAAAAAAAAAALgIAAGRycy9lMm9Eb2MueG1sUEsBAi0AFAAGAAgA&#10;AAAhAAxINzPfAAAACAEAAA8AAAAAAAAAAAAAAAAA4AQAAGRycy9kb3ducmV2LnhtbFBLBQYAAAAA&#10;BAAEAPMAAADsBQAAAAA=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576249CA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70B5B407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5C87518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640D9A1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0E9F35E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A2A3CFC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14BA2" w14:paraId="360149D0" w14:textId="77777777" w:rsidTr="00C14786">
        <w:trPr>
          <w:trHeight w:val="432"/>
        </w:trPr>
        <w:tc>
          <w:tcPr>
            <w:tcW w:w="432" w:type="dxa"/>
          </w:tcPr>
          <w:p w14:paraId="795699C5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A5606C4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14E4BC5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3BD91BE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A8D0350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EC4CD01" w14:textId="77777777" w:rsidR="00414BA2" w:rsidRDefault="004A4E16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R</w:t>
            </w:r>
          </w:p>
        </w:tc>
        <w:tc>
          <w:tcPr>
            <w:tcW w:w="492" w:type="dxa"/>
          </w:tcPr>
          <w:p w14:paraId="5EF9A15D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9B04C52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B6CAFF7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3A79030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E536C37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16B273D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6CD1DE8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14BA2" w14:paraId="101DB095" w14:textId="77777777" w:rsidTr="00C14786">
        <w:trPr>
          <w:trHeight w:val="432"/>
        </w:trPr>
        <w:tc>
          <w:tcPr>
            <w:tcW w:w="432" w:type="dxa"/>
          </w:tcPr>
          <w:p w14:paraId="6A798634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31E6A55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0E218DE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CE0DC43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96EA120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428179A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92" w:type="dxa"/>
          </w:tcPr>
          <w:p w14:paraId="611E33A7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EB07D29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33BE7286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C3C5659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1C95BBE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4D13F78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A7CC852" w14:textId="77777777" w:rsidR="00414BA2" w:rsidRDefault="00414BA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5E0BFFD8" w14:textId="77777777" w:rsidR="00D44A89" w:rsidRDefault="00D44A89" w:rsidP="00D44A89">
      <w:pPr>
        <w:rPr>
          <w:rFonts w:ascii="Times New Roman" w:hAnsi="Times New Roman" w:cs="Times New Roman"/>
          <w:b/>
          <w:sz w:val="24"/>
          <w:szCs w:val="24"/>
        </w:rPr>
      </w:pPr>
    </w:p>
    <w:p w14:paraId="0D62F8C2" w14:textId="77777777" w:rsidR="00EB5F4F" w:rsidRPr="004A4E16" w:rsidRDefault="00D44A89" w:rsidP="00D44A89">
      <w:pPr>
        <w:ind w:firstLine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>Figure 10.1.9</w:t>
      </w:r>
      <w:r w:rsidRPr="00D44A89">
        <w:rPr>
          <w:rFonts w:ascii="Times New Roman" w:hAnsi="Times New Roman" w:cs="Times New Roman"/>
          <w:b/>
          <w:sz w:val="24"/>
          <w:szCs w:val="24"/>
        </w:rPr>
        <w:t xml:space="preserve">: </w:t>
      </w:r>
      <w:r>
        <w:rPr>
          <w:rFonts w:ascii="Times New Roman" w:hAnsi="Times New Roman" w:cs="Times New Roman"/>
          <w:b/>
          <w:sz w:val="24"/>
          <w:szCs w:val="24"/>
        </w:rPr>
        <w:t>R</w:t>
      </w:r>
      <w:r w:rsidRPr="00D44A89">
        <w:rPr>
          <w:rFonts w:ascii="Times New Roman" w:hAnsi="Times New Roman" w:cs="Times New Roman"/>
          <w:b/>
          <w:sz w:val="24"/>
          <w:szCs w:val="24"/>
        </w:rPr>
        <w:t>esul</w:t>
      </w:r>
      <w:r>
        <w:rPr>
          <w:rFonts w:ascii="Times New Roman" w:hAnsi="Times New Roman" w:cs="Times New Roman"/>
          <w:b/>
          <w:sz w:val="24"/>
          <w:szCs w:val="24"/>
        </w:rPr>
        <w:t xml:space="preserve">t of the 90° </w:t>
      </w:r>
      <w:r w:rsidR="00C076FF">
        <w:rPr>
          <w:rFonts w:ascii="Times New Roman" w:hAnsi="Times New Roman" w:cs="Times New Roman"/>
          <w:b/>
          <w:sz w:val="24"/>
          <w:szCs w:val="24"/>
        </w:rPr>
        <w:t xml:space="preserve">Clockwise </w:t>
      </w:r>
      <w:r>
        <w:rPr>
          <w:rFonts w:ascii="Times New Roman" w:hAnsi="Times New Roman" w:cs="Times New Roman"/>
          <w:b/>
          <w:sz w:val="24"/>
          <w:szCs w:val="24"/>
        </w:rPr>
        <w:t>R</w:t>
      </w:r>
      <w:r w:rsidR="0072501A">
        <w:rPr>
          <w:rFonts w:ascii="Times New Roman" w:hAnsi="Times New Roman" w:cs="Times New Roman"/>
          <w:b/>
          <w:sz w:val="24"/>
          <w:szCs w:val="24"/>
        </w:rPr>
        <w:t>otation</w:t>
      </w:r>
    </w:p>
    <w:tbl>
      <w:tblPr>
        <w:tblStyle w:val="TableGrid"/>
        <w:tblW w:w="0" w:type="auto"/>
        <w:tblInd w:w="720" w:type="dxa"/>
        <w:tblLook w:val="04A0" w:firstRow="1" w:lastRow="0" w:firstColumn="1" w:lastColumn="0" w:noHBand="0" w:noVBand="1"/>
      </w:tblPr>
      <w:tblGrid>
        <w:gridCol w:w="432"/>
        <w:gridCol w:w="432"/>
        <w:gridCol w:w="432"/>
        <w:gridCol w:w="432"/>
        <w:gridCol w:w="432"/>
        <w:gridCol w:w="432"/>
        <w:gridCol w:w="432"/>
        <w:gridCol w:w="432"/>
        <w:gridCol w:w="433"/>
        <w:gridCol w:w="432"/>
        <w:gridCol w:w="432"/>
        <w:gridCol w:w="432"/>
        <w:gridCol w:w="432"/>
      </w:tblGrid>
      <w:tr w:rsidR="00543521" w14:paraId="42F6BA1E" w14:textId="77777777" w:rsidTr="007A16B7">
        <w:trPr>
          <w:trHeight w:val="432"/>
        </w:trPr>
        <w:tc>
          <w:tcPr>
            <w:tcW w:w="432" w:type="dxa"/>
          </w:tcPr>
          <w:p w14:paraId="28EDE48C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9659FEE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AB55BD4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A90C335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E9DB760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3909FBD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E4CE288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69B898B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77F8895C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4BA95E5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5153540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9A8C7E5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B096865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43521" w14:paraId="2988CB14" w14:textId="77777777" w:rsidTr="007A16B7">
        <w:trPr>
          <w:trHeight w:val="432"/>
        </w:trPr>
        <w:tc>
          <w:tcPr>
            <w:tcW w:w="432" w:type="dxa"/>
          </w:tcPr>
          <w:p w14:paraId="0E4ED90F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1E9C4DB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031C613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0888972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10D89E9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F70A5BB" w14:textId="77777777" w:rsidR="00543521" w:rsidRDefault="0029483D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30944" behindDoc="0" locked="0" layoutInCell="1" allowOverlap="1" wp14:anchorId="1FE84746" wp14:editId="2D031D06">
                      <wp:simplePos x="0" y="0"/>
                      <wp:positionH relativeFrom="column">
                        <wp:posOffset>185420</wp:posOffset>
                      </wp:positionH>
                      <wp:positionV relativeFrom="paragraph">
                        <wp:posOffset>270510</wp:posOffset>
                      </wp:positionV>
                      <wp:extent cx="304800" cy="590550"/>
                      <wp:effectExtent l="0" t="38100" r="57150" b="19050"/>
                      <wp:wrapNone/>
                      <wp:docPr id="28" name="Straight Arrow Connector 2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304800" cy="590550"/>
                              </a:xfrm>
                              <a:prstGeom prst="straightConnector1">
                                <a:avLst/>
                              </a:prstGeom>
                              <a:ln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D4AC17B">
                    <v:shape id="Straight Arrow Connector 28" style="position:absolute;margin-left:14.6pt;margin-top:21.3pt;width:24pt;height:46.5pt;flip:y;z-index:25173094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tW3J4AEAABAEAAAOAAAAZHJzL2Uyb0RvYy54bWysU02P0zAQvSPxHyzfadJC0RI1XaEucEFQ&#10;7QJ3r2M3lvyl8dA0/56xkwYECAnExfLHvDfz3ox3txdn2VlBMsG3fL2qOVNehs74U8s/f3r77Iaz&#10;hMJ3wgavWj6qxG/3T5/shtioTeiD7RQwIvGpGWLLe8TYVFWSvXIirUJUnh51ACeQjnCqOhADsTtb&#10;ber6ZTUE6CIEqVKi27vpke8Lv9ZK4ketk0JmW061YVmhrI95rfY70ZxAxN7IuQzxD1U4YTwlXaju&#10;BAr2FcwvVM5ICCloXMngqqC1kapoIDXr+ic1D72Iqmghc1JcbEr/j1Z+OB+Bma7lG+qUF4569IAg&#10;zKlH9hogDOwQvCcfAzAKIb+GmBqCHfwR5lOKR8jiLxoc09bELzQKxQ4SyC7F7XFxW12QSbp8Xr+4&#10;qaknkp62r+rttnSjmmgyXYSE71RwLG9anuaylnqmFOL8PiEVQsArIIOtzysKY9/4juEYSRiCEf5k&#10;VVZB4Tmkymqm+ssOR6sm+L3S5AvVOaUpE6kOFthZ0CwJKZXH9cJE0RmmjbULsC4W/BE4x2eoKtP6&#10;N+AFUTIHjwvYGR/gd9nxci1ZT/FXBybd2YLH0I2ls8UaGrvi1fxF8lz/eC7w7x95/w0AAP//AwBQ&#10;SwMEFAAGAAgAAAAhAG1icfzeAAAACAEAAA8AAABkcnMvZG93bnJldi54bWxMj81OwzAQhO9IvIO1&#10;SNyoUwMJDXEqfoSACxIt9OzG2yQiXqex04a3ZznBcTTfzs4Uy8l14oBDaD1pmM8SEEiVty3VGj7W&#10;Txc3IEI0ZE3nCTV8Y4BleXpSmNz6I73jYRVrwSEUcqOhibHPpQxVg86Eme+R2Nv5wZnIcqilHcyR&#10;w10nVZKk0pmW+ENjenxosPpajY5r7J7389dFurnfPI5vn2qd7V+qQevzs+nuFkTEKf7B8Fufb6Dk&#10;Tls/kg2i06AWikkNVyoFwX6Wsd4yd3mdgiwL+X9A+QMAAP//AwBQSwECLQAUAAYACAAAACEAtoM4&#10;kv4AAADhAQAAEwAAAAAAAAAAAAAAAAAAAAAAW0NvbnRlbnRfVHlwZXNdLnhtbFBLAQItABQABgAI&#10;AAAAIQA4/SH/1gAAAJQBAAALAAAAAAAAAAAAAAAAAC8BAABfcmVscy8ucmVsc1BLAQItABQABgAI&#10;AAAAIQBytW3J4AEAABAEAAAOAAAAAAAAAAAAAAAAAC4CAABkcnMvZTJvRG9jLnhtbFBLAQItABQA&#10;BgAIAAAAIQBtYnH83gAAAAgBAAAPAAAAAAAAAAAAAAAAADoEAABkcnMvZG93bnJldi54bWxQSwUG&#10;AAAAAAQABADzAAAARQUAAAAA&#10;" w14:anchorId="538B9AD4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7F92DAF6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18656" behindDoc="0" locked="0" layoutInCell="1" allowOverlap="1" wp14:anchorId="6B7D4BCA" wp14:editId="40D171B4">
                      <wp:simplePos x="0" y="0"/>
                      <wp:positionH relativeFrom="column">
                        <wp:posOffset>-336550</wp:posOffset>
                      </wp:positionH>
                      <wp:positionV relativeFrom="paragraph">
                        <wp:posOffset>-69215</wp:posOffset>
                      </wp:positionV>
                      <wp:extent cx="542925" cy="327025"/>
                      <wp:effectExtent l="0" t="0" r="28575" b="15875"/>
                      <wp:wrapNone/>
                      <wp:docPr id="12" name="L-Shape 1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42925" cy="327025"/>
                              </a:xfrm>
                              <a:prstGeom prst="corner">
                                <a:avLst>
                                  <a:gd name="adj1" fmla="val 55824"/>
                                  <a:gd name="adj2" fmla="val 56286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499D280">
                    <v:shape id="L-Shape 12" style="position:absolute;margin-left:-26.5pt;margin-top:-5.45pt;width:42.75pt;height:25.75pt;z-index:25171865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42925,327025" o:spid="_x0000_s1026" fillcolor="#4f81bd [3204]" strokecolor="#243f60 [1604]" strokeweight="2pt" path="m,l184069,r,144467l542925,144467r,182558l,327025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dPuabmQIAAIsFAAAOAAAAZHJzL2Uyb0RvYy54bWysVMlu2zAQvRfoPxC8J5JVO4sROTASpChg&#10;JEGTImeGIiMVJIclacvu13dI0bLRFD0U9UGe4exvlqvrrVZkI5zvwNR0clpSIgyHpjNvNf32fHdy&#10;QYkPzDRMgRE13QlPrxcfP1z1di4qaEE1whF0Yvy8tzVtQ7DzovC8FZr5U7DCoFCC0ywg696KxrEe&#10;vWtVVGV5VvTgGuuAC+/x9XYQ0kXyL6Xg4UFKLwJRNcXcQvq69H2N32JxxeZvjtm24zkN9g9ZaNYZ&#10;DDq6umWBkbXr3rnSHXfgQYZTDroAKTsuUg1YzaT8rZqnllmRakFwvB1h8v/PLb/fPDrSNdi7ihLD&#10;NPZodZICE3xBeHrr56j1ZB9d5jySsdatdDr+YxVkmyDdjZCKbSAcH2fT6rKaUcJR9Kk6L5FGL8XB&#10;2DofPgvQJBI15eCMcAlKtln5kDBtcmKs+T6hRGqFLdowRWazi2qaW3ikg4Uc6ZxVF2c5ZvaI0fdR&#10;MZVY31BRosJOiRhUma9CIjBYQ5XSSSMpbpQjGLqmjHNhwmQQtawRw/OsxF8ON1qkgpPD6Fl2So2+&#10;s4M47u99D0hl/Wgq0kSPxuXfEhuMR4sUGUwYjXVnYAB6zHMoQWFVOfKgvwdpgCai9ArNDsfGwbBP&#10;3vK7Dtu3Yj48MofdwVXDoxAe8CMV9DWFTFHSgvv5p/eoj3ONUkp6XMia+h9r5gQl6ovBib+cTKdx&#10;gxMznZ1XyLhjyeuxxKz1DWCbcF4wu0RG/aD2pHSgX/B2LGNUFDHDMTYOYHB75iYMhwKvDxfLZVLD&#10;rbUsrMyT5dF5RDXO0vP2hTmbZzjg8N/DfnnZPI3dgOhBN1oaWK4DyC5E4QHXzODGp8HJ1ymelGM+&#10;aR1u6OIXAAAA//8DAFBLAwQUAAYACAAAACEAraQd4d8AAAAJAQAADwAAAGRycy9kb3ducmV2Lnht&#10;bEyPwU7DMAyG70i8Q2QkblvSjU2jNJ0QjAPaBcYmrlljmorGqZps7d4ec4KbLf/6/P3FevStOGMf&#10;m0AasqkCgVQF21CtYf/xMlmBiMmQNW0g1HDBCOvy+qowuQ0DveN5l2rBEIq50eBS6nIpY+XQmzgN&#10;HRLfvkLvTeK1r6XtzcBw38qZUkvpTUP8wZkOnxxW37uTZ0q2qQf87LdutcHni92+prdDp/Xtzfj4&#10;ACLhmP7C8KvP6lCy0zGcyEbRapgs5twl8ZCpexCcmM8WII4a7tQSZFnI/w3KHwAAAP//AwBQSwEC&#10;LQAUAAYACAAAACEAtoM4kv4AAADhAQAAEwAAAAAAAAAAAAAAAAAAAAAAW0NvbnRlbnRfVHlwZXNd&#10;LnhtbFBLAQItABQABgAIAAAAIQA4/SH/1gAAAJQBAAALAAAAAAAAAAAAAAAAAC8BAABfcmVscy8u&#10;cmVsc1BLAQItABQABgAIAAAAIQDdPuabmQIAAIsFAAAOAAAAAAAAAAAAAAAAAC4CAABkcnMvZTJv&#10;RG9jLnhtbFBLAQItABQABgAIAAAAIQCtpB3h3wAAAAkBAAAPAAAAAAAAAAAAAAAAAPMEAABkcnMv&#10;ZG93bnJldi54bWxQSwUGAAAAAAQABADzAAAA/wUAAAAA&#10;" w14:anchorId="44C8F6A3">
                      <v:path arrowok="t" o:connecttype="custom" o:connectlocs="0,0;184069,0;184069,144467;542925,144467;542925,327025;0,327025;0,0" o:connectangles="0,0,0,0,0,0,0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3FE6FC03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1B5EE79E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2E85AC9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6EFA850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318CFFD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9F00F54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43521" w14:paraId="0C79CFAC" w14:textId="77777777" w:rsidTr="007A16B7">
        <w:trPr>
          <w:trHeight w:val="432"/>
        </w:trPr>
        <w:tc>
          <w:tcPr>
            <w:tcW w:w="432" w:type="dxa"/>
          </w:tcPr>
          <w:p w14:paraId="7FE395A1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8F039BF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2E442C2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9E1D54E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7C10074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Q</w:t>
            </w:r>
          </w:p>
        </w:tc>
        <w:tc>
          <w:tcPr>
            <w:tcW w:w="432" w:type="dxa"/>
          </w:tcPr>
          <w:p w14:paraId="523B4A4A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79DE527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F6CF511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202563B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Q'</w:t>
            </w:r>
          </w:p>
        </w:tc>
        <w:tc>
          <w:tcPr>
            <w:tcW w:w="432" w:type="dxa"/>
          </w:tcPr>
          <w:p w14:paraId="0EB2F319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224BB83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63A3142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1809250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43521" w14:paraId="371495C3" w14:textId="77777777" w:rsidTr="007A16B7">
        <w:trPr>
          <w:trHeight w:val="413"/>
        </w:trPr>
        <w:tc>
          <w:tcPr>
            <w:tcW w:w="432" w:type="dxa"/>
          </w:tcPr>
          <w:p w14:paraId="3820AD56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8A68A64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818097B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D305D6C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37CB260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1D40B47" w14:textId="77777777" w:rsidR="00543521" w:rsidRDefault="0029483D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27872" behindDoc="0" locked="0" layoutInCell="1" allowOverlap="1" wp14:anchorId="3E03E0D4" wp14:editId="35D50812">
                      <wp:simplePos x="0" y="0"/>
                      <wp:positionH relativeFrom="column">
                        <wp:posOffset>-92075</wp:posOffset>
                      </wp:positionH>
                      <wp:positionV relativeFrom="paragraph">
                        <wp:posOffset>-314960</wp:posOffset>
                      </wp:positionV>
                      <wp:extent cx="295275" cy="650875"/>
                      <wp:effectExtent l="38100" t="38100" r="28575" b="15875"/>
                      <wp:wrapNone/>
                      <wp:docPr id="21" name="Straight Arrow Connector 2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 flipV="1">
                                <a:off x="0" y="0"/>
                                <a:ext cx="295275" cy="650875"/>
                              </a:xfrm>
                              <a:prstGeom prst="straightConnector1">
                                <a:avLst/>
                              </a:prstGeom>
                              <a:ln>
                                <a:tailEnd type="triangle"/>
                              </a:ln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FB153C2">
                    <v:shape id="Straight Arrow Connector 21" style="position:absolute;margin-left:-7.25pt;margin-top:-24.8pt;width:23.25pt;height:51.25pt;flip:x y;z-index:2517278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040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uew15AEAAA4EAAAOAAAAZHJzL2Uyb0RvYy54bWysU02P1DAMvSPxH6LcmXYqzbJU01mhWT4O&#10;CEa7LPdsmrQR+ZITpu2/x0k7BbEgIcTFcmI/2+/F2d+MRpOzgKCcbeh2U1IiLHetsl1DHz6/fXFN&#10;SYjMtkw7Kxo6iUBvDs+f7Qdfi8r1TrcCCBaxoR58Q/sYfV0UgffCsLBxXlgMSgeGRTxCV7TABqxu&#10;dFGV5VUxOGg9OC5CwNvbOUgPub6UgsdPUgYRiW4ozhazhWwfky0Oe1Z3wHyv+DIG+4cpDFMWm66l&#10;bllk5BuoJ6WM4uCCk3HDnSmclIqLzAHZbMtf2Nz3zIvMBcUJfpUp/L+y/OP5BES1Da22lFhm8I3u&#10;IzDV9ZG8BnADOTprUUcHBFNQr8GHGmFHe4LlFPwJEvlRgiFSK/8eV4Fm70vyUgypkjHrPq26izES&#10;jpfVq131ckcJx9DVrrxGHysXc8EE9hDiO+EMSU5DwzLgOtncgp0/hDgDL4AE1jbZyJR+Y1sSJ48U&#10;IyhmOy2WPimlSLxmJtmLkxYz/E5IVAjnnNvk3RRHDeTMcKvar1kVnFZbzEwQqbReQWWm/0fQkptg&#10;Iu/r3wLX7NzR2bgCjbIOftc1jpdR5Zx/YT1zTbQfXTvld81y4NLld1g+SNrqn88Z/uMbH74DAAD/&#10;/wMAUEsDBBQABgAIAAAAIQD8E5nv3QAAAAkBAAAPAAAAZHJzL2Rvd25yZXYueG1sTI/BTsMwDIbv&#10;k3iHyJO4belKV7HSdEIITmiHjXHPGtNWS5zSpFvh6TEnuNnyp9/fX24nZ8UFh9B5UrBaJiCQam86&#10;ahQc314W9yBC1GS09YQKvjDAtrqZlbow/kp7vBxiIziEQqEVtDH2hZShbtHpsPQ9Et8+/OB05HVo&#10;pBn0lcOdlWmS5NLpjvhDq3t8arE+H0an4HmXG4PvZF33emzM7tt+ZqNV6nY+PT6AiDjFPxh+9Vkd&#10;KnY6+ZFMEFbBYpWtGeUh2+QgmLhLudxJwTrdgKxK+b9B9QMAAP//AwBQSwECLQAUAAYACAAAACEA&#10;toM4kv4AAADhAQAAEwAAAAAAAAAAAAAAAAAAAAAAW0NvbnRlbnRfVHlwZXNdLnhtbFBLAQItABQA&#10;BgAIAAAAIQA4/SH/1gAAAJQBAAALAAAAAAAAAAAAAAAAAC8BAABfcmVscy8ucmVsc1BLAQItABQA&#10;BgAIAAAAIQCCuew15AEAAA4EAAAOAAAAAAAAAAAAAAAAAC4CAABkcnMvZTJvRG9jLnhtbFBLAQIt&#10;ABQABgAIAAAAIQD8E5nv3QAAAAkBAAAPAAAAAAAAAAAAAAAAAD4EAABkcnMvZG93bnJldi54bWxQ&#10;SwUGAAAAAAQABADzAAAASAUAAAAA&#10;" w14:anchorId="397D0256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7EC18D0A" w14:textId="77777777" w:rsidR="00543521" w:rsidRDefault="0029483D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29920" behindDoc="0" locked="0" layoutInCell="1" allowOverlap="1" wp14:anchorId="48A37953" wp14:editId="42723660">
                      <wp:simplePos x="0" y="0"/>
                      <wp:positionH relativeFrom="column">
                        <wp:posOffset>-69850</wp:posOffset>
                      </wp:positionH>
                      <wp:positionV relativeFrom="paragraph">
                        <wp:posOffset>-5080</wp:posOffset>
                      </wp:positionV>
                      <wp:extent cx="542925" cy="285750"/>
                      <wp:effectExtent l="0" t="38100" r="47625" b="19050"/>
                      <wp:wrapNone/>
                      <wp:docPr id="22" name="Straight Arrow Connector 2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42925" cy="285750"/>
                              </a:xfrm>
                              <a:prstGeom prst="straightConnector1">
                                <a:avLst/>
                              </a:prstGeom>
                              <a:ln>
                                <a:tailEnd type="triangle"/>
                              </a:ln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E9B10EF">
                    <v:shape id="Straight Arrow Connector 22" style="position:absolute;margin-left:-5.5pt;margin-top:-.4pt;width:42.75pt;height:22.5pt;flip:y;z-index:2517299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040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fXRz3wEAAAQEAAAOAAAAZHJzL2Uyb0RvYy54bWysU02v0zAQvCPxHyzfadKIwqNq+oT6gAuC&#10;igfc/Rw7sbC91to07b9n7aQB8SEhxMWK7Z3ZmfFmd3t2lp0URgO+5etVzZnyEjrj+5Z/+vj6yQ1n&#10;MQnfCQtetfyiIr/dP360G8NWNTCA7RQyIvFxO4aWDymFbVVFOSgn4gqC8nSpAZ1ItMW+6lCMxO5s&#10;1dT1s2oE7AKCVDHS6d10yfeFX2sl03uto0rMtpy0pbJiWR/yWu13YtujCIORswzxDyqcMJ6aLlR3&#10;Ign2Fc0vVM5IhAg6rSS4CrQ2UhUP5GZd/+TmfhBBFS8UTgxLTPH/0cp3pyMy07W8aTjzwtEb3ScU&#10;ph8Se4kIIzuA95QjIKMSymsMcUuwgz/ivIvhiNn8WaNj2prwmUahxEEG2bmkfVnSVufEJB1unjYv&#10;mg1nkq6am83zTXmNaqLJdAFjeqPAsfzR8jjLWvRMLcTpbUwkhIBXQAZbn9ckjH3lO5YugYwlNML3&#10;VmUXVJ5Lquxm0l++0sWqCf5BacqFdE5tykSqg0V2EjRL3Zf1wkKVGaKNtQuoLvb/CJprM0yVKf1b&#10;4FJdOoJPC9AZD/i7rul8laqn+qvryWu2/QDdpbxmiYNGreQz/xZ5ln/cF/j3n3f/DQAA//8DAFBL&#10;AwQUAAYACAAAACEAo/GM390AAAAHAQAADwAAAGRycy9kb3ducmV2LnhtbEyPzU7DMBCE75V4B2uR&#10;uLVOSlogxKlQpR5B6s8Bbm68OIF4HdluG3h6lhPcZjWrmW+q1eh6ccYQO08K8lkGAqnxpiOr4LDf&#10;TO9BxKTJ6N4TKvjCCKv6alLp0vgLbfG8S1ZwCMVSK2hTGkopY9Oi03HmByT23n1wOvEZrDRBXzjc&#10;9XKeZUvpdEfc0OoB1y02n7uTU/CcnA3uYbEprKXbt4+4X7++fCt1cz0+PYJIOKa/Z/jFZ3Someno&#10;T2Si6BVM85y3JBa8gP27YgHiqKAo5iDrSv7nr38AAAD//wMAUEsBAi0AFAAGAAgAAAAhALaDOJL+&#10;AAAA4QEAABMAAAAAAAAAAAAAAAAAAAAAAFtDb250ZW50X1R5cGVzXS54bWxQSwECLQAUAAYACAAA&#10;ACEAOP0h/9YAAACUAQAACwAAAAAAAAAAAAAAAAAvAQAAX3JlbHMvLnJlbHNQSwECLQAUAAYACAAA&#10;ACEAHX10c98BAAAEBAAADgAAAAAAAAAAAAAAAAAuAgAAZHJzL2Uyb0RvYy54bWxQSwECLQAUAAYA&#10;CAAAACEAo/GM390AAAAHAQAADwAAAAAAAAAAAAAAAAA5BAAAZHJzL2Rvd25yZXYueG1sUEsFBgAA&#10;AAAEAAQA8wAAAEMFAAAAAA==&#10;" w14:anchorId="4450BC37">
                      <v:stroke endarrow="block"/>
                    </v:shape>
                  </w:pict>
                </mc:Fallback>
              </mc:AlternateContent>
            </w:r>
            <w:r w:rsidR="00543521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21728" behindDoc="0" locked="0" layoutInCell="1" allowOverlap="1" wp14:anchorId="329CD6D2" wp14:editId="45E9F6E1">
                      <wp:simplePos x="0" y="0"/>
                      <wp:positionH relativeFrom="column">
                        <wp:posOffset>-117475</wp:posOffset>
                      </wp:positionH>
                      <wp:positionV relativeFrom="paragraph">
                        <wp:posOffset>255905</wp:posOffset>
                      </wp:positionV>
                      <wp:extent cx="95250" cy="114300"/>
                      <wp:effectExtent l="0" t="0" r="19050" b="19050"/>
                      <wp:wrapNone/>
                      <wp:docPr id="23" name="Oval 2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41ECBBC">
                    <v:oval id="Oval 23" style="position:absolute;margin-left:-9.25pt;margin-top:20.15pt;width:7.5pt;height:9pt;z-index:2517217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1763BE3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lqFahgIAAGo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TWdnVJi&#10;mcE3utsyTZDF2nQuLFHl0d37gQtIpkR30pv0xxTILtdzP9VT7CLheHm2mC2w6BwlVTU/LXO5i4Ot&#10;8yF+E2BIImoqtFYupITZkm1vQkSXqD1qpesAWjXXSuvMpCYRl9oTDLimcVelkNHiSKtIGfQxZyru&#10;tUi22j4IiXljlLPsMHfcAYxxLmyselHLGtH7WJT4jV5G99lnBkzIEqObsAeAUbMHGbH7YAf9ZCpy&#10;w07G5d8C640ni+wZbJyMjbLg3wPQmNXgudfH8I9Kk8gXaPbYFR76cQmOXyt8oRsW4j3zOB/4qDjz&#10;8Q4PqaGrKQwUJS34X+/dJ31sW5RS0uG81TT83DAvKNHfLTb0WTWfpwHNzHzxZYaMP5a8HEvsxlwC&#10;vnmF28XxTCb9qEdSejDPuBrWySuKmOXou6Y8+pG5jP0ewOXCxXqd1XAoHYs39tHxBJ6qmtrvaffM&#10;vBvaNGJ738I4m29atddNlhbWmwhS5T4+1HWoNw50bpxh+aSNccxnrcOKXP0GAAD//wMAUEsDBBQA&#10;BgAIAAAAIQAMSDcz3wAAAAgBAAAPAAAAZHJzL2Rvd25yZXYueG1sTI9dS8MwFIbvBf9DOIJ3XbrV&#10;baX2dIg4RRii3cDbrIltWXNSkvTDf2+80suX8/C+z8l3s+7YqKxrDSEsFzEwRZWRLdUIp+M+SoE5&#10;L0iKzpBC+FYOdsX1VS4yaSb6UGPpaxZKyGUCofG+zzh3VaO0cAvTKwq3L2O18CHamksrplCuO76K&#10;4w3XoqWw0IhePTaqupSDRjhMq6fN5WX/bMvPenzVp+Gdtm+Itzfzwz0wr2b/B8OvflCHIjidzUDS&#10;sQ4hWqbrgCLcxQmwAERJyGeEdZoAL3L+/4HiBwAA//8DAFBLAQItABQABgAIAAAAIQC2gziS/gAA&#10;AOEBAAATAAAAAAAAAAAAAAAAAAAAAABbQ29udGVudF9UeXBlc10ueG1sUEsBAi0AFAAGAAgAAAAh&#10;ADj9If/WAAAAlAEAAAsAAAAAAAAAAAAAAAAALwEAAF9yZWxzLy5yZWxzUEsBAi0AFAAGAAgAAAAh&#10;ACCWoVqGAgAAagUAAA4AAAAAAAAAAAAAAAAALgIAAGRycy9lMm9Eb2MueG1sUEsBAi0AFAAGAAgA&#10;AAAhAAxINzPfAAAACAEAAA8AAAAAAAAAAAAAAAAA4AQAAGRycy9kb3ducmV2LnhtbFBLBQYAAAAA&#10;BAAEAPMAAADsBQAAAAA=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624CA833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31DD9833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20704" behindDoc="0" locked="0" layoutInCell="1" allowOverlap="1" wp14:anchorId="3BB0DF3E" wp14:editId="0B712EA2">
                      <wp:simplePos x="0" y="0"/>
                      <wp:positionH relativeFrom="column">
                        <wp:posOffset>-184784</wp:posOffset>
                      </wp:positionH>
                      <wp:positionV relativeFrom="paragraph">
                        <wp:posOffset>96520</wp:posOffset>
                      </wp:positionV>
                      <wp:extent cx="542925" cy="327025"/>
                      <wp:effectExtent l="0" t="6350" r="22225" b="22225"/>
                      <wp:wrapNone/>
                      <wp:docPr id="24" name="L-Shape 2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5400000">
                                <a:off x="0" y="0"/>
                                <a:ext cx="542925" cy="327025"/>
                              </a:xfrm>
                              <a:prstGeom prst="corner">
                                <a:avLst>
                                  <a:gd name="adj1" fmla="val 55824"/>
                                  <a:gd name="adj2" fmla="val 56286"/>
                                </a:avLst>
                              </a:prstGeom>
                              <a:solidFill>
                                <a:srgbClr val="FF000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DE2BBEB">
                    <v:shape id="L-Shape 24" style="position:absolute;margin-left:-14.55pt;margin-top:7.6pt;width:42.75pt;height:25.75pt;rotation:90;z-index:25172070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42925,327025" o:spid="_x0000_s1026" fillcolor="red" strokecolor="#243f60 [1604]" strokeweight="2pt" path="m,l184069,r,144467l542925,144467r,182558l,327025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hpZJtgIAAM0FAAAOAAAAZHJzL2Uyb0RvYy54bWysVEtv2zAMvg/YfxB0b514cR9BnSJokWFA&#10;0BVrh54VWYo9yKImKXGyXz9Kclyv2y7DfDBIkfz45s3toVVkL6xrQJd0ej6hRGgOVaO3Jf36vDq7&#10;osR5piumQIuSHoWjt4v37246Mxc51KAqYQmCaDfvTElr7808yxyvRcvcORihUSjBtswja7dZZVmH&#10;6K3K8snkIuvAVsYCF87h630S0kXEl1Jw/1lKJzxRJcXYfPzb+N+Ef7a4YfOtZaZueB8G+4coWtZo&#10;dDpA3TPPyM42v0G1DbfgQPpzDm0GUjZcxBwwm+nkTTZPNTMi5oLFcWYok/t/sPxh/2hJU5U0n1Gi&#10;WYs9Wp9FxwRfsDydcXPUejKPtucckiHXg7QtsYA1LWaT8MUKYE7kEAt8HAosDp5wfCxm+XVeUMJR&#10;9CG/nCCNmFmCCpDGOv9RQEsCUVIOVgsbYdl+7XyscNWHyapvU0pkq7Bhe6ZIUVyliLELI538F52L&#10;/Oqi99kjoveT1wDvQDXVqlEqMna7uVOWIHxJV6uYYwp4pJaFCqWaRMoflQjGSn8REkuLeecxhTjU&#10;YsBjnAvtp0lUs0okN8XYS1iDYBGLFAEDssTwBuwe4KSZQE7YKdheP5iKuBODcWrZXwJLxoNF9Aza&#10;D8ZtoyE15w2Awqx6z0kfwx+VJpAbqI44eHF6cC+d4asGW75mzj8yix3FRzwr/jP+pIKupNBTlNRg&#10;f/zpPejjZqCUkg5XuqTu+45ZQYn6pHFnrqezWbgBkZkVlzkydizZjCV6194Bth1nDKOLZND36kRK&#10;C+0LXp9l8Ioipjn6xqH19sTc+XRq8H5xsVxGNdx7w/xaPxkewENVw/w9H16YNf3ce1yYBzitP5vH&#10;UU0VfdUNlhqWOw+y8UH4WteewZsRB6e/b+Eojfmo9XqFFz8BAAD//wMAUEsDBBQABgAIAAAAIQDm&#10;DNoV4QAAAAgBAAAPAAAAZHJzL2Rvd25yZXYueG1sTI/BSsNAEIbvgu+wjOCt3aSptk2zKSIIehBJ&#10;asHettltEtydDdlNGt/e6UlvM8zHP9+f7SZr2Kh73zoUEM8jYBorp1qsBXzuX2ZrYD5IVNI41AJ+&#10;tIddfnuTyVS5CxZ6LEPNKAR9KgU0IXQp575qtJV+7jqNdDu73spAa19z1csLhVvDF1H0yK1skT40&#10;stPPja6+y8EKKDZokvKw+jg8vH8di/Pbcj+Mr0Lc301PW2BBT+EPhqs+qUNOTic3oPLMCJjFi5jQ&#10;60AVCEg2S2AnAetkBTzP+P8C+S8AAAD//wMAUEsBAi0AFAAGAAgAAAAhALaDOJL+AAAA4QEAABMA&#10;AAAAAAAAAAAAAAAAAAAAAFtDb250ZW50X1R5cGVzXS54bWxQSwECLQAUAAYACAAAACEAOP0h/9YA&#10;AACUAQAACwAAAAAAAAAAAAAAAAAvAQAAX3JlbHMvLnJlbHNQSwECLQAUAAYACAAAACEA6oaWSbYC&#10;AADNBQAADgAAAAAAAAAAAAAAAAAuAgAAZHJzL2Uyb0RvYy54bWxQSwECLQAUAAYACAAAACEA5gza&#10;FeEAAAAIAQAADwAAAAAAAAAAAAAAAAAQBQAAZHJzL2Rvd25yZXYueG1sUEsFBgAAAAAEAAQA8wAA&#10;AB4GAAAAAA==&#10;" w14:anchorId="1AB32513">
                      <v:path arrowok="t" o:connecttype="custom" o:connectlocs="0,0;184069,0;184069,144467;542925,144467;542925,327025;0,327025;0,0" o:connectangles="0,0,0,0,0,0,0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1D24B70B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48EE4A9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8E6DBB2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B870D42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43521" w14:paraId="09C7A059" w14:textId="77777777" w:rsidTr="007A16B7">
        <w:trPr>
          <w:trHeight w:val="432"/>
        </w:trPr>
        <w:tc>
          <w:tcPr>
            <w:tcW w:w="432" w:type="dxa"/>
          </w:tcPr>
          <w:p w14:paraId="2BC22C30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325F8D1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2C7396C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FF2D9B8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29760DB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46B7273" w14:textId="77777777" w:rsidR="00543521" w:rsidRDefault="009F37B9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R</w:t>
            </w:r>
          </w:p>
        </w:tc>
        <w:tc>
          <w:tcPr>
            <w:tcW w:w="432" w:type="dxa"/>
          </w:tcPr>
          <w:p w14:paraId="291264CC" w14:textId="77777777" w:rsidR="00543521" w:rsidRDefault="0029483D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31968" behindDoc="0" locked="0" layoutInCell="1" allowOverlap="1" wp14:anchorId="1016BFEA" wp14:editId="53CD3D49">
                      <wp:simplePos x="0" y="0"/>
                      <wp:positionH relativeFrom="column">
                        <wp:posOffset>-60325</wp:posOffset>
                      </wp:positionH>
                      <wp:positionV relativeFrom="paragraph">
                        <wp:posOffset>50165</wp:posOffset>
                      </wp:positionV>
                      <wp:extent cx="514350" cy="215900"/>
                      <wp:effectExtent l="0" t="0" r="76200" b="69850"/>
                      <wp:wrapNone/>
                      <wp:docPr id="32" name="Straight Arrow Connector 3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514350" cy="215900"/>
                              </a:xfrm>
                              <a:prstGeom prst="straightConnector1">
                                <a:avLst/>
                              </a:prstGeom>
                              <a:ln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A24FBBA">
                    <v:shape id="Straight Arrow Connector 32" style="position:absolute;margin-left:-4.75pt;margin-top:3.95pt;width:40.5pt;height:17pt;z-index:25173196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4w4tM2gEAAAYEAAAOAAAAZHJzL2Uyb0RvYy54bWysU9uO0zAQfUfiHyy/0yRdiqBqukJd4AVB&#10;tQsf4HXGjSXfNDZN8veMnTaLACGBeJnE9pyZc47Hu9vRGnYGjNq7ljermjNw0nfanVr+9cv7F685&#10;i0m4ThjvoOUTRH67f/5sN4QtrH3vTQfIqIiL2yG0vE8pbKsqyh6siCsfwNGh8mhFoiWeqg7FQNWt&#10;qdZ1/aoaPHYBvYQYafduPuT7Ul8pkOmzUhESMy0nbqlELPExx2q/E9sTitBreaEh/oGFFdpR06XU&#10;nUiCfUP9SymrJfroVVpJbyuvlJZQNJCapv5JzUMvAhQtZE4Mi03x/5WVn85HZLpr+c2aMycs3dFD&#10;QqFPfWJvEf3ADt458tEjoxTyawhxS7CDO+JlFcMRs/hRoc1fksXG4vG0eAxjYpI2N83Lmw3dhKSj&#10;dbN5U5c7qJ7AAWP6AN6y/NPyeCGzsGiKz+L8MSZqT8ArIHc2LscktHnnOpamQHISauFOBjJ3Ss8p&#10;VdYwsy5/aTIww+9BkRvEc25T5hAOBtlZ0AQJKcGlZqlE2RmmtDELsC78/gi85GcolBn9G/CCKJ29&#10;SwvYaufxd93TeKWs5vyrA7PubMGj76Zyn8UaGrbi1eVh5Gn+cV3gT893/x0AAP//AwBQSwMEFAAG&#10;AAgAAAAhAFLY2jPbAAAABgEAAA8AAABkcnMvZG93bnJldi54bWxMjk1PwzAQRO9I/Adrkbi1TtpC&#10;SYhTlS+pR2i5cHPjJYmI15Httubfd3uC42hGb161SnYQR/Shd6Qgn2YgkBpnemoVfO7eJg8gQtRk&#10;9OAIFfxigFV9fVXp0rgTfeBxG1vBEAqlVtDFOJZShqZDq8PUjUjcfTtvdeToW2m8PjHcDnKWZffS&#10;6p74odMjPnfY/GwPVsHT+8auX758wvn8dRHSzs2o2Sh1e5PWjyAipvg3hos+q0PNTnt3IBPEoGBS&#10;3PFSwbIAwfUy57hXsMgLkHUl/+vXZwAAAP//AwBQSwECLQAUAAYACAAAACEAtoM4kv4AAADhAQAA&#10;EwAAAAAAAAAAAAAAAAAAAAAAW0NvbnRlbnRfVHlwZXNdLnhtbFBLAQItABQABgAIAAAAIQA4/SH/&#10;1gAAAJQBAAALAAAAAAAAAAAAAAAAAC8BAABfcmVscy8ucmVsc1BLAQItABQABgAIAAAAIQC4w4tM&#10;2gEAAAYEAAAOAAAAAAAAAAAAAAAAAC4CAABkcnMvZTJvRG9jLnhtbFBLAQItABQABgAIAAAAIQBS&#10;2Noz2wAAAAYBAAAPAAAAAAAAAAAAAAAAADQEAABkcnMvZG93bnJldi54bWxQSwUGAAAAAAQABADz&#10;AAAAPAUAAAAA&#10;" w14:anchorId="4E1AFDBB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41B1A75D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576E6D64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2678C50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97EC3FD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F317C1B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872DE52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43521" w14:paraId="7AB93C4D" w14:textId="77777777" w:rsidTr="007A16B7">
        <w:trPr>
          <w:trHeight w:val="432"/>
        </w:trPr>
        <w:tc>
          <w:tcPr>
            <w:tcW w:w="432" w:type="dxa"/>
          </w:tcPr>
          <w:p w14:paraId="4A5F1E6B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E1ECF87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F0C5405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70025D2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BB7D99B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723F3DD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94F35FB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ED6D013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21F94657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30C3E7C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7C614CE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519031E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B997F65" w14:textId="77777777" w:rsidR="00543521" w:rsidRDefault="0054352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2F4B447E" w14:textId="77777777" w:rsidR="001452A1" w:rsidRDefault="001452A1" w:rsidP="00855D6E">
      <w:pPr>
        <w:spacing w:after="0"/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758F6C9D" w14:textId="77777777" w:rsidR="00D3704B" w:rsidRDefault="00D3704B" w:rsidP="00855D6E">
      <w:pPr>
        <w:spacing w:after="160"/>
        <w:rPr>
          <w:rFonts w:ascii="Times New Roman" w:hAnsi="Times New Roman" w:cs="Times New Roman"/>
          <w:b/>
          <w:sz w:val="24"/>
          <w:szCs w:val="24"/>
        </w:rPr>
      </w:pPr>
    </w:p>
    <w:p w14:paraId="1A46B0E2" w14:textId="77777777" w:rsidR="00D3704B" w:rsidRDefault="00D3704B" w:rsidP="00855D6E">
      <w:pPr>
        <w:spacing w:after="160"/>
        <w:rPr>
          <w:rFonts w:ascii="Times New Roman" w:hAnsi="Times New Roman" w:cs="Times New Roman"/>
          <w:b/>
          <w:sz w:val="24"/>
          <w:szCs w:val="24"/>
        </w:rPr>
      </w:pPr>
    </w:p>
    <w:p w14:paraId="24FC8CAB" w14:textId="77777777" w:rsidR="00D3704B" w:rsidRDefault="00D3704B" w:rsidP="00855D6E">
      <w:pPr>
        <w:spacing w:after="160"/>
        <w:rPr>
          <w:rFonts w:ascii="Times New Roman" w:hAnsi="Times New Roman" w:cs="Times New Roman"/>
          <w:b/>
          <w:sz w:val="24"/>
          <w:szCs w:val="24"/>
        </w:rPr>
      </w:pPr>
    </w:p>
    <w:p w14:paraId="07AD494D" w14:textId="77777777" w:rsidR="005E0714" w:rsidRPr="00A3443F" w:rsidRDefault="005E0714" w:rsidP="00855D6E">
      <w:pPr>
        <w:spacing w:after="160"/>
        <w:rPr>
          <w:rFonts w:ascii="Times New Roman" w:hAnsi="Times New Roman" w:cs="Times New Roman"/>
          <w:b/>
          <w:sz w:val="24"/>
          <w:szCs w:val="24"/>
        </w:rPr>
      </w:pPr>
      <w:r w:rsidRPr="00CE3FF9">
        <w:rPr>
          <w:rFonts w:ascii="Times New Roman" w:hAnsi="Times New Roman" w:cs="Times New Roman"/>
          <w:b/>
          <w:sz w:val="24"/>
          <w:szCs w:val="24"/>
        </w:rPr>
        <w:lastRenderedPageBreak/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 w:rsidRPr="00CE3FF9">
        <w:rPr>
          <w:rFonts w:ascii="Times New Roman" w:hAnsi="Times New Roman" w:cs="Times New Roman"/>
          <w:b/>
          <w:sz w:val="24"/>
          <w:szCs w:val="24"/>
        </w:rPr>
        <w:t>.</w:t>
      </w:r>
      <w:r w:rsidR="00E97D93">
        <w:rPr>
          <w:rFonts w:ascii="Times New Roman" w:hAnsi="Times New Roman" w:cs="Times New Roman"/>
          <w:b/>
          <w:sz w:val="24"/>
          <w:szCs w:val="24"/>
        </w:rPr>
        <w:t>1</w:t>
      </w:r>
      <w:r w:rsidR="009F37B9">
        <w:rPr>
          <w:rFonts w:ascii="Times New Roman" w:hAnsi="Times New Roman" w:cs="Times New Roman"/>
          <w:b/>
          <w:sz w:val="24"/>
          <w:szCs w:val="24"/>
        </w:rPr>
        <w:t>.4</w:t>
      </w:r>
      <w:r w:rsidRPr="00CE3FF9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9F37B9">
        <w:rPr>
          <w:rFonts w:ascii="Times New Roman" w:hAnsi="Times New Roman" w:cs="Times New Roman"/>
          <w:b/>
          <w:sz w:val="24"/>
          <w:szCs w:val="24"/>
        </w:rPr>
        <w:t xml:space="preserve">45° </w:t>
      </w:r>
      <w:r w:rsidR="00497F73">
        <w:rPr>
          <w:rFonts w:ascii="Times New Roman" w:hAnsi="Times New Roman" w:cs="Times New Roman"/>
          <w:b/>
          <w:sz w:val="24"/>
          <w:szCs w:val="24"/>
        </w:rPr>
        <w:t xml:space="preserve">Clockwise </w:t>
      </w:r>
      <w:r w:rsidRPr="00CE3FF9">
        <w:rPr>
          <w:rFonts w:ascii="Times New Roman" w:hAnsi="Times New Roman" w:cs="Times New Roman"/>
          <w:b/>
          <w:sz w:val="24"/>
          <w:szCs w:val="24"/>
        </w:rPr>
        <w:t>Rotation</w:t>
      </w:r>
      <w:r w:rsidRPr="00C47C55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Pr="00A3443F">
        <w:rPr>
          <w:rFonts w:ascii="Times New Roman" w:hAnsi="Times New Roman" w:cs="Times New Roman"/>
          <w:b/>
          <w:sz w:val="24"/>
          <w:szCs w:val="24"/>
        </w:rPr>
        <w:t>of a</w:t>
      </w:r>
      <w:r w:rsidR="00484399">
        <w:rPr>
          <w:rFonts w:ascii="Times New Roman" w:hAnsi="Times New Roman" w:cs="Times New Roman"/>
          <w:b/>
          <w:sz w:val="24"/>
          <w:szCs w:val="24"/>
        </w:rPr>
        <w:t xml:space="preserve"> Rectangle </w:t>
      </w:r>
    </w:p>
    <w:p w14:paraId="1DE1C5E6" w14:textId="77777777" w:rsidR="00BC3F98" w:rsidRPr="001D1396" w:rsidRDefault="00BC3F98" w:rsidP="00855D6E">
      <w:pPr>
        <w:ind w:firstLine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 w:rsidR="00D3704B">
        <w:rPr>
          <w:rFonts w:ascii="Times New Roman" w:hAnsi="Times New Roman" w:cs="Times New Roman"/>
          <w:b/>
          <w:sz w:val="24"/>
          <w:szCs w:val="24"/>
        </w:rPr>
        <w:t>.1.10</w:t>
      </w:r>
      <w:r>
        <w:rPr>
          <w:rFonts w:ascii="Times New Roman" w:hAnsi="Times New Roman" w:cs="Times New Roman"/>
          <w:b/>
          <w:sz w:val="24"/>
          <w:szCs w:val="24"/>
        </w:rPr>
        <w:t xml:space="preserve">: Rectangle </w:t>
      </w:r>
      <w:r w:rsidR="00D3704B">
        <w:rPr>
          <w:rFonts w:ascii="Times New Roman" w:hAnsi="Times New Roman" w:cs="Times New Roman"/>
          <w:b/>
          <w:sz w:val="24"/>
          <w:szCs w:val="24"/>
        </w:rPr>
        <w:t xml:space="preserve">and </w:t>
      </w:r>
      <w:proofErr w:type="spellStart"/>
      <w:r w:rsidR="00D3704B">
        <w:rPr>
          <w:rFonts w:ascii="Times New Roman" w:hAnsi="Times New Roman" w:cs="Times New Roman"/>
          <w:b/>
          <w:sz w:val="24"/>
          <w:szCs w:val="24"/>
        </w:rPr>
        <w:t>Rotocenter</w:t>
      </w:r>
      <w:proofErr w:type="spellEnd"/>
      <w:r w:rsidR="00D3704B">
        <w:rPr>
          <w:rFonts w:ascii="Times New Roman" w:hAnsi="Times New Roman" w:cs="Times New Roman"/>
          <w:b/>
          <w:sz w:val="24"/>
          <w:szCs w:val="24"/>
        </w:rPr>
        <w:t xml:space="preserve"> R</w:t>
      </w:r>
    </w:p>
    <w:tbl>
      <w:tblPr>
        <w:tblStyle w:val="TableGrid"/>
        <w:tblW w:w="0" w:type="auto"/>
        <w:tblInd w:w="720" w:type="dxa"/>
        <w:tblLook w:val="04A0" w:firstRow="1" w:lastRow="0" w:firstColumn="1" w:lastColumn="0" w:noHBand="0" w:noVBand="1"/>
      </w:tblPr>
      <w:tblGrid>
        <w:gridCol w:w="432"/>
        <w:gridCol w:w="432"/>
        <w:gridCol w:w="432"/>
        <w:gridCol w:w="432"/>
        <w:gridCol w:w="432"/>
        <w:gridCol w:w="432"/>
        <w:gridCol w:w="468"/>
        <w:gridCol w:w="433"/>
        <w:gridCol w:w="433"/>
        <w:gridCol w:w="432"/>
        <w:gridCol w:w="432"/>
        <w:gridCol w:w="425"/>
        <w:gridCol w:w="439"/>
      </w:tblGrid>
      <w:tr w:rsidR="00C27651" w14:paraId="57AD650F" w14:textId="77777777" w:rsidTr="00484399">
        <w:trPr>
          <w:trHeight w:val="432"/>
        </w:trPr>
        <w:tc>
          <w:tcPr>
            <w:tcW w:w="432" w:type="dxa"/>
          </w:tcPr>
          <w:p w14:paraId="7971C17F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C192724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BFF4940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BA9E66D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FF9DD0F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FA24CC8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68" w:type="dxa"/>
          </w:tcPr>
          <w:p w14:paraId="206887AC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529A45A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09930CDB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960E035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486495D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5" w:type="dxa"/>
          </w:tcPr>
          <w:p w14:paraId="6EB95524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5704368B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27651" w14:paraId="5203CE2C" w14:textId="77777777" w:rsidTr="00484399">
        <w:trPr>
          <w:trHeight w:val="432"/>
        </w:trPr>
        <w:tc>
          <w:tcPr>
            <w:tcW w:w="432" w:type="dxa"/>
          </w:tcPr>
          <w:p w14:paraId="320AE63D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72F7A50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3744C32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F9BDAAD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92107BF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3330F9D" w14:textId="77777777" w:rsidR="00C27651" w:rsidRDefault="00042AE7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45280" behindDoc="0" locked="0" layoutInCell="1" allowOverlap="1" wp14:anchorId="03B50C17" wp14:editId="539D776A">
                      <wp:simplePos x="0" y="0"/>
                      <wp:positionH relativeFrom="column">
                        <wp:posOffset>204470</wp:posOffset>
                      </wp:positionH>
                      <wp:positionV relativeFrom="paragraph">
                        <wp:posOffset>271145</wp:posOffset>
                      </wp:positionV>
                      <wp:extent cx="9525" cy="563245"/>
                      <wp:effectExtent l="57150" t="38100" r="66675" b="8255"/>
                      <wp:wrapNone/>
                      <wp:docPr id="39" name="Straight Arrow Connector 3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 flipV="1">
                                <a:off x="0" y="0"/>
                                <a:ext cx="9525" cy="56324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3278528">
                    <v:shape id="Straight Arrow Connector 39" style="position:absolute;margin-left:16.1pt;margin-top:21.35pt;width:.75pt;height:44.35pt;flip:x y;z-index:25174528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1yU2tAQIAAFUEAAAOAAAAZHJzL2Uyb0RvYy54bWysVE1vEzEQvSPxHyzfyaYpW9oomwqlFA4I&#10;IgrcXe84a8lfGpts8u8ZezcbWriAuFi2Z968N2/Hu7o9WMP2gFF71/CL2ZwzcNK32u0a/u3r/atr&#10;zmISrhXGO2j4ESK/Xb98serDEha+86YFZFTExWUfGt6lFJZVFWUHVsSZD+AoqDxakeiIu6pF0VN1&#10;a6rFfH5V9R7bgF5CjHR7NwT5utRXCmT6rFSExEzDSVsqK5b1Ma/VeiWWOxSh03KUIf5BhRXaEelU&#10;6k4kwX6g/q2U1RJ99CrNpLeVV0pLKD1QNxfzZ908dCJA6YXMiWGyKf6/svLTfotMtw2/vOHMCUvf&#10;6CGh0LsusbeIvmcb7xz56JFRCvnVh7gk2MZtcTzFsMXc/EGhZcro8IFGgZfd97zLMWqVHYrvx8l3&#10;OCQm6fKmXtScSQrUV5eL13VmqYZyGRowpvfgLcubhsdR3qRrIBD7jzENwBMgg41jfcMX1/WbuuiI&#10;3uj2XhuTg2XMYGOQ7QUNSDpcjNRPspLQ5p1rWToGciehFm5nYMw0jrRmSwYTyi4dDQzcX0CRudTi&#10;oPEZn5ASXDpxGkfZGaZI3QScD6rzezgLfQoc8zMUysj/DXhCFGbv0gS22nn8E/vZJjXknxwY+s4W&#10;PPr2WMajWEOzWz7o+M7y4/j1XODnv8H6JwAAAP//AwBQSwMEFAAGAAgAAAAhADwScqXeAAAACAEA&#10;AA8AAABkcnMvZG93bnJldi54bWxMj01PwzAMhu9I/IfISNxY+jGNqTSdEAhxm7aBNo5Z4zXVGqdq&#10;0q38e8wJTpb1Pnr9uFxNrhMXHELrSUE6S0Ag1d601Cj4/Hh7WIIIUZPRnSdU8I0BVtXtTakL46+0&#10;xcsuNoJLKBRagY2xL6QMtUWnw8z3SJyd/OB05HVopBn0lctdJ7MkWUinW+ILVvf4YrE+70angL4W&#10;m3ErX/P07Nb7U/1+sJv1Qan7u+n5CUTEKf7B8KvP6lCx09GPZILoFORZxqSCefYIgvM853lkLk/n&#10;IKtS/n+g+gEAAP//AwBQSwECLQAUAAYACAAAACEAtoM4kv4AAADhAQAAEwAAAAAAAAAAAAAAAAAA&#10;AAAAW0NvbnRlbnRfVHlwZXNdLnhtbFBLAQItABQABgAIAAAAIQA4/SH/1gAAAJQBAAALAAAAAAAA&#10;AAAAAAAAAC8BAABfcmVscy8ucmVsc1BLAQItABQABgAIAAAAIQB1yU2tAQIAAFUEAAAOAAAAAAAA&#10;AAAAAAAAAC4CAABkcnMvZTJvRG9jLnhtbFBLAQItABQABgAIAAAAIQA8EnKl3gAAAAgBAAAPAAAA&#10;AAAAAAAAAAAAAFsEAABkcnMvZG93bnJldi54bWxQSwUGAAAAAAQABADzAAAAZgUAAAAA&#10;" w14:anchorId="38A35401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68" w:type="dxa"/>
          </w:tcPr>
          <w:p w14:paraId="38EAE316" w14:textId="77777777" w:rsidR="00C27651" w:rsidRDefault="00042AE7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747328" behindDoc="0" locked="0" layoutInCell="1" allowOverlap="1" wp14:anchorId="5AFB0C07" wp14:editId="6C093F4F">
                      <wp:simplePos x="0" y="0"/>
                      <wp:positionH relativeFrom="column">
                        <wp:posOffset>-88900</wp:posOffset>
                      </wp:positionH>
                      <wp:positionV relativeFrom="paragraph">
                        <wp:posOffset>3175</wp:posOffset>
                      </wp:positionV>
                      <wp:extent cx="590550" cy="265430"/>
                      <wp:effectExtent l="0" t="0" r="0" b="1270"/>
                      <wp:wrapNone/>
                      <wp:docPr id="38" name="Rectangle 115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/>
                            </wps:cNvSpPr>
                            <wps:spPr bwMode="auto">
                              <a:xfrm>
                                <a:off x="0" y="0"/>
                                <a:ext cx="590550" cy="265430"/>
                              </a:xfrm>
                              <a:prstGeom prst="rect">
                                <a:avLst/>
                              </a:prstGeom>
                              <a:solidFill>
                                <a:srgbClr val="00E3A8"/>
                              </a:solidFill>
                              <a:ln>
                                <a:noFill/>
                              </a:ln>
                              <a:extLst>
                                <a:ext uri="{91240B29-F687-4F45-9708-019B960494DF}">
                                  <a14:hiddenLine xmlns:a14="http://schemas.microsoft.com/office/drawing/2010/main" w="9525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</a:extLst>
                            </wps:spPr>
                            <wps:bodyPr rot="0" vert="horz" wrap="square" lIns="91440" tIns="45720" rIns="91440" bIns="45720" anchor="t" anchorCtr="0" upright="1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170E96D">
                    <v:rect id="Rectangle 115" style="position:absolute;margin-left:-7pt;margin-top:.25pt;width:46.5pt;height:20.9pt;z-index:2517473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spid="_x0000_s1026" fillcolor="#00e3a8" stroked="f" w14:anchorId="7B751B0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uAKucwIAAOYEAAAOAAAAZHJzL2Uyb0RvYy54bWysVNuO0zAQfUfiHyy/d3PZpNtEm672VoS0&#10;wIqFD3Btp7FwbGO7TXcR/87YaUsLPCBEH1yPZzw+Z+ZMLq+2vUQbbp3QqsHZWYoRV1QzoVYN/vxp&#10;MZlh5DxRjEiteIOfucNX89evLgdT81x3WjJuESRRrh5MgzvvTZ0kjna8J+5MG67A2WrbEw+mXSXM&#10;kgGy9zLJ03SaDNoyYzXlzsHp3ejE85i/bTn1H9rWcY9kgwGbj6uN6zKsyfyS1CtLTCfoDgb5BxQ9&#10;EQoePaS6I56gtRW/peoFtdrp1p9R3Se6bQXlkQOwydJf2Dx1xPDIBYrjzKFM7v+lpe83jxYJ1uBz&#10;6JQiPfToI1SNqJXkKMvKUKHBuBoCn8yjDRydedD0iwNHcuIJhoMYtBzeaQaJyNrrWJVta/twE/ii&#10;bSz+86H4fOsRhcOySssSWkTBlU/L4jw2JyH1/rKxzr/hukdh02ALKGNysnlwPoAh9T4kotRSsIWQ&#10;Mhp2tbyVFm1I0EF6f349C8TgijsOkyoEKx2uje7xBDDCG8EX0Ma+fquyvEhv8mqymM4uJsWiKCfV&#10;RTqbpFl1U03ToiruFt8DwKyoO8EYVw9C8b3GsuLverhT+6iOqDI0NLgq8zJyP0HvTkmm8PsTyV54&#10;GDkp+gbPQsxuCDpO2L1iQJvUngg57pNT+LFkUIP9f6xKVEFo/KiUpWbPIAKroUnQT/g4wKbT9gWj&#10;AQatwe7rmliOkXyrQMlVVhRhMqNRlBc5GPbYszz2EEUhVYM9RuP21o/TvDZWrDp4KYuFUfoaxNeK&#10;KIwgzBEV4A4GDFNksBv8MK3Hdoz6+Xma/wAAAP//AwBQSwMEFAAGAAgAAAAhABsy/ZDaAAAABgEA&#10;AA8AAABkcnMvZG93bnJldi54bWxMj81OwzAQhO9IvIO1SNxap6XlJ2RTIdSKKw0cODrxEkfE6yh2&#10;2vD2LCc4jmY0802xm32vTjTGLjDCapmBIm6C7bhFeH87LO5BxWTYmj4wIXxThF15eVGY3IYzH+lU&#10;pVZJCcfcILiUhlzr2DjyJi7DQCzeZxi9SSLHVtvRnKXc93qdZbfam45lwZmBnh01X9XkETK7n6xr&#10;TJ8OVf1Sd68fYbsPiNdX89MjqERz+gvDL76gQylMdZjYRtUjLFYb+ZIQtqDEvnsQVSNs1jegy0L/&#10;xy9/AAAA//8DAFBLAQItABQABgAIAAAAIQC2gziS/gAAAOEBAAATAAAAAAAAAAAAAAAAAAAAAABb&#10;Q29udGVudF9UeXBlc10ueG1sUEsBAi0AFAAGAAgAAAAhADj9If/WAAAAlAEAAAsAAAAAAAAAAAAA&#10;AAAALwEAAF9yZWxzLy5yZWxzUEsBAi0AFAAGAAgAAAAhABi4Aq5zAgAA5gQAAA4AAAAAAAAAAAAA&#10;AAAALgIAAGRycy9lMm9Eb2MueG1sUEsBAi0AFAAGAAgAAAAhABsy/ZDaAAAABgEAAA8AAAAAAAAA&#10;AAAAAAAAzQQAAGRycy9kb3ducmV2LnhtbFBLBQYAAAAABAAEAPMAAADUBQAAAAA=&#10;">
                      <v:path arrowok="t"/>
                    </v:rect>
                  </w:pict>
                </mc:Fallback>
              </mc:AlternateContent>
            </w:r>
          </w:p>
        </w:tc>
        <w:tc>
          <w:tcPr>
            <w:tcW w:w="433" w:type="dxa"/>
          </w:tcPr>
          <w:p w14:paraId="26168FCC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4A973F8E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76DF823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0D5307B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5" w:type="dxa"/>
          </w:tcPr>
          <w:p w14:paraId="4DB1A963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33BC187A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27651" w14:paraId="0A119C18" w14:textId="77777777" w:rsidTr="00484399">
        <w:trPr>
          <w:trHeight w:val="432"/>
        </w:trPr>
        <w:tc>
          <w:tcPr>
            <w:tcW w:w="432" w:type="dxa"/>
          </w:tcPr>
          <w:p w14:paraId="77093D41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87FED8F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EC96609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F5C2E01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E5DA1D1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915DDBD" w14:textId="77777777" w:rsidR="00C27651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Q</w:t>
            </w:r>
          </w:p>
        </w:tc>
        <w:tc>
          <w:tcPr>
            <w:tcW w:w="468" w:type="dxa"/>
          </w:tcPr>
          <w:p w14:paraId="06E87D98" w14:textId="77777777" w:rsidR="00EA3F44" w:rsidRDefault="00EA3F44" w:rsidP="00855D6E">
            <w:pPr>
              <w:spacing w:line="276" w:lineRule="auto"/>
              <w:rPr>
                <w:rFonts w:ascii="Times New Roman" w:hAnsi="Times New Roman" w:cs="Times New Roman"/>
                <w:sz w:val="18"/>
                <w:szCs w:val="18"/>
              </w:rPr>
            </w:pPr>
          </w:p>
          <w:p w14:paraId="2026F335" w14:textId="77777777" w:rsidR="00C27651" w:rsidRPr="00EA3F44" w:rsidRDefault="007D75D7" w:rsidP="00855D6E">
            <w:pPr>
              <w:spacing w:line="276" w:lineRule="auto"/>
              <w:rPr>
                <w:rFonts w:ascii="Times New Roman" w:hAnsi="Times New Roman" w:cs="Times New Roman"/>
                <w:sz w:val="18"/>
                <w:szCs w:val="18"/>
              </w:rPr>
            </w:pPr>
            <w:r w:rsidRPr="00EA3F44">
              <w:rPr>
                <w:rFonts w:ascii="Times New Roman" w:hAnsi="Times New Roman" w:cs="Times New Roman"/>
                <w:sz w:val="18"/>
                <w:szCs w:val="18"/>
              </w:rPr>
              <w:t>45°</w:t>
            </w:r>
          </w:p>
        </w:tc>
        <w:tc>
          <w:tcPr>
            <w:tcW w:w="433" w:type="dxa"/>
          </w:tcPr>
          <w:p w14:paraId="114CFA92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51355D00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73D980E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0FEF666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5" w:type="dxa"/>
          </w:tcPr>
          <w:p w14:paraId="303F926E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11E1449B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27651" w14:paraId="1F654DA2" w14:textId="77777777" w:rsidTr="00484399">
        <w:trPr>
          <w:trHeight w:val="413"/>
        </w:trPr>
        <w:tc>
          <w:tcPr>
            <w:tcW w:w="432" w:type="dxa"/>
          </w:tcPr>
          <w:p w14:paraId="609DF785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72D8900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8ED9D1E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EB152C0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3C07B33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A43194A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68" w:type="dxa"/>
          </w:tcPr>
          <w:p w14:paraId="6B2DE37A" w14:textId="77777777" w:rsidR="00C27651" w:rsidRDefault="007D75D7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58592" behindDoc="0" locked="0" layoutInCell="1" allowOverlap="1" wp14:anchorId="39CEA094" wp14:editId="46F31060">
                      <wp:simplePos x="0" y="0"/>
                      <wp:positionH relativeFrom="column">
                        <wp:posOffset>-165100</wp:posOffset>
                      </wp:positionH>
                      <wp:positionV relativeFrom="paragraph">
                        <wp:posOffset>41910</wp:posOffset>
                      </wp:positionV>
                      <wp:extent cx="228600" cy="133350"/>
                      <wp:effectExtent l="0" t="19050" r="19050" b="0"/>
                      <wp:wrapNone/>
                      <wp:docPr id="131" name="Arc 13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228600" cy="133350"/>
                              </a:xfrm>
                              <a:prstGeom prst="arc">
                                <a:avLst/>
                              </a:prstGeom>
                              <a:ln w="28575"/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832DB38">
                    <v:shape id="Arc 131" style="position:absolute;margin-left:-13pt;margin-top:3.3pt;width:18pt;height:10.5pt;z-index:2517585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228600,133350" o:spid="_x0000_s1026" filled="f" strokecolor="#4579b8 [3044]" strokeweight="2.25pt" path="m114300,nsc177426,,228600,29851,228600,66675r-114300,l114300,xem114300,nfc177426,,228600,29851,228600,66675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s7iMYgIAACMFAAAOAAAAZHJzL2Uyb0RvYy54bWysVNtqGzEQfS/0H4Tem/UlTlyTdTAJKQWT&#10;mDolz7JWihckjTqSvXa/viPtrhPSQGnpi1azcz9zRlfXB2vYXmGowZV8eDbgTDkJVe2eS/798e7T&#10;lLMQhauEAadKflSBX88/frhq/EyNYAumUsgoiAuzxpd8G6OfFUWQW2VFOAOvHCk1oBWRRHwuKhQN&#10;RbemGA0GF0UDWHkEqUKgv7etks9zfK2VjA9aBxWZKTnVFvOJ+dyks5hfidkzCr+tZVeG+IcqrKgd&#10;JT2FuhVRsB3Wv4WytUQIoOOZBFuA1rVUuQfqZjh40816K7zKvRA4wZ9gCv8vrLzfr5DVFc1uPOTM&#10;CUtDWqBkSSRwGh9mZLP2K+ykQNfU6UGjTV/qgR0yoMcToOoQmaSfo9H0YkCwS1INx+PxJANevDh7&#10;DPGLAsvSpeQCZUZR7JchUj6y7C1SKuNYQ0Gnk8tJqq1IxbXl5Fs8GtWafVOaeqIChjlcZpO6Mcj2&#10;gnggpFQu5vYogXFkndx0bczJcfBnx84+uarMtL9xPnnkzODiydnWDvC97PHQl6xb+x6Btu8EwQaq&#10;I40ToeV58PKuJmCXIsSVQCI2zYKWNT7QoQ0QmNDdONsC/nzvf7InvpGWs4YWpeThx06g4sx8dcTE&#10;z8Pz87RZWTifXI5IwNeazWuN29kboBkQ16i6fE320fRXjWCfaKcXKSuphJOUu+QyYi/cxHaB6VWQ&#10;arHIZrRNXsSlW3vZTz0x5/HwJNB37IpEy3vol0rM3rCstU3zcLDYRdB1puALrh3etImZmd2rkVb9&#10;tZytXt62+S8AAAD//wMAUEsDBBQABgAIAAAAIQCi1Sax3QAAAAcBAAAPAAAAZHJzL2Rvd25yZXYu&#10;eG1sTI9BS8NAFITvgv9heYIXaTdG2EjMS5GKIvSibUCP2+wzCc2+DdltGv99tyc9DjPMfFOsZtuL&#10;iUbfOUa4XyYgiGtnOm4Qqt3r4hGED5qN7h0Twi95WJXXV4XOjTvxJ03b0IhYwj7XCG0IQy6lr1uy&#10;2i/dQBy9HzdaHaIcG2lGfYrltpdpkihpdcdxodUDrVuqD9ujRXAf01eT3b3sso166w/v39X6wVaI&#10;tzfz8xOIQHP4C8MFP6JDGZn27sjGix5hkar4JSAoBeLiJ1HuEdJMgSwL+Z+/PAMAAP//AwBQSwEC&#10;LQAUAAYACAAAACEAtoM4kv4AAADhAQAAEwAAAAAAAAAAAAAAAAAAAAAAW0NvbnRlbnRfVHlwZXNd&#10;LnhtbFBLAQItABQABgAIAAAAIQA4/SH/1gAAAJQBAAALAAAAAAAAAAAAAAAAAC8BAABfcmVscy8u&#10;cmVsc1BLAQItABQABgAIAAAAIQAas7iMYgIAACMFAAAOAAAAAAAAAAAAAAAAAC4CAABkcnMvZTJv&#10;RG9jLnhtbFBLAQItABQABgAIAAAAIQCi1Sax3QAAAAcBAAAPAAAAAAAAAAAAAAAAALwEAABkcnMv&#10;ZG93bnJldi54bWxQSwUGAAAAAAQABADzAAAAxgUAAAAA&#10;" w14:anchorId="60351590">
                      <v:path arrowok="t" o:connecttype="custom" o:connectlocs="114300,0;228600,66675" o:connectangles="0,0"/>
                    </v:shape>
                  </w:pict>
                </mc:Fallback>
              </mc:AlternateContent>
            </w:r>
            <w:r w:rsidR="007D1F2B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51424" behindDoc="0" locked="0" layoutInCell="1" allowOverlap="1" wp14:anchorId="75C81F12" wp14:editId="195CDA78">
                      <wp:simplePos x="0" y="0"/>
                      <wp:positionH relativeFrom="column">
                        <wp:posOffset>-50800</wp:posOffset>
                      </wp:positionH>
                      <wp:positionV relativeFrom="paragraph">
                        <wp:posOffset>-127000</wp:posOffset>
                      </wp:positionV>
                      <wp:extent cx="371475" cy="401320"/>
                      <wp:effectExtent l="19050" t="38100" r="47625" b="17780"/>
                      <wp:wrapNone/>
                      <wp:docPr id="41" name="Straight Arrow Connector 4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371475" cy="40132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2EB0544">
                    <v:shape id="Straight Arrow Connector 41" style="position:absolute;margin-left:-4pt;margin-top:-10pt;width:29.25pt;height:31.6pt;flip:y;z-index:2517514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+wBKAAIAAE0EAAAOAAAAZHJzL2Uyb0RvYy54bWysVMFu2zAMvQ/YPwi6L3bSdC2COMWQrrsM&#10;W9Cuu6uyFAuQRIHS4uTvR8mJs6y7bNhFFi0+8r0n2su7vbNspzAa8A2fTmrOlJfQGr9t+PO3h3e3&#10;nMUkfCsseNXwg4r8bvX2zbIPCzWDDmyrkFERHxd9aHiXUlhUVZSdciJOIChPhxrQiUQhbqsWRU/V&#10;na1mdf2+6gHbgCBVjPT2fjjkq1JfayXTV62jSsw2nLilsmJZX/JarZZisUUROiOPNMQ/sHDCeGo6&#10;lroXSbAfaF6VckYiRNBpIsFVoLWRqmggNdP6NzVPnQiqaCFzYhhtiv+vrPyy2yAzbcPnU868cHRH&#10;TwmF2XaJfUCEnq3Be/IRkFEK+dWHuCDY2m/wGMWwwSx+r9ExbU34TqNQ7CCBbF/cPoxuq31ikl5e&#10;3UznN9ecSTqa19OrWbmNaiiTywWM6ZMCx/Km4fFIa+QztBC7zzEREQKeABlsPesbPru9phY5jmBN&#10;+2CsLUEeL7W2yHaCBiPtizCqcJGVhLEffcvSIZArCY3wW6uyBZRpPT2yFYP4sksHq4bej0qTqSRy&#10;4FjG+dxPSKl8OvW0nrIzTBO7EVgPrC+JXgKP+Rmqyqj/DXhElM7g0wh2xgP+qfvZJj3knxwYdGcL&#10;XqA9lLEo1tDMFq+O31f+KH6NC/z8F1j9BAAA//8DAFBLAwQUAAYACAAAACEAKVad1t8AAAAIAQAA&#10;DwAAAGRycy9kb3ducmV2LnhtbEyPzU7DMBCE70i8g7VI3Fqb/qAoxKmgEheEQC1F6nEbu0nUeG3F&#10;bpO+PcsJTqvRjma+KVaj68TF9rH1pOFhqkBYqrxpqdaw+3qdZCBiQjLYebIarjbCqry9KTA3fqCN&#10;vWxTLTiEYo4ampRCLmWsGuswTn2wxL+j7x0mln0tTY8Dh7tOzpR6lA5b4oYGg103tjptz05DtsPv&#10;94/5m7+6z5dhr9ZhIfdB6/u78fkJRLJj+jPDLz6jQ8lMB38mE0WnYZLxlMSXa0CwYamWIA4aFvMZ&#10;yLKQ/weUPwAAAP//AwBQSwECLQAUAAYACAAAACEAtoM4kv4AAADhAQAAEwAAAAAAAAAAAAAAAAAA&#10;AAAAW0NvbnRlbnRfVHlwZXNdLnhtbFBLAQItABQABgAIAAAAIQA4/SH/1gAAAJQBAAALAAAAAAAA&#10;AAAAAAAAAC8BAABfcmVscy8ucmVsc1BLAQItABQABgAIAAAAIQAX+wBKAAIAAE0EAAAOAAAAAAAA&#10;AAAAAAAAAC4CAABkcnMvZTJvRG9jLnhtbFBLAQItABQABgAIAAAAIQApVp3W3wAAAAgBAAAPAAAA&#10;AAAAAAAAAAAAAFoEAABkcnMvZG93bnJldi54bWxQSwUGAAAAAAQABADzAAAAZgUAAAAA&#10;" w14:anchorId="59EC3D4B">
                      <v:stroke endarrow="block"/>
                    </v:shape>
                  </w:pict>
                </mc:Fallback>
              </mc:AlternateContent>
            </w:r>
            <w:r w:rsidR="00C27651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39136" behindDoc="0" locked="0" layoutInCell="1" allowOverlap="1" wp14:anchorId="1A35FAD9" wp14:editId="23E514BA">
                      <wp:simplePos x="0" y="0"/>
                      <wp:positionH relativeFrom="column">
                        <wp:posOffset>-117475</wp:posOffset>
                      </wp:positionH>
                      <wp:positionV relativeFrom="paragraph">
                        <wp:posOffset>255905</wp:posOffset>
                      </wp:positionV>
                      <wp:extent cx="95250" cy="114300"/>
                      <wp:effectExtent l="0" t="0" r="19050" b="19050"/>
                      <wp:wrapNone/>
                      <wp:docPr id="35" name="Oval 3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68850E8">
                    <v:oval id="Oval 35" style="position:absolute;margin-left:-9.25pt;margin-top:20.15pt;width:7.5pt;height:9pt;z-index:2517391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399F4EB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OpXPhgIAAGo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TU9XVBi&#10;mcE3utsyTZDF2nQuLFHl0d37gQtIpkR30pv0xxTILtdzP9VT7CLheHm2mC2w6BwlVTU/LXO5i4Ot&#10;8yF+E2BIImoqtFYupITZkm1vQkSXqD1qpesAWjXXSuvMpCYRl9oTDLimcVelkNHiSKtIGfQxZyru&#10;tUi22j4IiXljlLPsMHfcAYxxLmyselHLGtH7WJT4jV5G99lnBkzIEqObsAeAUbMHGbH7YAf9ZCpy&#10;w07G5d8C640ni+wZbJyMjbLg3wPQmNXgudfH8I9Kk8gXaPbYFR76cQmOXyt8oRsW4j3zOB/4qDjz&#10;8Q4PqaGrKQwUJS34X+/dJ31sW5RS0uG81TT83DAvKNHfLTb0WTWfpwHNzHzxZYaMP5a8HEvsxlwC&#10;vnmF28XxTCb9qEdSejDPuBrWySuKmOXou6Y8+pG5jP0ewOXCxXqd1XAoHYs39tHxBJ6qmtrvaffM&#10;vBvaNGJ738I4m29atddNlhbWmwhS5T4+1HWoNw50bpxh+aSNccxnrcOKXP0GAAD//wMAUEsDBBQA&#10;BgAIAAAAIQAMSDcz3wAAAAgBAAAPAAAAZHJzL2Rvd25yZXYueG1sTI9dS8MwFIbvBf9DOIJ3XbrV&#10;baX2dIg4RRii3cDbrIltWXNSkvTDf2+80suX8/C+z8l3s+7YqKxrDSEsFzEwRZWRLdUIp+M+SoE5&#10;L0iKzpBC+FYOdsX1VS4yaSb6UGPpaxZKyGUCofG+zzh3VaO0cAvTKwq3L2O18CHamksrplCuO76K&#10;4w3XoqWw0IhePTaqupSDRjhMq6fN5WX/bMvPenzVp+Gdtm+Itzfzwz0wr2b/B8OvflCHIjidzUDS&#10;sQ4hWqbrgCLcxQmwAERJyGeEdZoAL3L+/4HiBwAA//8DAFBLAQItABQABgAIAAAAIQC2gziS/gAA&#10;AOEBAAATAAAAAAAAAAAAAAAAAAAAAABbQ29udGVudF9UeXBlc10ueG1sUEsBAi0AFAAGAAgAAAAh&#10;ADj9If/WAAAAlAEAAAsAAAAAAAAAAAAAAAAALwEAAF9yZWxzLy5yZWxzUEsBAi0AFAAGAAgAAAAh&#10;AOU6lc+GAgAAagUAAA4AAAAAAAAAAAAAAAAALgIAAGRycy9lMm9Eb2MueG1sUEsBAi0AFAAGAAgA&#10;AAAhAAxINzPfAAAACAEAAA8AAAAAAAAAAAAAAAAA4AQAAGRycy9kb3ducmV2LnhtbFBLBQYAAAAA&#10;BAAEAPMAAADsBQAAAAA=&#10;"/>
                  </w:pict>
                </mc:Fallback>
              </mc:AlternateContent>
            </w:r>
          </w:p>
        </w:tc>
        <w:tc>
          <w:tcPr>
            <w:tcW w:w="433" w:type="dxa"/>
          </w:tcPr>
          <w:p w14:paraId="5A7CB6FB" w14:textId="77777777" w:rsidR="00C27651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Q'</w:t>
            </w:r>
          </w:p>
        </w:tc>
        <w:tc>
          <w:tcPr>
            <w:tcW w:w="433" w:type="dxa"/>
          </w:tcPr>
          <w:p w14:paraId="7D84982B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2CE936B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9FA5BFF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5" w:type="dxa"/>
          </w:tcPr>
          <w:p w14:paraId="04A7FD3D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3BAAB818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27651" w14:paraId="62B586CB" w14:textId="77777777" w:rsidTr="00484399">
        <w:trPr>
          <w:trHeight w:val="432"/>
        </w:trPr>
        <w:tc>
          <w:tcPr>
            <w:tcW w:w="432" w:type="dxa"/>
          </w:tcPr>
          <w:p w14:paraId="0C5FFC52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95F9FAB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47D40B5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4283493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575B68E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FE9468A" w14:textId="77777777" w:rsidR="00C27651" w:rsidRDefault="00D3704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R</w:t>
            </w:r>
          </w:p>
        </w:tc>
        <w:tc>
          <w:tcPr>
            <w:tcW w:w="468" w:type="dxa"/>
          </w:tcPr>
          <w:p w14:paraId="63441DFB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473F1E25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5B7443DC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65C47A2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D34DD3A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5" w:type="dxa"/>
          </w:tcPr>
          <w:p w14:paraId="2017EFEF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515C7306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27651" w14:paraId="2ED0A86A" w14:textId="77777777" w:rsidTr="00484399">
        <w:trPr>
          <w:trHeight w:val="432"/>
        </w:trPr>
        <w:tc>
          <w:tcPr>
            <w:tcW w:w="432" w:type="dxa"/>
          </w:tcPr>
          <w:p w14:paraId="6900FCE0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5F20320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06ED618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71806AD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FC4D7EA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D9C0744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68" w:type="dxa"/>
          </w:tcPr>
          <w:p w14:paraId="65CFC50B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EC7353F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B52B48F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EE5C9C2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07A0267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5" w:type="dxa"/>
          </w:tcPr>
          <w:p w14:paraId="53BAE49C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43E1218B" w14:textId="77777777" w:rsidR="00C27651" w:rsidRDefault="00C2765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15D9B8F6" w14:textId="77777777" w:rsidR="00D57523" w:rsidRDefault="00D57523" w:rsidP="00855D6E">
      <w:pPr>
        <w:spacing w:after="0"/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5C996FA9" w14:textId="77777777" w:rsidR="00BC3F98" w:rsidRPr="00031D49" w:rsidRDefault="00BC3F98" w:rsidP="00031D49">
      <w:pPr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.1.</w:t>
      </w:r>
      <w:r w:rsidR="00031D49">
        <w:rPr>
          <w:rFonts w:ascii="Times New Roman" w:hAnsi="Times New Roman" w:cs="Times New Roman"/>
          <w:b/>
          <w:sz w:val="24"/>
          <w:szCs w:val="24"/>
        </w:rPr>
        <w:t xml:space="preserve">11: Result of 45° </w:t>
      </w:r>
      <w:r w:rsidR="00C076FF">
        <w:rPr>
          <w:rFonts w:ascii="Times New Roman" w:hAnsi="Times New Roman" w:cs="Times New Roman"/>
          <w:b/>
          <w:sz w:val="24"/>
          <w:szCs w:val="24"/>
        </w:rPr>
        <w:t xml:space="preserve">Clockwise </w:t>
      </w:r>
      <w:r w:rsidR="00031D49">
        <w:rPr>
          <w:rFonts w:ascii="Times New Roman" w:hAnsi="Times New Roman" w:cs="Times New Roman"/>
          <w:b/>
          <w:sz w:val="24"/>
          <w:szCs w:val="24"/>
        </w:rPr>
        <w:t>Rotation</w:t>
      </w:r>
    </w:p>
    <w:tbl>
      <w:tblPr>
        <w:tblStyle w:val="TableGrid"/>
        <w:tblW w:w="0" w:type="auto"/>
        <w:tblInd w:w="720" w:type="dxa"/>
        <w:tblLook w:val="04A0" w:firstRow="1" w:lastRow="0" w:firstColumn="1" w:lastColumn="0" w:noHBand="0" w:noVBand="1"/>
      </w:tblPr>
      <w:tblGrid>
        <w:gridCol w:w="432"/>
        <w:gridCol w:w="432"/>
        <w:gridCol w:w="432"/>
        <w:gridCol w:w="432"/>
        <w:gridCol w:w="432"/>
        <w:gridCol w:w="432"/>
        <w:gridCol w:w="432"/>
        <w:gridCol w:w="433"/>
        <w:gridCol w:w="433"/>
        <w:gridCol w:w="432"/>
        <w:gridCol w:w="432"/>
        <w:gridCol w:w="461"/>
        <w:gridCol w:w="403"/>
      </w:tblGrid>
      <w:tr w:rsidR="007D1F2B" w14:paraId="121DD7C9" w14:textId="77777777" w:rsidTr="00484399">
        <w:trPr>
          <w:trHeight w:val="432"/>
        </w:trPr>
        <w:tc>
          <w:tcPr>
            <w:tcW w:w="432" w:type="dxa"/>
          </w:tcPr>
          <w:p w14:paraId="055D8C60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0DEFA84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53D8A46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4EE5DB3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78D4D55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2DC7D4A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FBF3754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5BA7B3D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3E16B864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8AC9705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02A4141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61" w:type="dxa"/>
          </w:tcPr>
          <w:p w14:paraId="50163B6C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F26BC8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D1F2B" w14:paraId="0B45ECAD" w14:textId="77777777" w:rsidTr="00484399">
        <w:trPr>
          <w:trHeight w:val="432"/>
        </w:trPr>
        <w:tc>
          <w:tcPr>
            <w:tcW w:w="432" w:type="dxa"/>
          </w:tcPr>
          <w:p w14:paraId="1DEC04E0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283CA77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4FAD67B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602D658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5E5DE82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E961AD6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53472" behindDoc="0" locked="0" layoutInCell="1" allowOverlap="1" wp14:anchorId="2658D866" wp14:editId="397276B4">
                      <wp:simplePos x="0" y="0"/>
                      <wp:positionH relativeFrom="column">
                        <wp:posOffset>204470</wp:posOffset>
                      </wp:positionH>
                      <wp:positionV relativeFrom="paragraph">
                        <wp:posOffset>271145</wp:posOffset>
                      </wp:positionV>
                      <wp:extent cx="9525" cy="563245"/>
                      <wp:effectExtent l="57150" t="38100" r="66675" b="8255"/>
                      <wp:wrapNone/>
                      <wp:docPr id="42" name="Straight Arrow Connector 4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 flipV="1">
                                <a:off x="0" y="0"/>
                                <a:ext cx="9525" cy="56324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D370109">
                    <v:shape id="Straight Arrow Connector 42" style="position:absolute;margin-left:16.1pt;margin-top:21.35pt;width:.75pt;height:44.35pt;flip:x y;z-index:25175347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0PBsAQIAAFUEAAAOAAAAZHJzL2Uyb0RvYy54bWysVE1v1DAQvSPxHyzf2eyGppRosxXaUjgg&#10;uqKUu+vYG0v+0thssv+esZPN0sKliItle+bNe/Myzvp6MJocBATlbENXiyUlwnLXKrtv6MP32zdX&#10;lITIbMu0s6KhRxHo9eb1q3Xva1G6zulWAMEiNtS9b2gXo6+LIvBOGBYWzguLQenAsIhH2BctsB6r&#10;G12Uy+Vl0TtoPTguQsDbmzFIN7m+lILHOymDiEQ3FLXFvEJeH9NabNas3gPzneKTDPYPKgxTFknn&#10;UjcsMvIT1B+ljOLggpNxwZ0pnJSKi9wDdrNaPuvmvmNe5F7QnOBnm8L/K8u/HnZAVNvQi5ISywx+&#10;o/sITO27SD4AuJ5snbXoowOCKehX70ONsK3dwXQKfgep+UGCIVIr/xlHgebdj7RLMWyVDNn34+y7&#10;GCLhePm+KitKOAaqy7flRZVYirFcgnoI8ZNwhqRNQ8Mkb9Y1ErDDlxBH4AmQwNqSvqHlVfWuyjqC&#10;06q9VVqnYB4zsdVADgwHJA6rifpJVmRKf7QtiUeP7kRQzO61mDK1Ra3JktGEvItHLUbub0Kiudji&#10;qPEZH+Nc2Hji1BazE0yiuhm4HFWn93AW+hQ45SeoyCP/EvCMyMzOxhlslHXwN/azTXLMPzkw9p0s&#10;eHTtMY9HtgZnN3/Q6Z2lx/H7OcPPf4PNLwAAAP//AwBQSwMEFAAGAAgAAAAhADwScqXeAAAACAEA&#10;AA8AAABkcnMvZG93bnJldi54bWxMj01PwzAMhu9I/IfISNxY+jGNqTSdEAhxm7aBNo5Z4zXVGqdq&#10;0q38e8wJTpb1Pnr9uFxNrhMXHELrSUE6S0Ag1d601Cj4/Hh7WIIIUZPRnSdU8I0BVtXtTakL46+0&#10;xcsuNoJLKBRagY2xL6QMtUWnw8z3SJyd/OB05HVopBn0lctdJ7MkWUinW+ILVvf4YrE+70angL4W&#10;m3ErX/P07Nb7U/1+sJv1Qan7u+n5CUTEKf7B8KvP6lCx09GPZILoFORZxqSCefYIgvM853lkLk/n&#10;IKtS/n+g+gEAAP//AwBQSwECLQAUAAYACAAAACEAtoM4kv4AAADhAQAAEwAAAAAAAAAAAAAAAAAA&#10;AAAAW0NvbnRlbnRfVHlwZXNdLnhtbFBLAQItABQABgAIAAAAIQA4/SH/1gAAAJQBAAALAAAAAAAA&#10;AAAAAAAAAC8BAABfcmVscy8ucmVsc1BLAQItABQABgAIAAAAIQBM0PBsAQIAAFUEAAAOAAAAAAAA&#10;AAAAAAAAAC4CAABkcnMvZTJvRG9jLnhtbFBLAQItABQABgAIAAAAIQA8EnKl3gAAAAgBAAAPAAAA&#10;AAAAAAAAAAAAAFsEAABkcnMvZG93bnJldi54bWxQSwUGAAAAAAQABADzAAAAZgUAAAAA&#10;" w14:anchorId="6F76B22A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1F905604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754496" behindDoc="0" locked="0" layoutInCell="1" allowOverlap="1" wp14:anchorId="7740B353" wp14:editId="082C727D">
                      <wp:simplePos x="0" y="0"/>
                      <wp:positionH relativeFrom="column">
                        <wp:posOffset>-90170</wp:posOffset>
                      </wp:positionH>
                      <wp:positionV relativeFrom="paragraph">
                        <wp:posOffset>9525</wp:posOffset>
                      </wp:positionV>
                      <wp:extent cx="565150" cy="265430"/>
                      <wp:effectExtent l="0" t="0" r="6350" b="1270"/>
                      <wp:wrapNone/>
                      <wp:docPr id="43" name="Rectangle 115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/>
                            </wps:cNvSpPr>
                            <wps:spPr bwMode="auto">
                              <a:xfrm>
                                <a:off x="0" y="0"/>
                                <a:ext cx="565150" cy="265430"/>
                              </a:xfrm>
                              <a:prstGeom prst="rect">
                                <a:avLst/>
                              </a:prstGeom>
                              <a:solidFill>
                                <a:srgbClr val="00E3A8"/>
                              </a:solidFill>
                              <a:ln>
                                <a:noFill/>
                              </a:ln>
                              <a:extLst>
                                <a:ext uri="{91240B29-F687-4F45-9708-019B960494DF}">
                                  <a14:hiddenLine xmlns:a14="http://schemas.microsoft.com/office/drawing/2010/main" w="9525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</a:extLst>
                            </wps:spPr>
                            <wps:bodyPr rot="0" vert="horz" wrap="square" lIns="91440" tIns="45720" rIns="91440" bIns="45720" anchor="t" anchorCtr="0" upright="1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FD26C58">
                    <v:rect id="Rectangle 115" style="position:absolute;margin-left:-7.1pt;margin-top:.75pt;width:44.5pt;height:20.9pt;z-index:25175449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spid="_x0000_s1026" fillcolor="#00e3a8" stroked="f" w14:anchorId="748555C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78I/cwIAAOYEAAAOAAAAZHJzL2Uyb0RvYy54bWysVNuO0zAQfUfiHyy/d3PZpNtEm672VoS0&#10;wIqFD3Btp7FwbGO7TXcR/87YaUsLPCBEH1yPZzw+Z+ZMLq+2vUQbbp3QqsHZWYoRV1QzoVYN/vxp&#10;MZlh5DxRjEiteIOfucNX89evLgdT81x3WjJuESRRrh5MgzvvTZ0kjna8J+5MG67A2WrbEw+mXSXM&#10;kgGy9zLJ03SaDNoyYzXlzsHp3ejE85i/bTn1H9rWcY9kgwGbj6uN6zKsyfyS1CtLTCfoDgb5BxQ9&#10;EQoePaS6I56gtRW/peoFtdrp1p9R3Se6bQXlkQOwydJf2Dx1xPDIBYrjzKFM7v+lpe83jxYJ1uDi&#10;HCNFeujRR6gaUSvJUZaVoUKDcTUEPplHGzg686DpFweO5MQTDAcxaDm80wwSkbXXsSrb1vbhJvBF&#10;21j850Px+dYjCofltMxKaBEFVz4ti/PYnITU+8vGOv+G6x6FTYMtoIzJyebB+QCG1PuQiFJLwRZC&#10;ymjY1fJWWrQhQQfp/fn1LBCDK+44TKoQrHS4NrrHE8AIbwRfQBv7+q3K8iK9yavJYjq7mBSLopxU&#10;F+lskmbVTTVNi6q4W3wPALOi7gRjXD0Ixfcay4q/6+FO7aM6osrQ0OCqzMvI/QS9OyWZwu9PJHvh&#10;YeSk6Bs8CzG7Ieg4YfeKAW1SeyLkuE9O4ceSQQ32/7EqUQWh8aNSlpo9gwishiZBP+HjAJtO2xeM&#10;Bhi0Bruva2I5RvKtAiVXWVGEyYxGUV7kYNhjz/LYQxSFVA32GI3bWz9O89pYsergpSwWRulrEF8r&#10;ojCCMEdUgDsYMEyRwW7ww7Qe2zHq5+dp/gMAAP//AwBQSwMEFAAGAAgAAAAhAMa5inTaAAAABwEA&#10;AA8AAABkcnMvZG93bnJldi54bWxMj8FOwzAQRO9I/IO1SNxap20KVYhTIdSKK6QcODrxNo6w11Hs&#10;tOHvWU5wXL3RzNtyP3snLjjGPpCC1TIDgdQG01On4ON0XOxAxKTJaBcIFXxjhH11e1PqwoQrveOl&#10;Tp3gEoqFVmBTGgopY2vR67gMAxKzcxi9TnyOnTSjvnK5d3KdZQ/S6554weoBXyy2X/XkFWTmMBnb&#10;apeOdfPa9G+fYXsISt3fzc9PIBLO6S8Mv/qsDhU7NWEiE4VTsFjla44y2IJg/pjzJ42CfLMBWZXy&#10;v3/1AwAA//8DAFBLAQItABQABgAIAAAAIQC2gziS/gAAAOEBAAATAAAAAAAAAAAAAAAAAAAAAABb&#10;Q29udGVudF9UeXBlc10ueG1sUEsBAi0AFAAGAAgAAAAhADj9If/WAAAAlAEAAAsAAAAAAAAAAAAA&#10;AAAALwEAAF9yZWxzLy5yZWxzUEsBAi0AFAAGAAgAAAAhAGfvwj9zAgAA5gQAAA4AAAAAAAAAAAAA&#10;AAAALgIAAGRycy9lMm9Eb2MueG1sUEsBAi0AFAAGAAgAAAAhAMa5inTaAAAABwEAAA8AAAAAAAAA&#10;AAAAAAAAzQQAAGRycy9kb3ducmV2LnhtbFBLBQYAAAAABAAEAPMAAADUBQAAAAA=&#10;">
                      <v:path arrowok="t"/>
                    </v:rect>
                  </w:pict>
                </mc:Fallback>
              </mc:AlternateContent>
            </w:r>
          </w:p>
        </w:tc>
        <w:tc>
          <w:tcPr>
            <w:tcW w:w="433" w:type="dxa"/>
          </w:tcPr>
          <w:p w14:paraId="7F409BDC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CA840E7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DCED309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282B026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61" w:type="dxa"/>
          </w:tcPr>
          <w:p w14:paraId="7AAC7E43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674D616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D1F2B" w14:paraId="5F453E4E" w14:textId="77777777" w:rsidTr="00484399">
        <w:trPr>
          <w:trHeight w:val="432"/>
        </w:trPr>
        <w:tc>
          <w:tcPr>
            <w:tcW w:w="432" w:type="dxa"/>
          </w:tcPr>
          <w:p w14:paraId="149564CB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2487F36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2450EAF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E514822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F49243A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3FFCA24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Q</w:t>
            </w:r>
          </w:p>
        </w:tc>
        <w:tc>
          <w:tcPr>
            <w:tcW w:w="432" w:type="dxa"/>
          </w:tcPr>
          <w:p w14:paraId="66FAB7B1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3B6601BA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535D2325" w14:textId="77777777" w:rsidR="007D1F2B" w:rsidRDefault="002060F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D5B69">
              <w:rPr>
                <w:noProof/>
                <w:color w:val="FF0000"/>
              </w:rPr>
              <mc:AlternateContent>
                <mc:Choice Requires="wps">
                  <w:drawing>
                    <wp:anchor distT="0" distB="0" distL="114300" distR="114300" simplePos="0" relativeHeight="251756544" behindDoc="0" locked="0" layoutInCell="1" allowOverlap="1" wp14:anchorId="2C30D84A" wp14:editId="68E64F2B">
                      <wp:simplePos x="0" y="0"/>
                      <wp:positionH relativeFrom="column">
                        <wp:posOffset>-219710</wp:posOffset>
                      </wp:positionH>
                      <wp:positionV relativeFrom="paragraph">
                        <wp:posOffset>128905</wp:posOffset>
                      </wp:positionV>
                      <wp:extent cx="565150" cy="265430"/>
                      <wp:effectExtent l="19050" t="171450" r="6350" b="172720"/>
                      <wp:wrapNone/>
                      <wp:docPr id="46" name="Rectangle 115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/>
                            </wps:cNvSpPr>
                            <wps:spPr bwMode="auto">
                              <a:xfrm rot="2618796">
                                <a:off x="0" y="0"/>
                                <a:ext cx="565150" cy="26543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0000"/>
                              </a:solidFill>
                              <a:ln>
                                <a:noFill/>
                              </a:ln>
                            </wps:spPr>
                            <wps:bodyPr rot="0" vert="horz" wrap="square" lIns="91440" tIns="45720" rIns="91440" bIns="45720" anchor="t" anchorCtr="0" upright="1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604D18B">
                    <v:rect id="Rectangle 115" style="position:absolute;margin-left:-17.3pt;margin-top:10.15pt;width:44.5pt;height:20.9pt;rotation:2860424fd;z-index:2517565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spid="_x0000_s1026" fillcolor="red" stroked="f" w14:anchorId="0E78F82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TnqE/wEAAN8DAAAOAAAAZHJzL2Uyb0RvYy54bWysU8GO0zAQvSPxD5bvNE1psrtR0xXaVRHS&#10;wq5Y+ADXcRILx2PGbtPy9Yyd0i1wQ+RgZTzj5/fejFe3h8GwvUKvwdY8n805U1ZCo21X869fNm+u&#10;OfNB2EYYsKrmR+X57fr1q9XoKrWAHkyjkBGI9dXoat6H4Kos87JXg/AzcMpSsgUcRKAQu6xBMRL6&#10;YLLFfF5mI2DjEKTynnbvpyRfJ/y2VTI8tq1XgZmaE7eQVkzrNq7ZeiWqDoXrtTzREP/AYhDa0qVn&#10;qHsRBNuh/gtq0BLBQxtmEoYM2lZLlTSQmnz+h5rnXjiVtJA53p1t8v8PVn7aPyHTTc2XJWdWDNSj&#10;z+SasJ1RLM+L6NDofEWFz+4Jo0bvHkB+85TIfsvEwFMN244foSEgsQuQXDm0ODAEcn9R5tdXN2Xa&#10;JfXskFpxPLdCHQKTtFmURV5QwySlFmWxfJtalYkqQkUSDn14r2Bg8afmSJwTqNg/+BCpvZQkzmB0&#10;s9HGpAC77Z1Bthc0FZvNnL4ok474yzJjY7GFeGxKTzvE8XTHL8WTRVtojqQ+6STq9CqIWA/4g7OR&#10;Jqzm/vtOoOLMfLDUwpt8uYwjmYJlcbWgAC8z28uMsJKgah44m37vwjTGO4e66+mmPOm38I5cb3Xy&#10;IPKbWJ16RVOUdJ4mPo7pZZyqXt7l+icAAAD//wMAUEsDBBQABgAIAAAAIQBhe8tK4AAAAAgBAAAP&#10;AAAAZHJzL2Rvd25yZXYueG1sTI9NT4NAEIbvJv6HzZh4Me1SSkmLDI3x4+DBpNbG85RdgcDOEnah&#10;+O9dT3qcvE/e95l8P5tOTHpwjWWE1TICobm0quEK4fTxstiCcJ5YUWdZI3xrB/vi+iqnTNkLv+vp&#10;6CsRSthlhFB732dSurLWhtzS9ppD9mUHQz6cQyXVQJdQbjoZR1EqDTUcFmrq9WOty/Y4GoRdS6/P&#10;NN29UWM37dPYHz4Puwrx9mZ+uAfh9ez/YPjVD+pQBKezHVk50SEs1kkaUIQ4WoMIwCZJQJwR0ngF&#10;ssjl/weKHwAAAP//AwBQSwECLQAUAAYACAAAACEAtoM4kv4AAADhAQAAEwAAAAAAAAAAAAAAAAAA&#10;AAAAW0NvbnRlbnRfVHlwZXNdLnhtbFBLAQItABQABgAIAAAAIQA4/SH/1gAAAJQBAAALAAAAAAAA&#10;AAAAAAAAAC8BAABfcmVscy8ucmVsc1BLAQItABQABgAIAAAAIQDgTnqE/wEAAN8DAAAOAAAAAAAA&#10;AAAAAAAAAC4CAABkcnMvZTJvRG9jLnhtbFBLAQItABQABgAIAAAAIQBhe8tK4AAAAAgBAAAPAAAA&#10;AAAAAAAAAAAAAFkEAABkcnMvZG93bnJldi54bWxQSwUGAAAAAAQABADzAAAAZgUAAAAA&#10;">
                      <v:path arrowok="t"/>
                    </v:rect>
                  </w:pict>
                </mc:Fallback>
              </mc:AlternateContent>
            </w:r>
          </w:p>
        </w:tc>
        <w:tc>
          <w:tcPr>
            <w:tcW w:w="432" w:type="dxa"/>
          </w:tcPr>
          <w:p w14:paraId="371A35D5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38FFBBB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61" w:type="dxa"/>
          </w:tcPr>
          <w:p w14:paraId="45B8F61F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3C6DE26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D1F2B" w14:paraId="6D5BD7A6" w14:textId="77777777" w:rsidTr="00484399">
        <w:trPr>
          <w:trHeight w:val="413"/>
        </w:trPr>
        <w:tc>
          <w:tcPr>
            <w:tcW w:w="432" w:type="dxa"/>
          </w:tcPr>
          <w:p w14:paraId="7E7422C1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8663FF2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5B00E3E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E1F2682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C1515BB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FEF6BDE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F0A01AF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57568" behindDoc="0" locked="0" layoutInCell="1" allowOverlap="1" wp14:anchorId="66781EFA" wp14:editId="29494E6A">
                      <wp:simplePos x="0" y="0"/>
                      <wp:positionH relativeFrom="column">
                        <wp:posOffset>-50800</wp:posOffset>
                      </wp:positionH>
                      <wp:positionV relativeFrom="paragraph">
                        <wp:posOffset>-127000</wp:posOffset>
                      </wp:positionV>
                      <wp:extent cx="371475" cy="401320"/>
                      <wp:effectExtent l="19050" t="38100" r="47625" b="17780"/>
                      <wp:wrapNone/>
                      <wp:docPr id="44" name="Straight Arrow Connector 4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371475" cy="40132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51CDB5E">
                    <v:shape id="Straight Arrow Connector 44" style="position:absolute;margin-left:-4pt;margin-top:-10pt;width:29.25pt;height:31.6pt;flip:y;z-index:25175756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KEBJ/wEAAE0EAAAOAAAAZHJzL2Uyb0RvYy54bWysVE2P0zAQvSPxHyzfadJul11VTVeoy3JB&#10;sNoF7l7Hbiz5S+Ohaf89YydNKXABcbE89ryZ954nWd8dnGV7BckE3/D5rOZMeRla43cN//rl4c0t&#10;ZwmFb4UNXjX8qBK/27x+te7jSi1CF2yrgFERn1Z9bHiHGFdVlWSnnEizEJWnSx3ACaQQdlULoqfq&#10;zlaLun5b9QHaCEGqlOj0frjkm1JfayXxs9ZJIbMNJ25YVijrS16rzVqsdiBiZ+RIQ/wDCyeMp6ZT&#10;qXuBgn0H81spZySEFDTOZHBV0NpIVTSQmnn9i5rnTkRVtJA5KU42pf9XVn7aPwIzbcOXS868cPRG&#10;zwjC7Dpk7wBCz7bBe/IxAKMU8quPaUWwrX+EMUrxEbL4gwbHtDXxG41CsYMEskNx+zi5rQ7IJB1e&#10;3cyXN9ecSbpa1vOrRXmNaiiTy0VI+EEFx/Km4WmkNfEZWoj9x4REhIAnQAZbz/qGL26vqUWOU7Cm&#10;fTDWliCPl9paYHtBg4GHeRZGFS6yUBj73rcMj5FcQTDC76waM60nQLZiEF92eLRq6P2kNJlKIgeO&#10;ZZzP/YSUyuOpp/WUnWGa2E3AemB9SfQSOOZnqCqj/jfgCVE6B48T2Bkf4E/dzzbpIf/kwKA7W/AS&#10;2mMZi2INzWxxdfy+8kfxc1zg57/A5gcAAAD//wMAUEsDBBQABgAIAAAAIQApVp3W3wAAAAgBAAAP&#10;AAAAZHJzL2Rvd25yZXYueG1sTI/NTsMwEITvSLyDtUjcWpv+oCjEqaASF4RALUXqcRu7SdR4bcVu&#10;k749ywlOq9GOZr4pVqPrxMX2sfWk4WGqQFiqvGmp1rD7ep1kIGJCMth5shquNsKqvL0pMDd+oI29&#10;bFMtOIRijhqalEIuZawa6zBOfbDEv6PvHSaWfS1NjwOHu07OlHqUDlvihgaDXTe2Om3PTkO2w+/3&#10;j/mbv7rPl2Gv1mEh90Hr+7vx+QlEsmP6M8MvPqNDyUwHfyYTRadhkvGUxJdrQLBhqZYgDhoW8xnI&#10;spD/B5Q/AAAA//8DAFBLAQItABQABgAIAAAAIQC2gziS/gAAAOEBAAATAAAAAAAAAAAAAAAAAAAA&#10;AABbQ29udGVudF9UeXBlc10ueG1sUEsBAi0AFAAGAAgAAAAhADj9If/WAAAAlAEAAAsAAAAAAAAA&#10;AAAAAAAALwEAAF9yZWxzLy5yZWxzUEsBAi0AFAAGAAgAAAAhAJYoQEn/AQAATQQAAA4AAAAAAAAA&#10;AAAAAAAALgIAAGRycy9lMm9Eb2MueG1sUEsBAi0AFAAGAAgAAAAhAClWndbfAAAACAEAAA8AAAAA&#10;AAAAAAAAAAAAWQQAAGRycy9kb3ducmV2LnhtbFBLBQYAAAAABAAEAPMAAABlBQAAAAA=&#10;" w14:anchorId="6DCA1745">
                      <v:stroke endarrow="block"/>
                    </v:shape>
                  </w:pict>
                </mc:Fallback>
              </mc:AlternateContent>
            </w: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55520" behindDoc="0" locked="0" layoutInCell="1" allowOverlap="1" wp14:anchorId="7C51FA11" wp14:editId="6FF35BE7">
                      <wp:simplePos x="0" y="0"/>
                      <wp:positionH relativeFrom="column">
                        <wp:posOffset>-117475</wp:posOffset>
                      </wp:positionH>
                      <wp:positionV relativeFrom="paragraph">
                        <wp:posOffset>255905</wp:posOffset>
                      </wp:positionV>
                      <wp:extent cx="95250" cy="114300"/>
                      <wp:effectExtent l="0" t="0" r="19050" b="19050"/>
                      <wp:wrapNone/>
                      <wp:docPr id="45" name="Oval 4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4CDD0EE">
                    <v:oval id="Oval 45" style="position:absolute;margin-left:-9.25pt;margin-top:20.15pt;width:7.5pt;height:9pt;z-index:2517555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B748D2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TKAFhgIAAGo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rOF5RY&#10;ZvCN7ndME2SxNp0LS1R5cBs/cAHJlOheepP+mALZ53oepnqKfSQcL88XswUWnaOkquYfy1zu4mjr&#10;fIhfBRiSiJoKrZULKWG2ZLvbENElao9a6TqAVs2N0jozqUnElfYEA65p3FcpZLQ40SpSBn3MmYoH&#10;LZKttt+FxLwxyll2mDvuCMY4FzZWvahljeh9LEr8Ri+j++wzAyZkidFN2APAqNmDjNh9sIN+MhW5&#10;YSfj8m+B9caTRfYMNk7GRlnwbwFozGrw3Otj+CelSeQzNAfsCg/9uATHbxS+0C0LccM8zgc+Ks58&#10;vMdDauhqCgNFSQv+11v3SR/bFqWUdDhvNQ0/t8wLSvQ3iw19Xs3naUAzM198niHjTyXPpxK7NVeA&#10;b17hdnE8k0k/6pGUHswTroZ18ooiZjn6rimPfmSuYr8HcLlwsV5nNRxKx+KtfXA8gaeqpvZ73D8x&#10;74Y2jdjedzDO5qtW7XWTpYX1NoJUuY+PdR3qjQOdG2dYPmljnPJZ67giV78BAAD//wMAUEsDBBQA&#10;BgAIAAAAIQAMSDcz3wAAAAgBAAAPAAAAZHJzL2Rvd25yZXYueG1sTI9dS8MwFIbvBf9DOIJ3XbrV&#10;baX2dIg4RRii3cDbrIltWXNSkvTDf2+80suX8/C+z8l3s+7YqKxrDSEsFzEwRZWRLdUIp+M+SoE5&#10;L0iKzpBC+FYOdsX1VS4yaSb6UGPpaxZKyGUCofG+zzh3VaO0cAvTKwq3L2O18CHamksrplCuO76K&#10;4w3XoqWw0IhePTaqupSDRjhMq6fN5WX/bMvPenzVp+Gdtm+Itzfzwz0wr2b/B8OvflCHIjidzUDS&#10;sQ4hWqbrgCLcxQmwAERJyGeEdZoAL3L+/4HiBwAA//8DAFBLAQItABQABgAIAAAAIQC2gziS/gAA&#10;AOEBAAATAAAAAAAAAAAAAAAAAAAAAABbQ29udGVudF9UeXBlc10ueG1sUEsBAi0AFAAGAAgAAAAh&#10;ADj9If/WAAAAlAEAAAsAAAAAAAAAAAAAAAAALwEAAF9yZWxzLy5yZWxzUEsBAi0AFAAGAAgAAAAh&#10;AJhMoAWGAgAAagUAAA4AAAAAAAAAAAAAAAAALgIAAGRycy9lMm9Eb2MueG1sUEsBAi0AFAAGAAgA&#10;AAAhAAxINzPfAAAACAEAAA8AAAAAAAAAAAAAAAAA4AQAAGRycy9kb3ducmV2LnhtbFBLBQYAAAAA&#10;BAAEAPMAAADsBQAAAAA=&#10;"/>
                  </w:pict>
                </mc:Fallback>
              </mc:AlternateContent>
            </w:r>
          </w:p>
        </w:tc>
        <w:tc>
          <w:tcPr>
            <w:tcW w:w="433" w:type="dxa"/>
          </w:tcPr>
          <w:p w14:paraId="1DEF6ED8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Q'</w:t>
            </w:r>
          </w:p>
        </w:tc>
        <w:tc>
          <w:tcPr>
            <w:tcW w:w="433" w:type="dxa"/>
          </w:tcPr>
          <w:p w14:paraId="057C06E6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2216267" w14:textId="77777777" w:rsidR="007D1F2B" w:rsidRPr="00ED5B69" w:rsidRDefault="007D1F2B" w:rsidP="00855D6E">
            <w:pPr>
              <w:spacing w:line="276" w:lineRule="auto"/>
              <w:rPr>
                <w:rFonts w:ascii="Times New Roman" w:hAnsi="Times New Roman" w:cs="Times New Roman"/>
                <w:color w:val="FF0000"/>
                <w:sz w:val="24"/>
                <w:szCs w:val="24"/>
              </w:rPr>
            </w:pPr>
          </w:p>
        </w:tc>
        <w:tc>
          <w:tcPr>
            <w:tcW w:w="432" w:type="dxa"/>
          </w:tcPr>
          <w:p w14:paraId="55C8A969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61" w:type="dxa"/>
          </w:tcPr>
          <w:p w14:paraId="0E18107E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C3D791B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D1F2B" w14:paraId="1267F354" w14:textId="77777777" w:rsidTr="00484399">
        <w:trPr>
          <w:trHeight w:val="432"/>
        </w:trPr>
        <w:tc>
          <w:tcPr>
            <w:tcW w:w="432" w:type="dxa"/>
          </w:tcPr>
          <w:p w14:paraId="776CE926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8393BBC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6B5688D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878A71C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7AFDEB8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1003B38" w14:textId="77777777" w:rsidR="007D1F2B" w:rsidRDefault="00031D49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R</w:t>
            </w:r>
          </w:p>
        </w:tc>
        <w:tc>
          <w:tcPr>
            <w:tcW w:w="432" w:type="dxa"/>
          </w:tcPr>
          <w:p w14:paraId="70ECAF47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430D3220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C48CEDD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034DAF0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6BFFD55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61" w:type="dxa"/>
          </w:tcPr>
          <w:p w14:paraId="4E667F0B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D24A8AE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D1F2B" w14:paraId="33F99F4C" w14:textId="77777777" w:rsidTr="00484399">
        <w:trPr>
          <w:trHeight w:val="432"/>
        </w:trPr>
        <w:tc>
          <w:tcPr>
            <w:tcW w:w="432" w:type="dxa"/>
          </w:tcPr>
          <w:p w14:paraId="38EEA85F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6BE0999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382F831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2783FD3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A355B32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BF842F7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E2DC13E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4C5B3440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1F05516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BFD2507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98256EF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61" w:type="dxa"/>
          </w:tcPr>
          <w:p w14:paraId="384DDD0D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E26077A" w14:textId="77777777" w:rsidR="007D1F2B" w:rsidRDefault="007D1F2B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0A61077F" w14:textId="77777777" w:rsidR="00713FC7" w:rsidRDefault="00713FC7" w:rsidP="00855D6E">
      <w:pPr>
        <w:rPr>
          <w:rFonts w:ascii="Times New Roman" w:hAnsi="Times New Roman" w:cs="Times New Roman"/>
          <w:sz w:val="24"/>
          <w:szCs w:val="24"/>
        </w:rPr>
      </w:pPr>
    </w:p>
    <w:p w14:paraId="4769414B" w14:textId="77777777" w:rsidR="00497F73" w:rsidRPr="00497F73" w:rsidRDefault="00713FC7" w:rsidP="00497F73">
      <w:pPr>
        <w:spacing w:after="160"/>
        <w:rPr>
          <w:rFonts w:ascii="Times New Roman" w:hAnsi="Times New Roman" w:cs="Times New Roman"/>
          <w:b/>
          <w:sz w:val="24"/>
          <w:szCs w:val="24"/>
        </w:rPr>
      </w:pPr>
      <w:r w:rsidRPr="00CE3FF9">
        <w:rPr>
          <w:rFonts w:ascii="Times New Roman" w:hAnsi="Times New Roman" w:cs="Times New Roman"/>
          <w:b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 w:rsidRPr="00CE3FF9">
        <w:rPr>
          <w:rFonts w:ascii="Times New Roman" w:hAnsi="Times New Roman" w:cs="Times New Roman"/>
          <w:b/>
          <w:sz w:val="24"/>
          <w:szCs w:val="24"/>
        </w:rPr>
        <w:t>.</w:t>
      </w:r>
      <w:r w:rsidR="000D1164">
        <w:rPr>
          <w:rFonts w:ascii="Times New Roman" w:hAnsi="Times New Roman" w:cs="Times New Roman"/>
          <w:b/>
          <w:sz w:val="24"/>
          <w:szCs w:val="24"/>
        </w:rPr>
        <w:t>1.5</w:t>
      </w:r>
      <w:r w:rsidRPr="00CE3FF9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497F73">
        <w:rPr>
          <w:rFonts w:ascii="Times New Roman" w:hAnsi="Times New Roman" w:cs="Times New Roman"/>
          <w:b/>
          <w:sz w:val="24"/>
          <w:szCs w:val="24"/>
        </w:rPr>
        <w:t xml:space="preserve">180° Clockwise </w:t>
      </w:r>
      <w:r w:rsidRPr="00CE3FF9">
        <w:rPr>
          <w:rFonts w:ascii="Times New Roman" w:hAnsi="Times New Roman" w:cs="Times New Roman"/>
          <w:b/>
          <w:sz w:val="24"/>
          <w:szCs w:val="24"/>
        </w:rPr>
        <w:t>Rotation</w:t>
      </w:r>
      <w:r w:rsidRPr="00C47C55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Pr="00A3443F">
        <w:rPr>
          <w:rFonts w:ascii="Times New Roman" w:hAnsi="Times New Roman" w:cs="Times New Roman"/>
          <w:b/>
          <w:sz w:val="24"/>
          <w:szCs w:val="24"/>
        </w:rPr>
        <w:t>of a</w:t>
      </w:r>
      <w:r w:rsidR="00AF6F9D">
        <w:rPr>
          <w:rFonts w:ascii="Times New Roman" w:hAnsi="Times New Roman" w:cs="Times New Roman"/>
          <w:b/>
          <w:sz w:val="24"/>
          <w:szCs w:val="24"/>
        </w:rPr>
        <w:t xml:space="preserve">n L-Shape </w:t>
      </w:r>
    </w:p>
    <w:p w14:paraId="2BFAAFE4" w14:textId="77777777" w:rsidR="00F973F2" w:rsidRPr="00497F73" w:rsidRDefault="001D1396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  <w:r w:rsidRPr="00497F73">
        <w:rPr>
          <w:rFonts w:ascii="Times New Roman" w:hAnsi="Times New Roman" w:cs="Times New Roman"/>
          <w:b/>
          <w:sz w:val="24"/>
          <w:szCs w:val="24"/>
        </w:rPr>
        <w:t>F</w:t>
      </w:r>
      <w:r w:rsidR="00AF6F9D" w:rsidRPr="00497F73">
        <w:rPr>
          <w:rFonts w:ascii="Times New Roman" w:hAnsi="Times New Roman" w:cs="Times New Roman"/>
          <w:b/>
          <w:sz w:val="24"/>
          <w:szCs w:val="24"/>
        </w:rPr>
        <w:t xml:space="preserve">igure </w:t>
      </w:r>
      <w:r w:rsidR="00471A18" w:rsidRPr="00497F73">
        <w:rPr>
          <w:rFonts w:ascii="Times New Roman" w:hAnsi="Times New Roman" w:cs="Times New Roman"/>
          <w:b/>
          <w:sz w:val="24"/>
          <w:szCs w:val="24"/>
        </w:rPr>
        <w:t>10</w:t>
      </w:r>
      <w:r w:rsidR="00AF6F9D" w:rsidRPr="00497F73">
        <w:rPr>
          <w:rFonts w:ascii="Times New Roman" w:hAnsi="Times New Roman" w:cs="Times New Roman"/>
          <w:b/>
          <w:sz w:val="24"/>
          <w:szCs w:val="24"/>
        </w:rPr>
        <w:t>.1</w:t>
      </w:r>
      <w:r w:rsidRPr="00497F73">
        <w:rPr>
          <w:rFonts w:ascii="Times New Roman" w:hAnsi="Times New Roman" w:cs="Times New Roman"/>
          <w:b/>
          <w:sz w:val="24"/>
          <w:szCs w:val="24"/>
        </w:rPr>
        <w:t>.</w:t>
      </w:r>
      <w:r w:rsidR="005255C8" w:rsidRPr="00497F73">
        <w:rPr>
          <w:rFonts w:ascii="Times New Roman" w:hAnsi="Times New Roman" w:cs="Times New Roman"/>
          <w:b/>
          <w:sz w:val="24"/>
          <w:szCs w:val="24"/>
        </w:rPr>
        <w:t>12</w:t>
      </w:r>
      <w:r w:rsidRPr="00497F73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0D1164">
        <w:rPr>
          <w:rFonts w:ascii="Times New Roman" w:hAnsi="Times New Roman" w:cs="Times New Roman"/>
          <w:b/>
          <w:sz w:val="24"/>
          <w:szCs w:val="24"/>
        </w:rPr>
        <w:t xml:space="preserve">L-Shape and </w:t>
      </w:r>
      <w:proofErr w:type="spellStart"/>
      <w:r w:rsidR="000D1164">
        <w:rPr>
          <w:rFonts w:ascii="Times New Roman" w:hAnsi="Times New Roman" w:cs="Times New Roman"/>
          <w:b/>
          <w:sz w:val="24"/>
          <w:szCs w:val="24"/>
        </w:rPr>
        <w:t>Rotocenter</w:t>
      </w:r>
      <w:proofErr w:type="spellEnd"/>
      <w:r w:rsidR="000D1164">
        <w:rPr>
          <w:rFonts w:ascii="Times New Roman" w:hAnsi="Times New Roman" w:cs="Times New Roman"/>
          <w:b/>
          <w:sz w:val="24"/>
          <w:szCs w:val="24"/>
        </w:rPr>
        <w:t xml:space="preserve"> R</w:t>
      </w:r>
    </w:p>
    <w:tbl>
      <w:tblPr>
        <w:tblStyle w:val="TableGrid"/>
        <w:tblW w:w="0" w:type="auto"/>
        <w:tblInd w:w="720" w:type="dxa"/>
        <w:tblLook w:val="04A0" w:firstRow="1" w:lastRow="0" w:firstColumn="1" w:lastColumn="0" w:noHBand="0" w:noVBand="1"/>
      </w:tblPr>
      <w:tblGrid>
        <w:gridCol w:w="432"/>
        <w:gridCol w:w="432"/>
        <w:gridCol w:w="432"/>
        <w:gridCol w:w="432"/>
        <w:gridCol w:w="432"/>
        <w:gridCol w:w="432"/>
        <w:gridCol w:w="432"/>
        <w:gridCol w:w="432"/>
        <w:gridCol w:w="558"/>
        <w:gridCol w:w="433"/>
        <w:gridCol w:w="432"/>
        <w:gridCol w:w="432"/>
      </w:tblGrid>
      <w:tr w:rsidR="00873D15" w14:paraId="5709ECB4" w14:textId="77777777" w:rsidTr="007E2B79">
        <w:trPr>
          <w:trHeight w:val="432"/>
        </w:trPr>
        <w:tc>
          <w:tcPr>
            <w:tcW w:w="432" w:type="dxa"/>
          </w:tcPr>
          <w:p w14:paraId="4B3A88E8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FA30646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C3464A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1071200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74A329C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48475B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8A5E983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FFC5196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58" w:type="dxa"/>
          </w:tcPr>
          <w:p w14:paraId="5DD298D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733F7162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3EDBCA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26B3CD8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747360D7" w14:textId="77777777" w:rsidTr="007E2B79">
        <w:trPr>
          <w:trHeight w:val="432"/>
        </w:trPr>
        <w:tc>
          <w:tcPr>
            <w:tcW w:w="432" w:type="dxa"/>
          </w:tcPr>
          <w:p w14:paraId="32CAA51C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32CF658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EF35946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8B49AF6" w14:textId="77777777" w:rsidR="00873D15" w:rsidRDefault="009F38A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A</w:t>
            </w:r>
          </w:p>
        </w:tc>
        <w:tc>
          <w:tcPr>
            <w:tcW w:w="432" w:type="dxa"/>
          </w:tcPr>
          <w:p w14:paraId="33A9A29D" w14:textId="77777777" w:rsidR="00873D15" w:rsidRDefault="009F38A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51104" behindDoc="0" locked="0" layoutInCell="1" allowOverlap="1" wp14:anchorId="6619A553" wp14:editId="00E85D76">
                      <wp:simplePos x="0" y="0"/>
                      <wp:positionH relativeFrom="column">
                        <wp:posOffset>-113030</wp:posOffset>
                      </wp:positionH>
                      <wp:positionV relativeFrom="paragraph">
                        <wp:posOffset>212725</wp:posOffset>
                      </wp:positionV>
                      <wp:extent cx="95250" cy="114300"/>
                      <wp:effectExtent l="0" t="0" r="19050" b="19050"/>
                      <wp:wrapNone/>
                      <wp:docPr id="50631" name="Oval 5063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1C88B41">
                    <v:oval id="Oval 50631" style="position:absolute;margin-left:-8.9pt;margin-top:16.75pt;width:7.5pt;height:9pt;z-index:25195110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F1A08D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caV2iQIAAHAFAAAOAAAAZHJzL2Uyb0RvYy54bWysVEtPGzEQvlfqf7B8L7sbEloiNigCUVVC&#10;gAoVZ+O1WUu2x7WdbNJf37H3kaigHqrmsJnxzHzz8De+uNwZTbbCBwW2ptVJSYmwHBplX2v64+nm&#10;0xdKQmS2YRqsqOleBHq5+vjhonNLMYMWdCM8QRAblp2raRujWxZF4K0wLJyAExaNErxhEVX/WjSe&#10;dYhudDEry7OiA984D1yEgKfXvZGuMr6Ugsd7KYOIRNcUa4v56/P3JX2L1QVbvnrmWsWHMtg/VGGY&#10;sph0grpmkZGNV2+gjOIeAsh4wsEUIKXiIveA3VTlH908tsyJ3AsOJ7hpTOH/wfK77YMnqqnpojw7&#10;rSixzOA13W+ZJv0JTqhzYYmOj+7BD1pAMbW7k96kf2yE7PJU99NUxS4Sjofni9kCR8/RUlXz0zIP&#10;vTjEOh/iVwGGJKGmQmvlQmqbLdn2NkRMid6jVzoOoFVzo7TOSqKKuNKeYM01jbsqXSpGHHkVqYO+&#10;5izFvRYpVtvvQmL3WOUsJ8y8O4AxzoWNVW9qWSP6HIsSf2OWMX3OmQETssTqJuwBYPTsQUbsvtjB&#10;P4WKTNspuPxbYX3wFJEzg41TsFEW/HsAGrsaMvf+WP7RaJL4As0eueGhX5rg+I3CG7plIT4wj1uC&#10;l4qbH+/xIzV0NYVBoqQF/+u98+SP5EUrJR1uXU3Dzw3zghL9zSKtz6v5PK1pVuaLzzNU/LHl5dhi&#10;N+YK8M6RtlhdFpN/1KMoPZhnfCDWKSuamOWYu6Y8+lG5iv1rgE8MF+t1dsPVdCze2kfHE3iaaqLf&#10;0+6ZeTfQNCK972Dc0DdU7X1TpIX1JoJUmceHuQ7zxrXOxBmeoPRuHOvZ6/BQrn4DAAD//wMAUEsD&#10;BBQABgAIAAAAIQAYZ2GP3wAAAAgBAAAPAAAAZHJzL2Rvd25yZXYueG1sTI9PS8QwFMTvgt8hPMFb&#10;N22X7kq36SLiKoKI1oW9ZpvYlm1eSpL+8dv7POlxmGHmN8V+MT2btPOdRQHJKgamsbaqw0bA8fMQ&#10;3QHzQaKSvUUt4Ft72JfXV4XMlZ3xQ09VaBiVoM+lgDaEIefc16020q/soJG8L+uMDCRdw5WTM5Wb&#10;nqdxvOFGdkgLrRz0Q6vrSzUaAa9z+ri5PB+eXHVqphdzHN9x+ybE7c1yvwMW9BL+wvCLT+hQEtPZ&#10;jqg86wVEyZbQg4D1OgNGgSglfRaQJRnwsuD/D5Q/AAAA//8DAFBLAQItABQABgAIAAAAIQC2gziS&#10;/gAAAOEBAAATAAAAAAAAAAAAAAAAAAAAAABbQ29udGVudF9UeXBlc10ueG1sUEsBAi0AFAAGAAgA&#10;AAAhADj9If/WAAAAlAEAAAsAAAAAAAAAAAAAAAAALwEAAF9yZWxzLy5yZWxzUEsBAi0AFAAGAAgA&#10;AAAhAMRxpXaJAgAAcAUAAA4AAAAAAAAAAAAAAAAALgIAAGRycy9lMm9Eb2MueG1sUEsBAi0AFAAG&#10;AAgAAAAhABhnYY/fAAAACAEAAA8AAAAAAAAAAAAAAAAA4wQAAGRycy9kb3ducmV2LnhtbFBLBQYA&#10;AAAABAAEAPMAAADvBQAAAAA=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0DD0334F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74D221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5225FCB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58" w:type="dxa"/>
          </w:tcPr>
          <w:p w14:paraId="02C1BD80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5D8F874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64690D4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C2F0F86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367AFB7E" w14:textId="77777777" w:rsidTr="007E2B79">
        <w:trPr>
          <w:trHeight w:val="432"/>
        </w:trPr>
        <w:tc>
          <w:tcPr>
            <w:tcW w:w="432" w:type="dxa"/>
          </w:tcPr>
          <w:p w14:paraId="09571E28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E2C965B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F91193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C8246DA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CE4DF2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352B43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6D866F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6F3DCEA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18"/>
                <w:szCs w:val="18"/>
              </w:rPr>
            </w:pPr>
          </w:p>
          <w:p w14:paraId="746ED126" w14:textId="77777777" w:rsidR="00873D15" w:rsidRPr="00EA3F44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18"/>
                <w:szCs w:val="18"/>
              </w:rPr>
            </w:pPr>
          </w:p>
        </w:tc>
        <w:tc>
          <w:tcPr>
            <w:tcW w:w="558" w:type="dxa"/>
          </w:tcPr>
          <w:p w14:paraId="5A5A9E55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17902B6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A69E62B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BAFE898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0748A0EB" w14:textId="77777777" w:rsidTr="007E2B79">
        <w:trPr>
          <w:trHeight w:val="413"/>
        </w:trPr>
        <w:tc>
          <w:tcPr>
            <w:tcW w:w="432" w:type="dxa"/>
          </w:tcPr>
          <w:p w14:paraId="270ED64F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F405DC0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35992C6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E6091DD" w14:textId="77777777" w:rsidR="00873D15" w:rsidRDefault="009F38A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53152" behindDoc="0" locked="0" layoutInCell="1" allowOverlap="1" wp14:anchorId="6D563874" wp14:editId="1FC0AA03">
                      <wp:simplePos x="0" y="0"/>
                      <wp:positionH relativeFrom="column">
                        <wp:posOffset>142240</wp:posOffset>
                      </wp:positionH>
                      <wp:positionV relativeFrom="paragraph">
                        <wp:posOffset>203835</wp:posOffset>
                      </wp:positionV>
                      <wp:extent cx="95250" cy="114300"/>
                      <wp:effectExtent l="0" t="0" r="19050" b="19050"/>
                      <wp:wrapNone/>
                      <wp:docPr id="50632" name="Oval 5063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2B4601E">
                    <v:oval id="Oval 50632" style="position:absolute;margin-left:11.2pt;margin-top:16.05pt;width:7.5pt;height:9pt;z-index:2519531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7C951A7C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4XVgUigIAAHAFAAAOAAAAZHJzL2Uyb0RvYy54bWysVEtv2zAMvg/YfxB0X22nSbcGdYqgRYcB&#10;RVusHXpWZakWIImapMTJfv0o+ZFgLXYY5oNMiuTHh0heXO6MJlvhgwJb0+qkpERYDo2yrzX98XTz&#10;6QslITLbMA1W1HQvAr1cffxw0bmlmEELuhGeIIgNy87VtI3RLYsi8FYYFk7ACYtCCd6wiKx/LRrP&#10;OkQ3upiV5VnRgW+cBy5CwNvrXkhXGV9KweO9lEFEomuKscV8+ny+pLNYXbDlq2euVXwIg/1DFIYp&#10;i04nqGsWGdl49QbKKO4hgIwnHEwBUioucg6YTVX+kc1jy5zIuWBxgpvKFP4fLL/bPniimpouyrPT&#10;GSWWGXym+y3TpL/BCnUuLFHx0T34gQtIpnR30pv0x0TILld1P1VV7CLheHm+mC2w9BwlVTU/LXPR&#10;i4Ot8yF+FWBIImoqtFYupLTZkm1vQ0SXqD1qpesAWjU3SuvMpFYRV9oTjLmmcVelR0WLI60iZdDH&#10;nKm41yLZavtdSMweo5xlh7nvDmCMc2Fj1Yta1ojex6LEb/Qyus8+M2BClhjdhD0AjJo9yIjdBzvo&#10;J1OR23YyLv8WWG88WWTPYONkbJQF/x6AxqwGz70+hn9UmkS+QLPH3vDQD01w/EbhC92yEB+YxynB&#10;R8XJj/d4SA1dTWGgKGnB/3rvPulj86KUkg6nrqbh54Z5QYn+ZrGtz6v5PI1pZuaLzzNk/LHk5Vhi&#10;N+YK8M0r3DGOZzLpRz2S0oN5xgWxTl5RxCxH3zXl0Y/MVey3Aa4YLtbrrIaj6Vi8tY+OJ/BU1dR+&#10;T7tn5t3QphHb+w7GCX3Tqr1usrSw3kSQKvfxoa5DvXGsc+MMKyjtjWM+ax0W5eo3AAAA//8DAFBL&#10;AwQUAAYACAAAACEAsB4nvN0AAAAHAQAADwAAAGRycy9kb3ducmV2LnhtbEyOXUvDMBiF7wX/Q3gF&#10;71zaTLdRmw4RpwhDtBt4mzWvbVnzpiTph//eeKWXh3N4zpNvZ9OxEZ1vLUlIFwkwpMrqlmoJx8Pu&#10;ZgPMB0VadZZQwjd62BaXF7nKtJ3oA8cy1CxCyGdKQhNCn3HuqwaN8gvbI8XuyzqjQoyu5tqpKcJN&#10;x0WSrLhRLcWHRvX42GB1LgcjYT+Jp9X5Zffsys96fDXH4Z3Wb1JeX80P98ACzuFvDL/6UR2K6HSy&#10;A2nPOglC3MalhKVIgcV+uY75JOEuSYEXOf/vX/wAAAD//wMAUEsBAi0AFAAGAAgAAAAhALaDOJL+&#10;AAAA4QEAABMAAAAAAAAAAAAAAAAAAAAAAFtDb250ZW50X1R5cGVzXS54bWxQSwECLQAUAAYACAAA&#10;ACEAOP0h/9YAAACUAQAACwAAAAAAAAAAAAAAAAAvAQAAX3JlbHMvLnJlbHNQSwECLQAUAAYACAAA&#10;ACEAOF1YFIoCAABwBQAADgAAAAAAAAAAAAAAAAAuAgAAZHJzL2Uyb0RvYy54bWxQSwECLQAUAAYA&#10;CAAAACEAsB4nvN0AAAAHAQAADwAAAAAAAAAAAAAAAADkBAAAZHJzL2Rvd25yZXYueG1sUEsFBgAA&#10;AAAEAAQA8wAAAO4FAAAAAA==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59C8C69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67874A4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40864" behindDoc="0" locked="0" layoutInCell="1" allowOverlap="1" wp14:anchorId="3D46FB73" wp14:editId="672933C1">
                      <wp:simplePos x="0" y="0"/>
                      <wp:positionH relativeFrom="column">
                        <wp:posOffset>-332106</wp:posOffset>
                      </wp:positionH>
                      <wp:positionV relativeFrom="paragraph">
                        <wp:posOffset>-286385</wp:posOffset>
                      </wp:positionV>
                      <wp:extent cx="809625" cy="561975"/>
                      <wp:effectExtent l="0" t="0" r="28575" b="28575"/>
                      <wp:wrapNone/>
                      <wp:docPr id="141" name="L-Shape 14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809625" cy="561975"/>
                              </a:xfrm>
                              <a:prstGeom prst="corner">
                                <a:avLst>
                                  <a:gd name="adj1" fmla="val 46610"/>
                                  <a:gd name="adj2" fmla="val 50000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371F04B">
                    <v:shape id="L-Shape 141" style="position:absolute;margin-left:-26.15pt;margin-top:-22.55pt;width:63.75pt;height:44.25pt;z-index:2519408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809625,561975" o:spid="_x0000_s1026" fillcolor="#4f81bd [3204]" strokecolor="#243f60 [1604]" strokeweight="2pt" path="m,l280988,r,300038l809625,300038r,261937l,561975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/E3sTlwIAAI0FAAAOAAAAZHJzL2Uyb0RvYy54bWysVMFu2zAMvQ/YPwi6t7aDJF2DOkXQosOA&#10;oC3WDj2rslR7kERNUuJkXz9KcpxgHXYYloMjiuQj+UTy6nqnFdkK5zswNa3OS0qE4dB05q2m357v&#10;zj5R4gMzDVNgRE33wtPr5ccPV71diAm0oBrhCIIYv+htTdsQ7KIoPG+FZv4crDColOA0Cyi6t6Jx&#10;rEd0rYpJWc6LHlxjHXDhPd7eZiVdJnwpBQ8PUnoRiKop5hbS16Xva/wWyyu2eHPMth0f0mD/kIVm&#10;ncGgI9QtC4xsXPcOSnfcgQcZzjnoAqTsuEg1YDVV+Vs1Ty2zItWC5Hg70uT/Hyy/3z460jX4dtOK&#10;EsM0PtL6LEUm8QoJ6q1foN2TfXSD5PEYq91Jp+M/1kF2idT9SKrYBcLx8lN5OZ/MKOGoms2ry4tZ&#10;xCyOztb58FmAJvFQUw7OCJfIZNu1D4nVZsiMNd8xS6kVPtKWKTKdz6vDI57YTE5tZiX+hpgDIkY/&#10;RMVUYn25onQKeyViUGW+ConUYA2TlE5qSnGjHMHQNWWcCxOqrGpZI/L1abjRIxWcACOy7JQasQeA&#10;2PDvsTNTg310FamnR+fyb4ll59EjRQYTRmfdGchEj3nmEhRWNUTO9geSMjWRpVdo9tg4DvJEecvv&#10;Ony+NfPhkTl8HRw2XAvhAT9SQV9TGE6UtOB+/uk+2mNno5aSHkeypv7HhjlBifpisOcvq+k0znAS&#10;prOLCQruVPN6qjEbfQP4TNgvmF06RvugDkfpQL/g9ljFqKhihmNsbMDgDsJNyKsC9w8Xq1Uyw7m1&#10;LKzNk+URPLIae+l598KcHXo4YPPfw2F82SK1XWb0aBs9Daw2AWQXovLI6yDgzKfGGfZTXCqncrI6&#10;btHlLwAAAP//AwBQSwMEFAAGAAgAAAAhAFGvnGfiAAAACQEAAA8AAABkcnMvZG93bnJldi54bWxM&#10;j01PwzAMhu9I/IfISNy2dF0HozSdEBLSDvSwwQbHrHE/ROOUJtvKv585wc2WH71+3mw12k6ccPCt&#10;IwWzaQQCqXSmpVrB+9vLZAnCB01Gd45QwQ96WOXXV5lOjTvTBk/bUAsOIZ9qBU0IfSqlLxu02k9d&#10;j8S3yg1WB16HWppBnzncdjKOojtpdUv8odE9PjdYfm2PVsHy9aEqPj4rs98XdvO9Xu+wLXZK3d6M&#10;T48gAo7hD4ZffVaHnJ0O7kjGi07BZBHPGeUhWcxAMHG/iEEcFCTzBGSeyf8N8gsAAAD//wMAUEsB&#10;Ai0AFAAGAAgAAAAhALaDOJL+AAAA4QEAABMAAAAAAAAAAAAAAAAAAAAAAFtDb250ZW50X1R5cGVz&#10;XS54bWxQSwECLQAUAAYACAAAACEAOP0h/9YAAACUAQAACwAAAAAAAAAAAAAAAAAvAQAAX3JlbHMv&#10;LnJlbHNQSwECLQAUAAYACAAAACEA/xN7E5cCAACNBQAADgAAAAAAAAAAAAAAAAAuAgAAZHJzL2Uy&#10;b0RvYy54bWxQSwECLQAUAAYACAAAACEAUa+cZ+IAAAAJAQAADwAAAAAAAAAAAAAAAADxBAAAZHJz&#10;L2Rvd25yZXYueG1sUEsFBgAAAAAEAAQA8wAAAAAGAAAAAA==&#10;" w14:anchorId="3756DCC6">
                      <v:path arrowok="t" o:connecttype="custom" o:connectlocs="0,0;280988,0;280988,300038;809625,300038;809625,561975;0,561975;0,0" o:connectangles="0,0,0,0,0,0,0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561F77D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39840" behindDoc="0" locked="0" layoutInCell="1" allowOverlap="1" wp14:anchorId="32B3702B" wp14:editId="28E30188">
                      <wp:simplePos x="0" y="0"/>
                      <wp:positionH relativeFrom="margin">
                        <wp:posOffset>206375</wp:posOffset>
                      </wp:positionH>
                      <wp:positionV relativeFrom="paragraph">
                        <wp:posOffset>-279400</wp:posOffset>
                      </wp:positionV>
                      <wp:extent cx="9525" cy="563245"/>
                      <wp:effectExtent l="57150" t="38100" r="66675" b="8255"/>
                      <wp:wrapNone/>
                      <wp:docPr id="148" name="Straight Arrow Connector 14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 flipV="1">
                                <a:off x="0" y="0"/>
                                <a:ext cx="9525" cy="56324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DBB6D41">
                    <v:shape id="Straight Arrow Connector 148" style="position:absolute;margin-left:16.25pt;margin-top:-22pt;width:.75pt;height:44.35pt;flip:x y;z-index:251939840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PogmAQIAAFcEAAAOAAAAZHJzL2Uyb0RvYy54bWysVMFuEzEQvSPxD5bvZNPQLSXKpkIphQOi&#10;EQXurtfOWrI91thkk79n7N1saOEC4mLZO/PmvXke7+rm4CzbK4wGfMMvZnPOlJfQGr9r+Levd6+u&#10;OYtJ+FZY8KrhRxX5zfrli1UflmoBHdhWIaMiPi770PAupbCsqig75UScQVCeghrQiURH3FUtip6q&#10;O1st5vOrqgdsA4JUMdLX2yHI16W+1kqme62jSsw2nLSlsmJZH/NarVdiuUMROiNHGeIfVDhhPJFO&#10;pW5FEuwHmt9KOSMRIug0k+Aq0NpIVXqgbi7mz7p56ERQpRcyJ4bJpvj/ysrP+y0y09LdXdJVeeHo&#10;kh4SCrPrEnuHCD3bgPdkJCDLOeRYH+KSgBu/xfEUwxZz+weNjmlrwkcqyMvue97lGDXLDsX54+S8&#10;OiQm6ePbelFzJilQX71eXNaZpRrKZWjAmD4ocCxvGh5HfZOwgUDsP8U0AE+ADLae9Q1fXNdv6qIj&#10;gjXtnbE2B8ugqY1Fthc0IulwMVI/yUrC2Pe+ZekYyJ6ERvidVWOm9aQ1WzKYUHbpaNXA/UVpspda&#10;HDQ+4xNSKp9OnNZTdoZpUjcB54Pq/CLOQp8Cx/wMVWXo/wY8IQoz+DSBnfGAf2I/26SH/JMDQ9/Z&#10;gkdoj2U8ijU0veVCx5eWn8ev5wI//w/WPwEAAP//AwBQSwMEFAAGAAgAAAAhAEw+ydvfAAAACAEA&#10;AA8AAABkcnMvZG93bnJldi54bWxMj8FOwzAMhu9IvENkJG5burUMVOpOCIS4TdtAjGPWeE21xqma&#10;dCtvT3YaJ8vyp9/fXyxH24oT9b5xjDCbJiCIK6cbrhG+Pt8nTyB8UKxV65gQfsnDsry9KVSu3Zk3&#10;dNqGWsQQ9rlCMCF0uZS+MmSVn7qOON4OrrcqxLWvpe7VOYbbVs6TZCGtajh+MKqjV0PVcTtYBP5Z&#10;rIeNfEtnR7v6PlQfO7Ne7RDv78aXZxCBxnCF4aIf1aGMTns3sPaiRUjnD5FEmGRZ7BSB9DL3CFn2&#10;CLIs5P8C5R8AAAD//wMAUEsBAi0AFAAGAAgAAAAhALaDOJL+AAAA4QEAABMAAAAAAAAAAAAAAAAA&#10;AAAAAFtDb250ZW50X1R5cGVzXS54bWxQSwECLQAUAAYACAAAACEAOP0h/9YAAACUAQAACwAAAAAA&#10;AAAAAAAAAAAvAQAAX3JlbHMvLnJlbHNQSwECLQAUAAYACAAAACEAjz6IJgECAABXBAAADgAAAAAA&#10;AAAAAAAAAAAuAgAAZHJzL2Uyb0RvYy54bWxQSwECLQAUAAYACAAAACEATD7J298AAAAIAQAADwAA&#10;AAAAAAAAAAAAAABbBAAAZHJzL2Rvd25yZXYueG1sUEsFBgAAAAAEAAQA8wAAAGcFAAAAAA==&#10;" w14:anchorId="102E529E">
                      <v:stroke endarrow="block"/>
                      <w10:wrap anchorx="margin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104653A5" w14:textId="77777777" w:rsidR="00873D15" w:rsidRDefault="00813BC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41888" behindDoc="0" locked="0" layoutInCell="1" allowOverlap="1" wp14:anchorId="27BE8511" wp14:editId="53039BAA">
                      <wp:simplePos x="0" y="0"/>
                      <wp:positionH relativeFrom="column">
                        <wp:posOffset>-125095</wp:posOffset>
                      </wp:positionH>
                      <wp:positionV relativeFrom="paragraph">
                        <wp:posOffset>225425</wp:posOffset>
                      </wp:positionV>
                      <wp:extent cx="95250" cy="114300"/>
                      <wp:effectExtent l="0" t="0" r="19050" b="19050"/>
                      <wp:wrapNone/>
                      <wp:docPr id="136" name="Oval 13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5EDA8F0">
                    <v:oval id="Oval 136" style="position:absolute;margin-left:-9.85pt;margin-top:17.75pt;width:7.5pt;height:9pt;z-index:2519418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25A1D6C7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o8nkhwIAAGwFAAAOAAAAZHJzL2Uyb0RvYy54bWysVEtv2zAMvg/YfxB0X22nSbcGdYqgRYcB&#10;RVusHXpWZakWIImapMTJfv0o+ZFgLXYY5oNMiuTHh0heXO6MJlvhgwJb0+qkpERYDo2yrzX98XTz&#10;6QslITLbMA1W1HQvAr1cffxw0bmlmEELuhGeIIgNy87VtI3RLYsi8FYYFk7ACYtCCd6wiKx/LRrP&#10;OkQ3upiV5VnRgW+cBy5CwNvrXkhXGV9KweO9lEFEomuKscV8+ny+pLNYXbDlq2euVXwIg/1DFIYp&#10;i04nqGsWGdl49QbKKO4hgIwnHEwBUioucg6YTVX+kc1jy5zIuWBxgpvKFP4fLL/bPniiGny70zNK&#10;LDP4SPdbpknisTqdC0tUenQPfuACkinVnfQm/TEJsssV3U8VFbtIOF6eL2YLLDtHSVXNT8tc8OJg&#10;63yIXwUYkoiaCq2VCylltmTb2xDRJWqPWuk6gFbNjdI6M6lNxJX2BCOuadxVKWS0ONIqUgZ9zJmK&#10;ey2SrbbfhcTMMcpZdph77gDGOBc2Vr2oZY3ofSxK/EYvo/vsMwMmZInRTdgDwKjZg4zYfbCDfjIV&#10;uWUn4/JvgfXGk0X2DDZOxkZZ8O8BaMxq8NzrY/hHpUnkCzR77AsP/cAEx28UvtAtC/GBeZwQfFSc&#10;+niPh9TQ1RQGipIW/K/37pM+Ni5KKelw4moafm6YF5TobxZb+ryaz9OIZma++DxDxh9LXo4ldmOu&#10;AN+8wv3ieCaTftQjKT2YZ1wO6+QVRcxy9F1THv3IXMV+E+B64WK9zmo4lo7FW/voeAJPVU3t97R7&#10;Zt4NbRqxve9gnM43rdrrJksL600EqXIfH+o61BtHOjfOsH7Szjjms9ZhSa5+AwAA//8DAFBLAwQU&#10;AAYACAAAACEAjFdCtN8AAAAIAQAADwAAAGRycy9kb3ducmV2LnhtbEyPXUvDQBBF3wX/wzKCb+mm&#10;rWk1ZlJErCKIaCz4uk3GJDQ7G3Y3H/571yd9vMzh3jPZbtadGMm61jDCchGDIC5N1XKNcPjYR9cg&#10;nFdcqc4wIXyTg11+fpaptDITv9NY+FqEEnapQmi871MpXdmQVm5heuJw+zJWKx+irWVl1RTKdSdX&#10;cbyRWrUcFhrV031D5akYNMLLtHrYnJ72j7b4rMdnfRjeePuKeHkx392C8DT7Pxh+9YM65MHpaAau&#10;nOgQouXNNqAI6yQBEYDoKuQjQrJOQOaZ/P9A/gMAAP//AwBQSwECLQAUAAYACAAAACEAtoM4kv4A&#10;AADhAQAAEwAAAAAAAAAAAAAAAAAAAAAAW0NvbnRlbnRfVHlwZXNdLnhtbFBLAQItABQABgAIAAAA&#10;IQA4/SH/1gAAAJQBAAALAAAAAAAAAAAAAAAAAC8BAABfcmVscy8ucmVsc1BLAQItABQABgAIAAAA&#10;IQBSo8nkhwIAAGwFAAAOAAAAAAAAAAAAAAAAAC4CAABkcnMvZTJvRG9jLnhtbFBLAQItABQABgAI&#10;AAAAIQCMV0K03wAAAAgBAAAPAAAAAAAAAAAAAAAAAOEEAABkcnMvZG93bnJldi54bWxQSwUGAAAA&#10;AAQABADzAAAA7QUAAAAA&#10;"/>
                  </w:pict>
                </mc:Fallback>
              </mc:AlternateContent>
            </w:r>
          </w:p>
        </w:tc>
        <w:tc>
          <w:tcPr>
            <w:tcW w:w="558" w:type="dxa"/>
          </w:tcPr>
          <w:p w14:paraId="7503AC2B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28F0D58C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A3D334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8E5E9D6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53468FD0" w14:textId="77777777" w:rsidTr="007E2B79">
        <w:trPr>
          <w:trHeight w:val="432"/>
        </w:trPr>
        <w:tc>
          <w:tcPr>
            <w:tcW w:w="432" w:type="dxa"/>
          </w:tcPr>
          <w:p w14:paraId="0852199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0AD3F0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157C2B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ED5B1C9" w14:textId="77777777" w:rsidR="00873D15" w:rsidRDefault="009F38A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B</w:t>
            </w:r>
          </w:p>
        </w:tc>
        <w:tc>
          <w:tcPr>
            <w:tcW w:w="432" w:type="dxa"/>
          </w:tcPr>
          <w:p w14:paraId="2712348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076D879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A5B45D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A941A0F" w14:textId="77777777" w:rsidR="00873D15" w:rsidRDefault="00506506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R</w:t>
            </w:r>
          </w:p>
        </w:tc>
        <w:tc>
          <w:tcPr>
            <w:tcW w:w="558" w:type="dxa"/>
          </w:tcPr>
          <w:p w14:paraId="2EB89089" w14:textId="77777777" w:rsidR="00873D15" w:rsidRPr="00687E8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18"/>
                <w:szCs w:val="18"/>
              </w:rPr>
            </w:pPr>
            <w:r>
              <w:rPr>
                <w:rFonts w:ascii="Times New Roman" w:hAnsi="Times New Roman" w:cs="Times New Roman"/>
                <w:sz w:val="18"/>
                <w:szCs w:val="18"/>
              </w:rPr>
              <w:t>180°</w:t>
            </w:r>
          </w:p>
        </w:tc>
        <w:tc>
          <w:tcPr>
            <w:tcW w:w="433" w:type="dxa"/>
          </w:tcPr>
          <w:p w14:paraId="798D9E80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9068052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975B251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3253F9F5" w14:textId="77777777" w:rsidTr="007E2B79">
        <w:trPr>
          <w:trHeight w:val="432"/>
        </w:trPr>
        <w:tc>
          <w:tcPr>
            <w:tcW w:w="432" w:type="dxa"/>
          </w:tcPr>
          <w:p w14:paraId="5507F5DA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D6F9D7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DF9907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A27E6B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7CAF13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F95AD8A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C2F750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3AA5F79" w14:textId="77777777" w:rsidR="00873D15" w:rsidRDefault="00813BC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170240" behindDoc="0" locked="0" layoutInCell="1" allowOverlap="1" wp14:anchorId="4C77B554" wp14:editId="277438ED">
                      <wp:simplePos x="0" y="0"/>
                      <wp:positionH relativeFrom="column">
                        <wp:posOffset>-277495</wp:posOffset>
                      </wp:positionH>
                      <wp:positionV relativeFrom="paragraph">
                        <wp:posOffset>-445135</wp:posOffset>
                      </wp:positionV>
                      <wp:extent cx="457200" cy="533400"/>
                      <wp:effectExtent l="0" t="0" r="19050" b="19050"/>
                      <wp:wrapNone/>
                      <wp:docPr id="50778" name="Arc 5077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57200" cy="533400"/>
                              </a:xfrm>
                              <a:prstGeom prst="arc">
                                <a:avLst>
                                  <a:gd name="adj1" fmla="val 16372446"/>
                                  <a:gd name="adj2" fmla="val 5398370"/>
                                </a:avLst>
                              </a:prstGeom>
                              <a:ln w="19050"/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066668E">
                    <v:shape id="Arc 50778" style="position:absolute;margin-left:-21.85pt;margin-top:-35.05pt;width:36pt;height:42pt;z-index:252170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457200,533400" o:spid="_x0000_s1026" filled="f" strokecolor="#4579b8 [3044]" strokeweight="1.5pt" path="m241967,456nsc364700,8843,459767,128978,457148,272379,454501,417370,353032,533319,228726,533400r-126,-266700l241967,456xem241967,456nfc364700,8843,459767,128978,457148,272379,454501,417370,353032,533319,228726,533400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sOxVdhwIAAH0FAAAOAAAAZHJzL2Uyb0RvYy54bWysVEtv2zAMvg/YfxB0X2zn2QZxiqBFhwFB&#10;W7QdelZlqfGg1yglTvbrR8l2EmwFhg272KT4Jj9ycbXXiuwE+NqakhaDnBJhuK1q81bSr8+3ny4o&#10;8YGZiilrREkPwtOr5ccPi8bNxdBurKoEEHRi/LxxJd2E4OZZ5vlGaOYH1gmDQmlBs4AsvGUVsAa9&#10;a5UN83yaNRYqB5YL7/H1phXSZfIvpeDhXkovAlElxdxC+kL6vsZvtlyw+Rswt6l5lwb7hyw0qw0G&#10;Pbq6YYGRLdS/udI1B+utDANudWalrLlINWA1Rf5LNU8b5kSqBZvj3bFN/v+55Xe7ByB1VdJJPpvh&#10;sAzTOKYVcNI+YIMa5+eo9+QeoOM8krHavQQd/1gH2aemHo5NFftAOD6OJzMcFCUcRZPRaIw0eslO&#10;xg58+CysJpEoKQOeOsl2ax9SS6suKVZ9KyiRWuGEdkyRYjqaDcfjaTfEM7XhudpkdHkxmvVRO7cY&#10;v48bYyhDGoTvZT5p9WLJbZGJCgclWrVHIbFbWFaRkkw4FdcKCCaEuXMuTCi6ApVB7Wgma6WOhvmf&#10;DTv9aCoShv/G+GiRIlsTjsa6Nhbeix72fcqy1cf5nNUdyVdbHRAoYNsN8o7f1jiuNfPhgQEOBCeM&#10;ZyDc40cqi820HUXJxsKP996jPiIZpZQ0uIIl9d+3DAQl6otBjF8W43Hc2cQkGFEC55LXc4nZ6muL&#10;M0CIYHaJRGMIqiclWP2C12IVo6KIGY6xS8oD9Mx1aE8D3hsuVqukhnvqWFibJ8f7qUfkPO9fGLgO&#10;swHBfmf7dWXzBLIW5SfdOA9jV9tgZR2i8NTXjsEdT5vR3aN4RM75pHW6msufAAAA//8DAFBLAwQU&#10;AAYACAAAACEAqAIOC98AAAAJAQAADwAAAGRycy9kb3ducmV2LnhtbEyPwU7DMAyG70i8Q2Qkblu6&#10;FbGtazqhSSDthBgc6C1rvKbQOFWTdt3bY05ws+VPv78/302uFSP2ofGkYDFPQCBV3jRUK/h4f56t&#10;QYSoyejWEyq4YoBdcXuT68z4C73heIy14BAKmVZgY+wyKUNl0ekw9x0S386+dzry2tfS9PrC4a6V&#10;yyR5lE43xB+s7nBvsfo+Dk7BYSyH2OHn6/lrtFfzUpVlsz8odX83PW1BRJziHwy/+qwOBTud/EAm&#10;iFbB7CFdMcrDKlmAYGK5TkGcmEw3IItc/m9Q/AAAAP//AwBQSwECLQAUAAYACAAAACEAtoM4kv4A&#10;AADhAQAAEwAAAAAAAAAAAAAAAAAAAAAAW0NvbnRlbnRfVHlwZXNdLnhtbFBLAQItABQABgAIAAAA&#10;IQA4/SH/1gAAAJQBAAALAAAAAAAAAAAAAAAAAC8BAABfcmVscy8ucmVsc1BLAQItABQABgAIAAAA&#10;IQAsOxVdhwIAAH0FAAAOAAAAAAAAAAAAAAAAAC4CAABkcnMvZTJvRG9jLnhtbFBLAQItABQABgAI&#10;AAAAIQCoAg4L3wAAAAkBAAAPAAAAAAAAAAAAAAAAAOEEAABkcnMvZG93bnJldi54bWxQSwUGAAAA&#10;AAQABADzAAAA7QUAAAAA&#10;" w14:anchorId="0980D143">
                      <v:path arrowok="t" o:connecttype="custom" o:connectlocs="241967,456;457148,272379;228726,533400" o:connectangles="0,0,0"/>
                    </v:shape>
                  </w:pict>
                </mc:Fallback>
              </mc:AlternateContent>
            </w:r>
          </w:p>
        </w:tc>
        <w:tc>
          <w:tcPr>
            <w:tcW w:w="558" w:type="dxa"/>
          </w:tcPr>
          <w:p w14:paraId="3A1D6013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13FB9ECF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7081FE0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DBBA273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5451D5CE" w14:textId="77777777" w:rsidTr="007E2B79">
        <w:trPr>
          <w:trHeight w:val="432"/>
        </w:trPr>
        <w:tc>
          <w:tcPr>
            <w:tcW w:w="432" w:type="dxa"/>
          </w:tcPr>
          <w:p w14:paraId="5AA90039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07A6AD8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36195AC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1B7999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B8CE35F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6FB63F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537CEC1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903A6E4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58" w:type="dxa"/>
          </w:tcPr>
          <w:p w14:paraId="1C265E82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07046770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F00EEBB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1D35AD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6284340C" w14:textId="77777777" w:rsidR="00AF6F9D" w:rsidRDefault="00AF6F9D" w:rsidP="00855D6E">
      <w:pPr>
        <w:spacing w:after="0"/>
        <w:ind w:left="720"/>
        <w:rPr>
          <w:rFonts w:ascii="Times New Roman" w:hAnsi="Times New Roman" w:cs="Times New Roman"/>
          <w:sz w:val="24"/>
          <w:szCs w:val="24"/>
        </w:rPr>
      </w:pPr>
    </w:p>
    <w:p w14:paraId="04CDA600" w14:textId="77777777" w:rsidR="00A677DF" w:rsidRDefault="00A677DF" w:rsidP="00855D6E">
      <w:pPr>
        <w:spacing w:after="0"/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60660838" w14:textId="77777777" w:rsidR="00A677DF" w:rsidRDefault="00A677DF" w:rsidP="00855D6E">
      <w:pPr>
        <w:spacing w:after="0"/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45562B5A" w14:textId="77777777" w:rsidR="00EF0325" w:rsidRPr="000D1164" w:rsidRDefault="00AF6F9D" w:rsidP="00855D6E">
      <w:pPr>
        <w:spacing w:after="0"/>
        <w:ind w:left="720"/>
        <w:rPr>
          <w:rFonts w:ascii="Times New Roman" w:hAnsi="Times New Roman" w:cs="Times New Roman"/>
          <w:b/>
          <w:sz w:val="24"/>
          <w:szCs w:val="24"/>
        </w:rPr>
      </w:pPr>
      <w:r w:rsidRPr="000D1164">
        <w:rPr>
          <w:rFonts w:ascii="Times New Roman" w:hAnsi="Times New Roman" w:cs="Times New Roman"/>
          <w:b/>
          <w:sz w:val="24"/>
          <w:szCs w:val="24"/>
        </w:rPr>
        <w:lastRenderedPageBreak/>
        <w:t xml:space="preserve">Figure </w:t>
      </w:r>
      <w:r w:rsidR="00471A18" w:rsidRPr="000D1164">
        <w:rPr>
          <w:rFonts w:ascii="Times New Roman" w:hAnsi="Times New Roman" w:cs="Times New Roman"/>
          <w:b/>
          <w:sz w:val="24"/>
          <w:szCs w:val="24"/>
        </w:rPr>
        <w:t>10</w:t>
      </w:r>
      <w:r w:rsidRPr="000D1164">
        <w:rPr>
          <w:rFonts w:ascii="Times New Roman" w:hAnsi="Times New Roman" w:cs="Times New Roman"/>
          <w:b/>
          <w:sz w:val="24"/>
          <w:szCs w:val="24"/>
        </w:rPr>
        <w:t>.1.</w:t>
      </w:r>
      <w:r w:rsidR="005255C8" w:rsidRPr="000D1164">
        <w:rPr>
          <w:rFonts w:ascii="Times New Roman" w:hAnsi="Times New Roman" w:cs="Times New Roman"/>
          <w:b/>
          <w:sz w:val="24"/>
          <w:szCs w:val="24"/>
        </w:rPr>
        <w:t>13</w:t>
      </w:r>
      <w:r w:rsidRPr="000D1164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0D1164">
        <w:rPr>
          <w:rFonts w:ascii="Times New Roman" w:hAnsi="Times New Roman" w:cs="Times New Roman"/>
          <w:b/>
          <w:sz w:val="24"/>
          <w:szCs w:val="24"/>
        </w:rPr>
        <w:t>Result of the 180° Clockwise Rotation</w:t>
      </w:r>
    </w:p>
    <w:p w14:paraId="15CA01D3" w14:textId="77777777" w:rsidR="000D1164" w:rsidRPr="00110980" w:rsidRDefault="000D1164" w:rsidP="00855D6E">
      <w:pPr>
        <w:spacing w:after="0"/>
        <w:ind w:left="720"/>
        <w:rPr>
          <w:rFonts w:ascii="Times New Roman" w:hAnsi="Times New Roman" w:cs="Times New Roman"/>
          <w:sz w:val="24"/>
          <w:szCs w:val="24"/>
        </w:rPr>
      </w:pPr>
    </w:p>
    <w:tbl>
      <w:tblPr>
        <w:tblStyle w:val="TableGrid"/>
        <w:tblW w:w="0" w:type="auto"/>
        <w:tblInd w:w="720" w:type="dxa"/>
        <w:tblLook w:val="04A0" w:firstRow="1" w:lastRow="0" w:firstColumn="1" w:lastColumn="0" w:noHBand="0" w:noVBand="1"/>
      </w:tblPr>
      <w:tblGrid>
        <w:gridCol w:w="432"/>
        <w:gridCol w:w="432"/>
        <w:gridCol w:w="432"/>
        <w:gridCol w:w="432"/>
        <w:gridCol w:w="432"/>
        <w:gridCol w:w="432"/>
        <w:gridCol w:w="432"/>
        <w:gridCol w:w="432"/>
        <w:gridCol w:w="432"/>
        <w:gridCol w:w="433"/>
        <w:gridCol w:w="433"/>
        <w:gridCol w:w="432"/>
      </w:tblGrid>
      <w:tr w:rsidR="00873D15" w14:paraId="3E9420C3" w14:textId="77777777" w:rsidTr="007A16B7">
        <w:trPr>
          <w:trHeight w:val="432"/>
        </w:trPr>
        <w:tc>
          <w:tcPr>
            <w:tcW w:w="432" w:type="dxa"/>
          </w:tcPr>
          <w:p w14:paraId="01B4C53C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EFF5083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3C0708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8A9F211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AB835F0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7FA2822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2E26211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1D8E51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8DA798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00760545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AB4E2E3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870E87F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5331EC2A" w14:textId="77777777" w:rsidTr="007A16B7">
        <w:trPr>
          <w:trHeight w:val="432"/>
        </w:trPr>
        <w:tc>
          <w:tcPr>
            <w:tcW w:w="432" w:type="dxa"/>
          </w:tcPr>
          <w:p w14:paraId="53B99D66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2D8339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B40D48C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126AF6A" w14:textId="77777777" w:rsidR="00873D15" w:rsidRPr="00506506" w:rsidRDefault="00506506" w:rsidP="00855D6E">
            <w:pPr>
              <w:spacing w:line="276" w:lineRule="auto"/>
              <w:rPr>
                <w:rFonts w:ascii="Times New Roman" w:hAnsi="Times New Roman" w:cs="Times New Roman"/>
                <w:caps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caps/>
                <w:sz w:val="24"/>
                <w:szCs w:val="24"/>
              </w:rPr>
              <w:t>A</w:t>
            </w:r>
          </w:p>
        </w:tc>
        <w:tc>
          <w:tcPr>
            <w:tcW w:w="432" w:type="dxa"/>
          </w:tcPr>
          <w:p w14:paraId="542443F5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E4FEEAA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B83AF60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5EBB184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E060545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78050CB1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4C4E06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FE1C43B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5C4D2597" w14:textId="77777777" w:rsidTr="007A16B7">
        <w:trPr>
          <w:trHeight w:val="432"/>
        </w:trPr>
        <w:tc>
          <w:tcPr>
            <w:tcW w:w="432" w:type="dxa"/>
          </w:tcPr>
          <w:p w14:paraId="3D3DF434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CCE4CC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164389F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CDD0CCB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740AA34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6CE5A4A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56ABB12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A979AD9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18"/>
                <w:szCs w:val="18"/>
              </w:rPr>
            </w:pPr>
          </w:p>
          <w:p w14:paraId="351C5398" w14:textId="77777777" w:rsidR="00873D15" w:rsidRPr="00EA3F44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18"/>
                <w:szCs w:val="18"/>
              </w:rPr>
            </w:pPr>
          </w:p>
        </w:tc>
        <w:tc>
          <w:tcPr>
            <w:tcW w:w="432" w:type="dxa"/>
          </w:tcPr>
          <w:p w14:paraId="1ABFC31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49AD01A8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D2566DF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EE82E82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7FD07B58" w14:textId="77777777" w:rsidTr="007A16B7">
        <w:trPr>
          <w:trHeight w:val="413"/>
        </w:trPr>
        <w:tc>
          <w:tcPr>
            <w:tcW w:w="432" w:type="dxa"/>
          </w:tcPr>
          <w:p w14:paraId="16A7EF25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38E1763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D240C9A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B044F68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F670BF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F43E67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44960" behindDoc="0" locked="0" layoutInCell="1" allowOverlap="1" wp14:anchorId="30B894AB" wp14:editId="342C4348">
                      <wp:simplePos x="0" y="0"/>
                      <wp:positionH relativeFrom="column">
                        <wp:posOffset>-332105</wp:posOffset>
                      </wp:positionH>
                      <wp:positionV relativeFrom="paragraph">
                        <wp:posOffset>-324485</wp:posOffset>
                      </wp:positionV>
                      <wp:extent cx="809625" cy="561975"/>
                      <wp:effectExtent l="0" t="0" r="28575" b="28575"/>
                      <wp:wrapNone/>
                      <wp:docPr id="149" name="L-Shape 14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809625" cy="561975"/>
                              </a:xfrm>
                              <a:prstGeom prst="corner">
                                <a:avLst>
                                  <a:gd name="adj1" fmla="val 46610"/>
                                  <a:gd name="adj2" fmla="val 50000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6FF166A">
                    <v:shape id="L-Shape 149" style="position:absolute;margin-left:-26.15pt;margin-top:-25.55pt;width:63.75pt;height:44.25pt;z-index:2519449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809625,561975" o:spid="_x0000_s1026" fillcolor="#4f81bd [3204]" strokecolor="#243f60 [1604]" strokeweight="2pt" path="m,l280988,r,300038l809625,300038r,261937l,561975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d/6AllwIAAI0FAAAOAAAAZHJzL2Uyb0RvYy54bWysVMFu2zAMvQ/YPwi6t7aDJG2COkXQosOA&#10;oC3aDj0rshR7kERNUuJkXz9KdpxgHXYYloMjiuQj+UTy5navFdkJ5xswJS0uc0qE4VA1ZlPSb28P&#10;F9eU+MBMxRQYUdKD8PR28fnTTWvnYgQ1qEo4giDGz1tb0joEO88yz2uhmb8EKwwqJTjNAopuk1WO&#10;tYiuVTbK82nWgqusAy68x9v7TkkXCV9KwcOTlF4EokqKuYX0dem7jt9sccPmG8ds3fA+DfYPWWjW&#10;GAw6QN2zwMjWNR+gdMMdeJDhkoPOQMqGi1QDVlPkv1XzWjMrUi1IjrcDTf7/wfLH3bMjTYVvN55R&#10;YpjGR1pdpMgkXiFBrfVztHu1z66XPB5jtXvpdPzHOsg+kXoYSBX7QDheXuez6WhCCUfVZFrMriYR&#10;Mzs5W+fDFwGaxENJOTgjXCKT7VY+JFarPjNWfS8okVrhI+2YIuPptDg+4pnN6NxmkuOvj9kjYvRj&#10;VEwl1tdVlE7hoEQMqsyLkEgN1jBK6aSmFHfKEQxdUsa5MKHoVDWrRHd9Hm7wSAUnwIgsG6UG7B4g&#10;NvxH7I6p3j66itTTg3P+t8Q658EjRQYTBmfdGOiIHvLsSlBYVR+5sz+S1FETWVpDdcDGcdBNlLf8&#10;ocHnWzEfnpnD18Fhw7UQnvAjFbQlhf5ESQ3u55/uoz12NmopaXEkS+p/bJkTlKivBnt+VozHcYaT&#10;MJ5cjVBw55r1ucZs9R3gM2G/YHbpGO2DOh6lA/2O22MZo6KKGY6xsQGDOwp3oVsVuH+4WC6TGc6t&#10;ZWFlXi2P4JHV2Etv+3fmbN/DAZv/EY7jy+ap7TpGT7bR08ByG0A2ISpPvPYCznxqnH4/xaVyLier&#10;0xZd/AIAAP//AwBQSwMEFAAGAAgAAAAhANiNNvjhAAAACQEAAA8AAABkcnMvZG93bnJldi54bWxM&#10;j01PwzAMhu9I/IfISNy2tB1jo9SdEBLSDvSwwQbHrHE/ROOUJtvKvyc7wc2WH71+3mw1mk6caHCt&#10;ZYR4GoEgLq1uuUZ4f3uZLEE4r1irzjIh/JCDVX59lalU2zNv6LT1tQgh7FKF0Hjfp1K6siGj3NT2&#10;xOFW2cEoH9ahlnpQ5xBuOplE0b00quXwoVE9PTdUfm2PBmH5+lAVH5+V3u8Ls/ler3fUFjvE25vx&#10;6RGEp9H/wXDRD+qQB6eDPbJ2okOYzJNZQC9DHIMIxGKegDggzBZ3IPNM/m+Q/wIAAP//AwBQSwEC&#10;LQAUAAYACAAAACEAtoM4kv4AAADhAQAAEwAAAAAAAAAAAAAAAAAAAAAAW0NvbnRlbnRfVHlwZXNd&#10;LnhtbFBLAQItABQABgAIAAAAIQA4/SH/1gAAAJQBAAALAAAAAAAAAAAAAAAAAC8BAABfcmVscy8u&#10;cmVsc1BLAQItABQABgAIAAAAIQBd/6AllwIAAI0FAAAOAAAAAAAAAAAAAAAAAC4CAABkcnMvZTJv&#10;RG9jLnhtbFBLAQItABQABgAIAAAAIQDYjTb44QAAAAkBAAAPAAAAAAAAAAAAAAAAAPEEAABkcnMv&#10;ZG93bnJldi54bWxQSwUGAAAAAAQABADzAAAA/wUAAAAA&#10;" w14:anchorId="4D46F771">
                      <v:path arrowok="t" o:connecttype="custom" o:connectlocs="0,0;280988,0;280988,300038;809625,300038;809625,561975;0,561975;0,0" o:connectangles="0,0,0,0,0,0,0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3AEE33BC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47008" behindDoc="0" locked="0" layoutInCell="1" allowOverlap="1" wp14:anchorId="211DEEDC" wp14:editId="14612F43">
                      <wp:simplePos x="0" y="0"/>
                      <wp:positionH relativeFrom="column">
                        <wp:posOffset>158750</wp:posOffset>
                      </wp:positionH>
                      <wp:positionV relativeFrom="paragraph">
                        <wp:posOffset>225425</wp:posOffset>
                      </wp:positionV>
                      <wp:extent cx="95250" cy="114300"/>
                      <wp:effectExtent l="0" t="0" r="19050" b="19050"/>
                      <wp:wrapNone/>
                      <wp:docPr id="150" name="Oval 15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763FAC6">
                    <v:oval id="Oval 150" style="position:absolute;margin-left:12.5pt;margin-top:17.75pt;width:7.5pt;height:9pt;z-index:25194700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52E7C3C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vetUhQIAAGw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Gny7BdbH&#10;MoOPdL9jmiQeq9O5sESlB7fxAxeQTKnupTfpj0mQfa7oYaqo2EfC8fJ8MUuwHCVVNf9YZsjiaOt8&#10;iF8FGJKImgqtlQspZbZku9sQ0SVqj1rpOoBWzY3SOjOpTcSV9gQjrmncVylktDjRKlIGfcyZigct&#10;kq2234XEzDHKWXaYe+4IxjgXNla9qGWN6H0sSvxGL6P77DMDJmSJ0U3YA8Co2YOM2H2wg34yFbll&#10;J+Pyb4H1xpNF9gw2TsZGWfBvAWjMavDc62P4J6VJ5DM0B+wLD/3ABMdvFL7QLQtxwzxOCD4qTn28&#10;x0Nq6GoKA0VJC/7XW/dJHxsXpZR0OHE1DT+3zAtK9DeLLX1ezedpRDMzX3yeIeNPJc+nErs1V4Bv&#10;XuF+cTyTST/qkZQezBMuh3XyiiJmOfquKY9+ZK5ivwlwvXCxXmc1HEvH4q19cDyBp6qm9nvcPzHv&#10;hjaN2N53ME7nq1btdZOlhfU2glS5j491HeqNI50bZ1g/aWec8lnruCRXvwEAAP//AwBQSwMEFAAG&#10;AAgAAAAhAHvLBKjdAAAABwEAAA8AAABkcnMvZG93bnJldi54bWxMj09LxDAUxO+C3yE8wZub2rWr&#10;1L4uIq4iiGhd8Jptnm3Z5qUk6R+/vfGkx2GGmd8U28X0YiLnO8sIl6sEBHFtdccNwv5jd3EDwgfF&#10;WvWWCeGbPGzL05NC5drO/E5TFRoRS9jnCqENYcil9HVLRvmVHYij92WdUSFK10jt1BzLTS/TJNlI&#10;ozqOC60a6L6l+liNBuFlTh82x6fdo6s+m+nZ7Mc3vn5FPD9b7m5BBFrCXxh+8SM6lJHpYEfWXvQI&#10;aRavBIR1loGI/lUS9QEhW2cgy0L+5y9/AAAA//8DAFBLAQItABQABgAIAAAAIQC2gziS/gAAAOEB&#10;AAATAAAAAAAAAAAAAAAAAAAAAABbQ29udGVudF9UeXBlc10ueG1sUEsBAi0AFAAGAAgAAAAhADj9&#10;If/WAAAAlAEAAAsAAAAAAAAAAAAAAAAALwEAAF9yZWxzLy5yZWxzUEsBAi0AFAAGAAgAAAAhAKi9&#10;61SFAgAAbAUAAA4AAAAAAAAAAAAAAAAALgIAAGRycy9lMm9Eb2MueG1sUEsBAi0AFAAGAAgAAAAh&#10;AHvLBKjdAAAABwEAAA8AAAAAAAAAAAAAAAAA3wQAAGRycy9kb3ducmV2LnhtbFBLBQYAAAAABAAE&#10;APMAAADpBQAAAAA=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5F438378" w14:textId="77777777" w:rsidR="00873D15" w:rsidRDefault="00813BC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172288" behindDoc="0" locked="0" layoutInCell="1" allowOverlap="1" wp14:anchorId="6F5EDFCC" wp14:editId="25BC99BC">
                      <wp:simplePos x="0" y="0"/>
                      <wp:positionH relativeFrom="column">
                        <wp:posOffset>-250190</wp:posOffset>
                      </wp:positionH>
                      <wp:positionV relativeFrom="paragraph">
                        <wp:posOffset>146685</wp:posOffset>
                      </wp:positionV>
                      <wp:extent cx="457200" cy="533400"/>
                      <wp:effectExtent l="0" t="0" r="19050" b="19050"/>
                      <wp:wrapNone/>
                      <wp:docPr id="50779" name="Arc 5077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57200" cy="533400"/>
                              </a:xfrm>
                              <a:prstGeom prst="arc">
                                <a:avLst>
                                  <a:gd name="adj1" fmla="val 16372446"/>
                                  <a:gd name="adj2" fmla="val 5398370"/>
                                </a:avLst>
                              </a:prstGeom>
                              <a:ln w="19050"/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706CEC8">
                    <v:shape id="Arc 50779" style="position:absolute;margin-left:-19.7pt;margin-top:11.55pt;width:36pt;height:42pt;z-index:2521722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457200,533400" o:spid="_x0000_s1026" filled="f" strokecolor="#4579b8 [3044]" strokeweight="1.5pt" path="m241967,456nsc364700,8843,459767,128978,457148,272379,454501,417370,353032,533319,228726,533400r-126,-266700l241967,456xem241967,456nfc364700,8843,459767,128978,457148,272379,454501,417370,353032,533319,228726,533400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oKMLiAIAAH0FAAAOAAAAZHJzL2Uyb0RvYy54bWysVEtv2zAMvg/YfxB0X23n0TRBnSJI0WFA&#10;0QZth55VWUo86DVKiZP9+lGynQRbgWHDLjYpvsmPvL7Za0V2AnxtTUmLi5wSYbitarMu6deXu09X&#10;lPjATMWUNaKkB+Hpzfzjh+vGzcTAbqyqBBB0YvyscSXdhOBmWeb5RmjmL6wTBoXSgmYBWVhnFbAG&#10;vWuVDfL8MmssVA4sF97j620rpPPkX0rBw6OUXgSiSoq5hfSF9H2L32x+zWZrYG5T8y4N9g9ZaFYb&#10;DHp0dcsCI1uof3Olaw7WWxkuuNWZlbLmItWA1RT5L9U8b5gTqRZsjnfHNvn/55Y/7FZA6qqk43wy&#10;mVJimMYxLYCT9gEb1Dg/Q71nt4KO80jGavcSdPxjHWSfmno4NlXsA+H4OBpPcFCUcBSNh8MR0ugl&#10;Oxk78OGzsJpEoqQMeOok2937kFpadUmx6ltBidQKJ7RjihSXw8lgNLrshnimNjhXGw+nV8NJH7Vz&#10;i/H7uDGGMqRB+E7zcasXS26LTFQ4KNGqPQmJ3cKyipRkwqlYKiCYEObOuTCh6ApUBrWjmayVOhrm&#10;fzbs9KOpSBj+G+OjRYpsTTga69pYeC962Pcpy1Yf53NWdyTfbHVAoIBtN8g7flfjuO6ZDysGOBCc&#10;MJ6B8IgfqSw203YUJRsLP957j/qIZJRS0uAKltR/3zIQlKgvBjE+LUajuLOJSTCiBM4lb+cSs9VL&#10;izNAiGB2iURjCKonJVj9itdiEaOiiBmOsUvKA/TMMrSnAe8NF4tFUsM9dSzcm2fH+6lH5LzsXxm4&#10;DrMBwf5g+3VlswSyFuUn3TgPYxfbYGUdovDU147BHU+b0d2jeETO+aR1uprznwAAAP//AwBQSwME&#10;FAAGAAgAAAAhAGr1GAbfAAAACQEAAA8AAABkcnMvZG93bnJldi54bWxMj8tOwzAQRfdI/IM1SOxa&#10;54FKG+JUqBJIXSEKC7Jz42kSiMdR7KTp3zOs6HJ0j+49k29n24kJB986UhAvIxBIlTMt1Qo+P14W&#10;axA+aDK6c4QKLuhhW9ze5Doz7kzvOB1CLbiEfKYVNCH0mZS+atBqv3Q9EmcnN1gd+BxqaQZ95nLb&#10;ySSKVtLqlnih0T3uGqx+DqNVsJ/KMfT49Xb6npqLea3Kst3tlbq/m5+fQAScwz8Mf/qsDgU7Hd1I&#10;xotOwSLdPDCqIEljEAykyQrEkcHoMQZZ5PL6g+IXAAD//wMAUEsBAi0AFAAGAAgAAAAhALaDOJL+&#10;AAAA4QEAABMAAAAAAAAAAAAAAAAAAAAAAFtDb250ZW50X1R5cGVzXS54bWxQSwECLQAUAAYACAAA&#10;ACEAOP0h/9YAAACUAQAACwAAAAAAAAAAAAAAAAAvAQAAX3JlbHMvLnJlbHNQSwECLQAUAAYACAAA&#10;ACEAaKCjC4gCAAB9BQAADgAAAAAAAAAAAAAAAAAuAgAAZHJzL2Uyb0RvYy54bWxQSwECLQAUAAYA&#10;CAAAACEAavUYBt8AAAAJAQAADwAAAAAAAAAAAAAAAADiBAAAZHJzL2Rvd25yZXYueG1sUEsFBgAA&#10;AAAEAAQA8wAAAO4FAAAAAA==&#10;" w14:anchorId="2D4BD647">
                      <v:path arrowok="t" o:connecttype="custom" o:connectlocs="241967,456;457148,272379;228726,533400" o:connectangles="0,0,0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3C177A12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BB2D875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726EB20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B1716BF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32388601" w14:textId="77777777" w:rsidTr="007A16B7">
        <w:trPr>
          <w:trHeight w:val="432"/>
        </w:trPr>
        <w:tc>
          <w:tcPr>
            <w:tcW w:w="432" w:type="dxa"/>
          </w:tcPr>
          <w:p w14:paraId="7C18D6A0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FEEBB79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49AFAD4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8958A1B" w14:textId="77777777" w:rsidR="00873D15" w:rsidRDefault="00506506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B</w:t>
            </w:r>
          </w:p>
        </w:tc>
        <w:tc>
          <w:tcPr>
            <w:tcW w:w="432" w:type="dxa"/>
          </w:tcPr>
          <w:p w14:paraId="0BE007A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C923CFA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13A1C37" w14:textId="77777777" w:rsidR="00873D15" w:rsidRDefault="00506506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R</w:t>
            </w:r>
          </w:p>
        </w:tc>
        <w:tc>
          <w:tcPr>
            <w:tcW w:w="432" w:type="dxa"/>
          </w:tcPr>
          <w:p w14:paraId="2D5911D8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D0E5739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3A34FD30" w14:textId="77777777" w:rsidR="00873D15" w:rsidRDefault="00813BC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45984" behindDoc="0" locked="0" layoutInCell="1" allowOverlap="1" wp14:anchorId="4F628841" wp14:editId="1211FFFB">
                      <wp:simplePos x="0" y="0"/>
                      <wp:positionH relativeFrom="column">
                        <wp:posOffset>-615950</wp:posOffset>
                      </wp:positionH>
                      <wp:positionV relativeFrom="paragraph">
                        <wp:posOffset>-3175</wp:posOffset>
                      </wp:positionV>
                      <wp:extent cx="809625" cy="561975"/>
                      <wp:effectExtent l="0" t="0" r="28575" b="28575"/>
                      <wp:wrapNone/>
                      <wp:docPr id="151" name="L-Shape 15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10800000">
                                <a:off x="0" y="0"/>
                                <a:ext cx="809625" cy="561975"/>
                              </a:xfrm>
                              <a:prstGeom prst="corner">
                                <a:avLst>
                                  <a:gd name="adj1" fmla="val 46610"/>
                                  <a:gd name="adj2" fmla="val 50000"/>
                                </a:avLst>
                              </a:prstGeom>
                              <a:solidFill>
                                <a:srgbClr val="FF000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AC22F0A">
                    <v:shape id="L-Shape 151" style="position:absolute;margin-left:-48.5pt;margin-top:-.25pt;width:63.75pt;height:44.25pt;rotation:180;z-index:25194598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809625,561975" o:spid="_x0000_s1026" fillcolor="red" strokecolor="#243f60 [1604]" strokeweight="2pt" path="m,l280988,r,300038l809625,300038r,261937l,561975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7uolKtAIAANAFAAAOAAAAZHJzL2Uyb0RvYy54bWysVE1v2zAMvQ/YfxB0b20HSdoGdYqgRYYB&#10;QVesHXpWZCn2IIuapMTJfv0oyXGNdqdhPhiSSD6Sjx+3d8dWkYOwrgFd0uIyp0RoDlWjdyX98bK+&#10;uKbEeaYrpkCLkp6Eo3fLz59uO7MQE6hBVcISBNFu0ZmS1t6bRZY5XouWuUswQqNQgm2Zx6vdZZVl&#10;HaK3Kpvk+TzrwFbGAhfO4etDEtJlxJdScP9NSic8USXF2Hz82/jfhn+2vGWLnWWmbngfBvuHKFrW&#10;aHQ6QD0wz8jeNh+g2oZbcCD9JYc2AykbLmIOmE2Rv8vmuWZGxFyQHGcGmtz/g+WPhydLmgprNyso&#10;0azFIm0uomcSnpCgzrgF6j2bJ9vfHB5DtkdpW2IBWS3y6zx8kQRMixwjx6eBY3H0hOPjdX4zn8wo&#10;4SiazYubq1lwkSWsgGms818EtCQcSsrBamEjLDtsnI8kV32grPqJQctWYc0OTJHpfF6cazrSmYx1&#10;ZjHM5LNHRO9nrwHegWqqdaNUvNjd9l5ZgvAlXa9HxiO1LFCUSIknf1IiGCv9XUhkF/OexBRiX4sB&#10;j3EutC+SqGaVSG7GIQ4WkaQIGJAlhjdg9wBhZj5ip0x7/WAq4lgMxqlkg5sUwTmwZDxYRM+g/WDc&#10;NhpScd4BKMyq95z0MfwRNeG4heqEvRfbB0fTGb5usOQb5vwTs1hRfMTN4r/hTyroSgr9iZIa7O+/&#10;vQd9HA6UUtLhVJfU/dozKyhRXzWOzU0xnYY1EC/T2dUEL3Ys2Y4let/eA5Ydewyji8eg79X5KC20&#10;r7iAVsEripjm6Bub1tvz5d6nbYMrjIvVKqrh6BvmN/rZ8AAeWA3993J8Zdb0fe9xYB7hvAHYIrZq&#10;YvRNN1hqWO09yMYH4Ruv/QXXRmycfsWFvTS+R623Rbz8AwAA//8DAFBLAwQUAAYACAAAACEAET3H&#10;rd8AAAAHAQAADwAAAGRycy9kb3ducmV2LnhtbEyPzU7DMBCE70i8g7VIXFBrQ38IIU4FleCGBG3V&#10;sxNvk6jxOo3dJrw9ywlOO6tZzXybrUbXigv2ofGk4X6qQCCV3jZUadht3yYJiBANWdN6Qg3fGGCV&#10;X19lJrV+oC+8bGIlOIRCajTUMXaplKGs0Zkw9R0SewffOxN57StpezNwuGvlg1JL6UxD3FCbDtc1&#10;lsfN2WmYvw7r94/PU3Ha7w77YjFXd7P6qPXtzfjyDCLiGP+O4Ref0SFnpsKfyQbRapg8PfIvkcUC&#10;BPszxbPQkCQKZJ7J//z5DwAAAP//AwBQSwECLQAUAAYACAAAACEAtoM4kv4AAADhAQAAEwAAAAAA&#10;AAAAAAAAAAAAAAAAW0NvbnRlbnRfVHlwZXNdLnhtbFBLAQItABQABgAIAAAAIQA4/SH/1gAAAJQB&#10;AAALAAAAAAAAAAAAAAAAAC8BAABfcmVscy8ucmVsc1BLAQItABQABgAIAAAAIQB7uolKtAIAANAF&#10;AAAOAAAAAAAAAAAAAAAAAC4CAABkcnMvZTJvRG9jLnhtbFBLAQItABQABgAIAAAAIQARPcet3wAA&#10;AAcBAAAPAAAAAAAAAAAAAAAAAA4FAABkcnMvZG93bnJldi54bWxQSwUGAAAAAAQABADzAAAAGgYA&#10;AAAA&#10;" w14:anchorId="6DDB80A8">
                      <v:path arrowok="t" o:connecttype="custom" o:connectlocs="0,0;280988,0;280988,300038;809625,300038;809625,561975;0,561975;0,0" o:connectangles="0,0,0,0,0,0,0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1DE1E392" w14:textId="77777777" w:rsidR="00873D15" w:rsidRDefault="009F38A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B'</w:t>
            </w:r>
          </w:p>
        </w:tc>
        <w:tc>
          <w:tcPr>
            <w:tcW w:w="432" w:type="dxa"/>
          </w:tcPr>
          <w:p w14:paraId="7DE4164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7CAC9432" w14:textId="77777777" w:rsidTr="007A16B7">
        <w:trPr>
          <w:trHeight w:val="432"/>
        </w:trPr>
        <w:tc>
          <w:tcPr>
            <w:tcW w:w="432" w:type="dxa"/>
          </w:tcPr>
          <w:p w14:paraId="3D799BEC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D5F721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1A9CA61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9C5D136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4F80CF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B170FDE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EC875D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48032" behindDoc="0" locked="0" layoutInCell="1" allowOverlap="1" wp14:anchorId="5795F5E8" wp14:editId="2F07A830">
                      <wp:simplePos x="0" y="0"/>
                      <wp:positionH relativeFrom="margin">
                        <wp:posOffset>206375</wp:posOffset>
                      </wp:positionH>
                      <wp:positionV relativeFrom="paragraph">
                        <wp:posOffset>-238760</wp:posOffset>
                      </wp:positionV>
                      <wp:extent cx="9525" cy="563245"/>
                      <wp:effectExtent l="95250" t="19050" r="66675" b="46355"/>
                      <wp:wrapNone/>
                      <wp:docPr id="163" name="Straight Arrow Connector 16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rot="10800000" flipH="1" flipV="1">
                                <a:off x="0" y="0"/>
                                <a:ext cx="9525" cy="56324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A082ADA">
                    <v:shape id="Straight Arrow Connector 163" style="position:absolute;margin-left:16.25pt;margin-top:-18.8pt;width:.75pt;height:44.35pt;rotation:180;flip:x y;z-index:251948032;visibility:visible;mso-wrap-style:square;mso-wrap-distance-left:9pt;mso-wrap-distance-top:0;mso-wrap-distance-right:9pt;mso-wrap-distance-bottom:0;mso-position-horizontal:absolute;mso-position-horizontal-relative:margin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I31UCgIAAGYEAAAOAAAAZHJzL2Uyb0RvYy54bWysVE2P0zAQvSPxHyzfadIuWUrVdIW6LBwQ&#10;W7HA3evYjSV/aWya9t8zttOUXbiAyMHyx7x5b97YWd8cjSYHAUE529L5rKZEWO46Zfct/fb17tWS&#10;khCZ7Zh2VrT0JAK92bx8sR78Sixc73QngGASG1aDb2kfo19VVeC9MCzMnBcWD6UDwyIuYV91wAbM&#10;bnS1qOvranDQeXBchIC7t+WQbnJ+KQWP91IGEYluKWqLeYQ8Pqax2qzZag/M94qPMtg/qDBMWSSd&#10;Ut2yyMgPUL+lMoqDC07GGXemclIqLnINWM28flbNQ8+8yLWgOcFPNoX/l5Z/PuyAqA57d31FiWUG&#10;m/QQgal9H8k7ADeQrbMWjXRAUgw6NviwQuDW7mBcBb+DVP5RgiHg0OZ5vazTR4nUyn/EjTL7nmYp&#10;FGsnx9yI09QIcYyE4+bbZtFQwvGgub5avG4SaVWyJ6iHED8IZ0iatDSMciedhYAdPoVYgGdAAmtL&#10;hpYuls2bJusITqvuTmmdDvO9E1sN5MDwxsTjfKR+EhWZ0u9tR+LJo1sRFLN7LcZIbVFrcqh4kmfx&#10;pEXh/iIkuo0lFo3P+BjnwsYzp7YYnWAS1U3AuqhOD+Qi9ClwjE9Qkd/A34AnRGZ2Nk5go6yDP7Ff&#10;bJIl/uxAqTtZ8Oi6U74t2Rq8zLmh48NLr+XXdYZffg+bnwAAAP//AwBQSwMEFAAGAAgAAAAhAPb9&#10;DHLfAAAACAEAAA8AAABkcnMvZG93bnJldi54bWxMj8tOwzAQRfdI/IM1SOxaJw0tEDKpKALKBiFC&#10;6dqNnYeIx1HspuHvGVawHM3Rvedm68l2YjSDbx0hxPMIhKHS6ZZqhN3H0+wGhA+KtOocGYRv42Gd&#10;n59lKtXuRO9mLEItOIR8qhCaEPpUSl82xio/d70h/lVusCrwOdRSD+rE4baTiyhaSata4oZG9eah&#10;MeVXcbQI4/52127osajirtp8yrfn7evLHvHyYrq/AxHMFP5g+NVndcjZ6eCOpL3oEJLFkkmEWXK9&#10;AsFAcsXbDgjLOAaZZ/L/gPwHAAD//wMAUEsBAi0AFAAGAAgAAAAhALaDOJL+AAAA4QEAABMAAAAA&#10;AAAAAAAAAAAAAAAAAFtDb250ZW50X1R5cGVzXS54bWxQSwECLQAUAAYACAAAACEAOP0h/9YAAACU&#10;AQAACwAAAAAAAAAAAAAAAAAvAQAAX3JlbHMvLnJlbHNQSwECLQAUAAYACAAAACEAOyN9VAoCAABm&#10;BAAADgAAAAAAAAAAAAAAAAAuAgAAZHJzL2Uyb0RvYy54bWxQSwECLQAUAAYACAAAACEA9v0Mct8A&#10;AAAIAQAADwAAAAAAAAAAAAAAAABkBAAAZHJzL2Rvd25yZXYueG1sUEsFBgAAAAAEAAQA8wAAAHAF&#10;AAAAAA==&#10;" w14:anchorId="0AC8D332">
                      <v:stroke endarrow="block"/>
                      <w10:wrap anchorx="margin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5B5D89C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E7C6F5D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76C92038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CE5F19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C720167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3D15" w14:paraId="4ABE6302" w14:textId="77777777" w:rsidTr="007A16B7">
        <w:trPr>
          <w:trHeight w:val="432"/>
        </w:trPr>
        <w:tc>
          <w:tcPr>
            <w:tcW w:w="432" w:type="dxa"/>
          </w:tcPr>
          <w:p w14:paraId="03BE42D2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516211F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D0169E5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A48428C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12DABDC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026D6D6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D0CA743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9796ECF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29CE141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777A3D39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78B9FE8" w14:textId="77777777" w:rsidR="00873D15" w:rsidRDefault="009F38A1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A'</w:t>
            </w:r>
          </w:p>
        </w:tc>
        <w:tc>
          <w:tcPr>
            <w:tcW w:w="432" w:type="dxa"/>
          </w:tcPr>
          <w:p w14:paraId="328245D9" w14:textId="77777777" w:rsidR="00873D15" w:rsidRDefault="00873D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04E92104" w14:textId="77777777" w:rsidR="00433230" w:rsidRDefault="00433230" w:rsidP="00855D6E">
      <w:pPr>
        <w:autoSpaceDE w:val="0"/>
        <w:autoSpaceDN w:val="0"/>
        <w:adjustRightInd w:val="0"/>
        <w:spacing w:after="0"/>
        <w:ind w:right="3547"/>
        <w:rPr>
          <w:rFonts w:ascii="Times New Roman" w:hAnsi="Times New Roman" w:cs="Times New Roman"/>
          <w:bCs/>
          <w:sz w:val="24"/>
          <w:szCs w:val="24"/>
        </w:rPr>
      </w:pPr>
    </w:p>
    <w:p w14:paraId="7EA44F65" w14:textId="77777777" w:rsidR="00506506" w:rsidRPr="002B7964" w:rsidRDefault="00506506" w:rsidP="00855D6E">
      <w:pPr>
        <w:autoSpaceDE w:val="0"/>
        <w:autoSpaceDN w:val="0"/>
        <w:adjustRightInd w:val="0"/>
        <w:spacing w:after="0"/>
        <w:ind w:right="3547"/>
        <w:rPr>
          <w:rFonts w:ascii="Times New Roman" w:hAnsi="Times New Roman" w:cs="Times New Roman"/>
          <w:bCs/>
          <w:sz w:val="24"/>
          <w:szCs w:val="24"/>
        </w:rPr>
      </w:pPr>
    </w:p>
    <w:p w14:paraId="0086D7B2" w14:textId="77777777" w:rsidR="00433230" w:rsidRDefault="00433230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The next type of transformation (rigid motion) is called a reflection.</w:t>
      </w:r>
      <w:r w:rsidR="00506506">
        <w:rPr>
          <w:rFonts w:ascii="Times New Roman" w:hAnsi="Times New Roman" w:cs="Times New Roman"/>
          <w:sz w:val="24"/>
          <w:szCs w:val="24"/>
        </w:rPr>
        <w:t xml:space="preserve"> A reflection </w:t>
      </w:r>
      <w:r w:rsidR="00135042">
        <w:rPr>
          <w:rFonts w:ascii="Times New Roman" w:hAnsi="Times New Roman" w:cs="Times New Roman"/>
          <w:sz w:val="24"/>
          <w:szCs w:val="24"/>
        </w:rPr>
        <w:t xml:space="preserve">is a mirror image of an </w:t>
      </w:r>
      <w:proofErr w:type="gramStart"/>
      <w:r w:rsidR="00135042">
        <w:rPr>
          <w:rFonts w:ascii="Times New Roman" w:hAnsi="Times New Roman" w:cs="Times New Roman"/>
          <w:sz w:val="24"/>
          <w:szCs w:val="24"/>
        </w:rPr>
        <w:t>object, or</w:t>
      </w:r>
      <w:proofErr w:type="gramEnd"/>
      <w:r w:rsidR="00135042">
        <w:rPr>
          <w:rFonts w:ascii="Times New Roman" w:hAnsi="Times New Roman" w:cs="Times New Roman"/>
          <w:sz w:val="24"/>
          <w:szCs w:val="24"/>
        </w:rPr>
        <w:t xml:space="preserve"> can be thought of as “flipping” an object over.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433230" w14:paraId="31145BEC" w14:textId="77777777" w:rsidTr="009260D4">
        <w:tc>
          <w:tcPr>
            <w:tcW w:w="9576" w:type="dxa"/>
          </w:tcPr>
          <w:p w14:paraId="500D80D5" w14:textId="77777777" w:rsidR="00433230" w:rsidRPr="002603AF" w:rsidRDefault="00433230" w:rsidP="00135042">
            <w:pPr>
              <w:spacing w:after="160"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b/>
                <w:sz w:val="24"/>
                <w:szCs w:val="24"/>
              </w:rPr>
              <w:t>Reflection</w:t>
            </w:r>
            <w:r w:rsidRPr="00AE4949">
              <w:rPr>
                <w:rFonts w:ascii="Times New Roman" w:hAnsi="Times New Roman" w:cs="Times New Roman"/>
                <w:b/>
                <w:sz w:val="24"/>
                <w:szCs w:val="24"/>
              </w:rPr>
              <w:t>: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If each point on a line </w: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139" w:dyaOrig="279" w14:anchorId="53CC0A49">
                <v:shape id="_x0000_i1309" type="#_x0000_t75" alt="" style="width:6.9pt;height:14.4pt;mso-width-percent:0;mso-height-percent:0;mso-width-percent:0;mso-height-percent:0" o:ole="">
                  <v:imagedata r:id="rId35" o:title=""/>
                </v:shape>
                <o:OLEObject Type="Embed" ProgID="Equation.DSMT4" ShapeID="_x0000_i1309" DrawAspect="Content" ObjectID="_1688998963" r:id="rId36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corresponds to itself, and each other point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40" w:dyaOrig="260" w14:anchorId="55B36BFC">
                <v:shape id="_x0000_i1308" type="#_x0000_t75" alt="" style="width:11.9pt;height:12.5pt;mso-width-percent:0;mso-height-percent:0;mso-width-percent:0;mso-height-percent:0" o:ole="">
                  <v:imagedata r:id="rId37" o:title=""/>
                </v:shape>
                <o:OLEObject Type="Embed" ProgID="Equation.DSMT4" ShapeID="_x0000_i1308" DrawAspect="Content" ObjectID="_1688998964" r:id="rId38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in the plane corresponds to a unique point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79" w:dyaOrig="260" w14:anchorId="5F4277BD">
                <v:shape id="_x0000_i1307" type="#_x0000_t75" alt="" style="width:14.4pt;height:12.5pt;mso-width-percent:0;mso-height-percent:0;mso-width-percent:0;mso-height-percent:0" o:ole="">
                  <v:imagedata r:id="rId39" o:title=""/>
                </v:shape>
                <o:OLEObject Type="Embed" ProgID="Equation.DSMT4" ShapeID="_x0000_i1307" DrawAspect="Content" ObjectID="_1688998965" r:id="rId40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in the plane, such that </w: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139" w:dyaOrig="279" w14:anchorId="13F87BA8">
                <v:shape id="_x0000_i1306" type="#_x0000_t75" alt="" style="width:6.9pt;height:14.4pt;mso-width-percent:0;mso-height-percent:0;mso-width-percent:0;mso-height-percent:0" o:ole="">
                  <v:imagedata r:id="rId41" o:title=""/>
                </v:shape>
                <o:OLEObject Type="Embed" ProgID="Equation.DSMT4" ShapeID="_x0000_i1306" DrawAspect="Content" ObjectID="_1688998966" r:id="rId42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is the perpendicular bisector </w:t>
            </w:r>
            <w:r w:rsidR="004048A9">
              <w:rPr>
                <w:rFonts w:ascii="Times New Roman" w:hAnsi="Times New Roman" w:cs="Times New Roman"/>
                <w:sz w:val="24"/>
                <w:szCs w:val="24"/>
              </w:rPr>
              <w:t>of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440" w:dyaOrig="260" w14:anchorId="3EACA862">
                <v:shape id="_x0000_i1305" type="#_x0000_t75" alt="" style="width:21.9pt;height:12.5pt;mso-width-percent:0;mso-height-percent:0;mso-width-percent:0;mso-height-percent:0" o:ole="">
                  <v:imagedata r:id="rId43" o:title=""/>
                </v:shape>
                <o:OLEObject Type="Embed" ProgID="Equation.DSMT4" ShapeID="_x0000_i1305" DrawAspect="Content" ObjectID="_1688998967" r:id="rId44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, then the correspondence is called the reflection in </w:t>
            </w:r>
            <w:r w:rsidR="004048A9">
              <w:rPr>
                <w:rFonts w:ascii="Times New Roman" w:hAnsi="Times New Roman" w:cs="Times New Roman"/>
                <w:sz w:val="24"/>
                <w:szCs w:val="24"/>
              </w:rPr>
              <w:t>line</w:t>
            </w:r>
            <w:r w:rsidR="00CD4015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139" w:dyaOrig="279" w14:anchorId="00C494F7">
                <v:shape id="_x0000_i1304" type="#_x0000_t75" alt="" style="width:6.9pt;height:14.4pt;mso-width-percent:0;mso-height-percent:0;mso-width-percent:0;mso-height-percent:0" o:ole="">
                  <v:imagedata r:id="rId45" o:title=""/>
                </v:shape>
                <o:OLEObject Type="Embed" ProgID="Equation.DSMT4" ShapeID="_x0000_i1304" DrawAspect="Content" ObjectID="_1688998968" r:id="rId46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>.</w:t>
            </w:r>
          </w:p>
        </w:tc>
      </w:tr>
    </w:tbl>
    <w:p w14:paraId="75174B4A" w14:textId="77777777" w:rsidR="00433230" w:rsidRDefault="00B84BF1" w:rsidP="00855D6E">
      <w:pPr>
        <w:spacing w:after="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br/>
      </w:r>
      <w:r w:rsidR="00433230">
        <w:rPr>
          <w:rFonts w:ascii="Times New Roman" w:hAnsi="Times New Roman" w:cs="Times New Roman"/>
          <w:sz w:val="24"/>
          <w:szCs w:val="24"/>
        </w:rPr>
        <w:t>In regular</w:t>
      </w:r>
      <w:r w:rsidR="00433230" w:rsidRPr="001B2F04">
        <w:rPr>
          <w:rFonts w:ascii="Times New Roman" w:hAnsi="Times New Roman" w:cs="Times New Roman"/>
          <w:sz w:val="24"/>
          <w:szCs w:val="24"/>
        </w:rPr>
        <w:t xml:space="preserve"> language, a </w:t>
      </w:r>
      <w:r w:rsidR="00433230" w:rsidRPr="00CD4015">
        <w:rPr>
          <w:rFonts w:ascii="Times New Roman" w:hAnsi="Times New Roman" w:cs="Times New Roman"/>
          <w:bCs/>
          <w:sz w:val="24"/>
          <w:szCs w:val="24"/>
        </w:rPr>
        <w:t>reflection</w:t>
      </w:r>
      <w:r w:rsidR="00433230" w:rsidRPr="00CD4015">
        <w:rPr>
          <w:rFonts w:ascii="Times New Roman" w:hAnsi="Times New Roman" w:cs="Times New Roman"/>
          <w:sz w:val="24"/>
          <w:szCs w:val="24"/>
        </w:rPr>
        <w:t xml:space="preserve"> </w:t>
      </w:r>
      <w:r w:rsidR="00433230" w:rsidRPr="001B2F04">
        <w:rPr>
          <w:rFonts w:ascii="Times New Roman" w:hAnsi="Times New Roman" w:cs="Times New Roman"/>
          <w:sz w:val="24"/>
          <w:szCs w:val="24"/>
        </w:rPr>
        <w:t>i</w:t>
      </w:r>
      <w:r w:rsidR="00433230">
        <w:rPr>
          <w:rFonts w:ascii="Times New Roman" w:hAnsi="Times New Roman" w:cs="Times New Roman"/>
          <w:sz w:val="24"/>
          <w:szCs w:val="24"/>
        </w:rPr>
        <w:t xml:space="preserve">s a mirror image across a </w:t>
      </w:r>
      <w:r w:rsidR="004048A9">
        <w:rPr>
          <w:rFonts w:ascii="Times New Roman" w:hAnsi="Times New Roman" w:cs="Times New Roman"/>
          <w:sz w:val="24"/>
          <w:szCs w:val="24"/>
        </w:rPr>
        <w:t>line</w:t>
      </w:r>
      <w:r w:rsidR="00CD4015"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39" w:dyaOrig="279" w14:anchorId="109387A6">
          <v:shape id="_x0000_i1303" type="#_x0000_t75" alt="" style="width:5pt;height:14.4pt;mso-width-percent:0;mso-height-percent:0;mso-width-percent:0;mso-height-percent:0" o:ole="">
            <v:imagedata r:id="rId47" o:title=""/>
          </v:shape>
          <o:OLEObject Type="Embed" ProgID="Equation.DSMT4" ShapeID="_x0000_i1303" DrawAspect="Content" ObjectID="_1688998969" r:id="rId48"/>
        </w:object>
      </w:r>
      <w:r w:rsidR="00A94386">
        <w:rPr>
          <w:rFonts w:ascii="Times New Roman" w:hAnsi="Times New Roman" w:cs="Times New Roman"/>
          <w:sz w:val="24"/>
          <w:szCs w:val="24"/>
        </w:rPr>
        <w:t xml:space="preserve">. </w:t>
      </w:r>
      <w:r w:rsidR="00433230">
        <w:rPr>
          <w:rFonts w:ascii="Times New Roman" w:hAnsi="Times New Roman" w:cs="Times New Roman"/>
          <w:sz w:val="24"/>
          <w:szCs w:val="24"/>
        </w:rPr>
        <w:t xml:space="preserve">The line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39" w:dyaOrig="279" w14:anchorId="06C79C76">
          <v:shape id="_x0000_i1302" type="#_x0000_t75" alt="" style="width:5pt;height:14.4pt;mso-width-percent:0;mso-height-percent:0;mso-width-percent:0;mso-height-percent:0" o:ole="">
            <v:imagedata r:id="rId47" o:title=""/>
          </v:shape>
          <o:OLEObject Type="Embed" ProgID="Equation.DSMT4" ShapeID="_x0000_i1302" DrawAspect="Content" ObjectID="_1688998970" r:id="rId49"/>
        </w:object>
      </w:r>
      <w:r w:rsidR="00433230" w:rsidRPr="001B2F04">
        <w:rPr>
          <w:rFonts w:ascii="Times New Roman" w:hAnsi="Times New Roman" w:cs="Times New Roman"/>
          <w:sz w:val="24"/>
          <w:szCs w:val="24"/>
        </w:rPr>
        <w:t xml:space="preserve"> is the midpoint of the line between the two points, P</w:t>
      </w:r>
      <w:r w:rsidR="005852A5">
        <w:rPr>
          <w:rFonts w:ascii="Times New Roman" w:hAnsi="Times New Roman" w:cs="Times New Roman"/>
          <w:sz w:val="24"/>
          <w:szCs w:val="24"/>
        </w:rPr>
        <w:t xml:space="preserve"> in the original figure</w:t>
      </w:r>
      <w:r w:rsidR="00433230" w:rsidRPr="001B2F04">
        <w:rPr>
          <w:rFonts w:ascii="Times New Roman" w:hAnsi="Times New Roman" w:cs="Times New Roman"/>
          <w:sz w:val="24"/>
          <w:szCs w:val="24"/>
        </w:rPr>
        <w:t xml:space="preserve"> and P’</w:t>
      </w:r>
      <w:r w:rsidR="005852A5">
        <w:rPr>
          <w:rFonts w:ascii="Times New Roman" w:hAnsi="Times New Roman" w:cs="Times New Roman"/>
          <w:sz w:val="24"/>
          <w:szCs w:val="24"/>
        </w:rPr>
        <w:t xml:space="preserve"> in the reflection</w:t>
      </w:r>
      <w:r w:rsidR="00433230" w:rsidRPr="001B2F04">
        <w:rPr>
          <w:rFonts w:ascii="Times New Roman" w:hAnsi="Times New Roman" w:cs="Times New Roman"/>
          <w:sz w:val="24"/>
          <w:szCs w:val="24"/>
        </w:rPr>
        <w:t>. P goes to P’.</w:t>
      </w:r>
    </w:p>
    <w:p w14:paraId="19B05EEE" w14:textId="77777777" w:rsidR="000767F2" w:rsidRDefault="000767F2" w:rsidP="00855D6E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1E368C7B" w14:textId="77777777" w:rsidR="00433230" w:rsidRDefault="00E22AD0" w:rsidP="00CD4015">
      <w:pPr>
        <w:rPr>
          <w:rFonts w:ascii="Times New Roman" w:hAnsi="Times New Roman" w:cs="Times New Roman"/>
          <w:b/>
          <w:sz w:val="24"/>
          <w:szCs w:val="24"/>
        </w:rPr>
      </w:pPr>
      <w:r w:rsidRPr="00CD4015"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 w:rsidRPr="00CD4015">
        <w:rPr>
          <w:rFonts w:ascii="Times New Roman" w:hAnsi="Times New Roman" w:cs="Times New Roman"/>
          <w:b/>
          <w:sz w:val="24"/>
          <w:szCs w:val="24"/>
        </w:rPr>
        <w:t>10</w:t>
      </w:r>
      <w:r w:rsidRPr="00CD4015">
        <w:rPr>
          <w:rFonts w:ascii="Times New Roman" w:hAnsi="Times New Roman" w:cs="Times New Roman"/>
          <w:b/>
          <w:sz w:val="24"/>
          <w:szCs w:val="24"/>
        </w:rPr>
        <w:t>.1.</w:t>
      </w:r>
      <w:r w:rsidR="00D20F0A" w:rsidRPr="00CD4015">
        <w:rPr>
          <w:rFonts w:ascii="Times New Roman" w:hAnsi="Times New Roman" w:cs="Times New Roman"/>
          <w:b/>
          <w:sz w:val="24"/>
          <w:szCs w:val="24"/>
        </w:rPr>
        <w:t>14</w:t>
      </w:r>
      <w:r w:rsidRPr="00CD4015">
        <w:rPr>
          <w:rFonts w:ascii="Times New Roman" w:hAnsi="Times New Roman" w:cs="Times New Roman"/>
          <w:b/>
          <w:sz w:val="24"/>
          <w:szCs w:val="24"/>
        </w:rPr>
        <w:t>:</w:t>
      </w:r>
      <w:r w:rsidRPr="001E1660">
        <w:rPr>
          <w:rFonts w:ascii="Times New Roman" w:hAnsi="Times New Roman" w:cs="Times New Roman"/>
          <w:sz w:val="24"/>
          <w:szCs w:val="24"/>
        </w:rPr>
        <w:t xml:space="preserve"> </w:t>
      </w:r>
      <w:r w:rsidR="00433230" w:rsidRPr="00C901F1">
        <w:rPr>
          <w:rFonts w:ascii="Times New Roman" w:hAnsi="Times New Roman" w:cs="Times New Roman"/>
          <w:b/>
          <w:sz w:val="24"/>
          <w:szCs w:val="24"/>
        </w:rPr>
        <w:t>Reflection</w:t>
      </w:r>
      <w:r w:rsidR="00CD4015">
        <w:rPr>
          <w:rFonts w:ascii="Times New Roman" w:hAnsi="Times New Roman" w:cs="Times New Roman"/>
          <w:b/>
          <w:sz w:val="24"/>
          <w:szCs w:val="24"/>
        </w:rPr>
        <w:t xml:space="preserve"> of an Object about a L</w:t>
      </w:r>
      <w:r w:rsidR="00EB3D5F">
        <w:rPr>
          <w:rFonts w:ascii="Times New Roman" w:hAnsi="Times New Roman" w:cs="Times New Roman"/>
          <w:b/>
          <w:sz w:val="24"/>
          <w:szCs w:val="24"/>
        </w:rPr>
        <w:t>ine</w:t>
      </w:r>
      <w:r w:rsidR="00EB3D5F" w:rsidRPr="00EB3D5F">
        <w:rPr>
          <w:rFonts w:ascii="Times New Roman" w:hAnsi="Times New Roman" w:cs="Times New Roman"/>
          <w:b/>
          <w:i/>
          <w:sz w:val="24"/>
          <w:szCs w:val="24"/>
        </w:rPr>
        <w:t xml:space="preserve"> l</w:t>
      </w:r>
    </w:p>
    <w:tbl>
      <w:tblPr>
        <w:tblStyle w:val="TableGrid"/>
        <w:tblW w:w="0" w:type="auto"/>
        <w:tblInd w:w="-5" w:type="dxa"/>
        <w:tblLook w:val="04A0" w:firstRow="1" w:lastRow="0" w:firstColumn="1" w:lastColumn="0" w:noHBand="0" w:noVBand="1"/>
      </w:tblPr>
      <w:tblGrid>
        <w:gridCol w:w="432"/>
        <w:gridCol w:w="432"/>
        <w:gridCol w:w="432"/>
        <w:gridCol w:w="432"/>
        <w:gridCol w:w="432"/>
        <w:gridCol w:w="432"/>
        <w:gridCol w:w="432"/>
        <w:gridCol w:w="432"/>
        <w:gridCol w:w="433"/>
        <w:gridCol w:w="432"/>
        <w:gridCol w:w="432"/>
        <w:gridCol w:w="432"/>
        <w:gridCol w:w="432"/>
      </w:tblGrid>
      <w:tr w:rsidR="00267F53" w14:paraId="1F568DEA" w14:textId="77777777" w:rsidTr="00CD4015">
        <w:trPr>
          <w:trHeight w:val="432"/>
        </w:trPr>
        <w:tc>
          <w:tcPr>
            <w:tcW w:w="432" w:type="dxa"/>
          </w:tcPr>
          <w:p w14:paraId="2DB8111E" w14:textId="77777777" w:rsidR="00267F53" w:rsidRDefault="00267F53" w:rsidP="00855D6E">
            <w:pPr>
              <w:spacing w:line="276" w:lineRule="auto"/>
            </w:pPr>
          </w:p>
        </w:tc>
        <w:tc>
          <w:tcPr>
            <w:tcW w:w="432" w:type="dxa"/>
          </w:tcPr>
          <w:p w14:paraId="09757BDA" w14:textId="77777777" w:rsidR="00267F53" w:rsidRDefault="00267F53" w:rsidP="00855D6E">
            <w:pPr>
              <w:spacing w:line="276" w:lineRule="auto"/>
            </w:pPr>
          </w:p>
        </w:tc>
        <w:tc>
          <w:tcPr>
            <w:tcW w:w="432" w:type="dxa"/>
          </w:tcPr>
          <w:p w14:paraId="7B1D0666" w14:textId="77777777" w:rsidR="00267F53" w:rsidRDefault="00267F53" w:rsidP="00855D6E">
            <w:pPr>
              <w:spacing w:line="276" w:lineRule="auto"/>
            </w:pPr>
          </w:p>
        </w:tc>
        <w:tc>
          <w:tcPr>
            <w:tcW w:w="432" w:type="dxa"/>
          </w:tcPr>
          <w:p w14:paraId="238B7DB4" w14:textId="77777777" w:rsidR="00267F53" w:rsidRDefault="00267F53" w:rsidP="00855D6E">
            <w:pPr>
              <w:spacing w:line="276" w:lineRule="auto"/>
            </w:pPr>
          </w:p>
        </w:tc>
        <w:tc>
          <w:tcPr>
            <w:tcW w:w="432" w:type="dxa"/>
          </w:tcPr>
          <w:p w14:paraId="3962259A" w14:textId="77777777" w:rsidR="00267F53" w:rsidRDefault="00267F53" w:rsidP="00855D6E">
            <w:pPr>
              <w:spacing w:line="276" w:lineRule="auto"/>
            </w:pPr>
          </w:p>
        </w:tc>
        <w:tc>
          <w:tcPr>
            <w:tcW w:w="432" w:type="dxa"/>
          </w:tcPr>
          <w:p w14:paraId="05495C2A" w14:textId="77777777" w:rsidR="00267F53" w:rsidRDefault="00267F53" w:rsidP="00855D6E">
            <w:pPr>
              <w:spacing w:line="276" w:lineRule="auto"/>
            </w:pPr>
          </w:p>
        </w:tc>
        <w:tc>
          <w:tcPr>
            <w:tcW w:w="432" w:type="dxa"/>
          </w:tcPr>
          <w:p w14:paraId="6A617B37" w14:textId="77777777" w:rsidR="00267F53" w:rsidRDefault="00267F53" w:rsidP="00855D6E">
            <w:pPr>
              <w:spacing w:line="276" w:lineRule="auto"/>
            </w:pPr>
          </w:p>
        </w:tc>
        <w:tc>
          <w:tcPr>
            <w:tcW w:w="432" w:type="dxa"/>
          </w:tcPr>
          <w:p w14:paraId="38C0E385" w14:textId="77777777" w:rsidR="00267F53" w:rsidRPr="005F32CC" w:rsidRDefault="005F32CC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C</w:t>
            </w:r>
          </w:p>
        </w:tc>
        <w:tc>
          <w:tcPr>
            <w:tcW w:w="433" w:type="dxa"/>
          </w:tcPr>
          <w:p w14:paraId="5AE5266E" w14:textId="77777777" w:rsidR="00267F53" w:rsidRDefault="00267F53" w:rsidP="00855D6E">
            <w:pPr>
              <w:spacing w:line="276" w:lineRule="auto"/>
            </w:pPr>
          </w:p>
        </w:tc>
        <w:tc>
          <w:tcPr>
            <w:tcW w:w="432" w:type="dxa"/>
          </w:tcPr>
          <w:p w14:paraId="24001DE2" w14:textId="77777777" w:rsidR="00267F53" w:rsidRDefault="00267F53" w:rsidP="00855D6E">
            <w:pPr>
              <w:spacing w:line="276" w:lineRule="auto"/>
            </w:pPr>
          </w:p>
        </w:tc>
        <w:tc>
          <w:tcPr>
            <w:tcW w:w="432" w:type="dxa"/>
          </w:tcPr>
          <w:p w14:paraId="33872B5D" w14:textId="77777777" w:rsidR="00267F53" w:rsidRDefault="00267F53" w:rsidP="00855D6E">
            <w:pPr>
              <w:spacing w:line="276" w:lineRule="auto"/>
            </w:pPr>
          </w:p>
        </w:tc>
        <w:tc>
          <w:tcPr>
            <w:tcW w:w="432" w:type="dxa"/>
          </w:tcPr>
          <w:p w14:paraId="63975477" w14:textId="77777777" w:rsidR="00267F53" w:rsidRDefault="00267F53" w:rsidP="00855D6E">
            <w:pPr>
              <w:spacing w:line="276" w:lineRule="auto"/>
            </w:pPr>
            <w:r w:rsidRPr="00AA5634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16960" behindDoc="0" locked="0" layoutInCell="1" allowOverlap="1" wp14:anchorId="32CA1FD7" wp14:editId="0F344972">
                      <wp:simplePos x="0" y="0"/>
                      <wp:positionH relativeFrom="column">
                        <wp:posOffset>3173095</wp:posOffset>
                      </wp:positionH>
                      <wp:positionV relativeFrom="paragraph">
                        <wp:posOffset>3439795</wp:posOffset>
                      </wp:positionV>
                      <wp:extent cx="0" cy="1676400"/>
                      <wp:effectExtent l="57150" t="38100" r="76200" b="38100"/>
                      <wp:wrapNone/>
                      <wp:docPr id="50535" name="Straight Arrow Connector 5053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0" cy="1676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08A9629">
                    <v:shape id="Straight Arrow Connector 50535" style="position:absolute;margin-left:249.85pt;margin-top:270.85pt;width:0;height:132pt;z-index:25181696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NHZl/gEAAGEEAAAOAAAAZHJzL2Uyb0RvYy54bWysVMtu2zAQvBfoPxC815Ld2gkMy0HhNL0U&#10;rZG0H8BQS4sAX1iylv33XVK23KS5JOiF4mNnd2a41OrmYA3bA0btXcOnk5ozcNK32u0a/uvn3Ydr&#10;zmISrhXGO2j4ESK/Wb9/t+rDEma+86YFZJTExWUfGt6lFJZVFWUHVsSJD+DoUHm0ItESd1WLoqfs&#10;1lSzul5Uvcc2oJcQI+3eDod8XfIrBTL9UCpCYqbhxC2VEcv4mMdqvRLLHYrQaXmiId7AwgrtqOiY&#10;6lYkwX6j/ieV1RJ99CpNpLeVV0pLKBpIzbR+puahEwGKFjInhtGm+P/Syu/7LTLdNnxezz/OOXPC&#10;0jU9JBR61yX2GdH3bOOdIys9siGKXOtDXBJ447Z4WsWwxWzBQaHNXxLHDsXp4+g0HBKTw6ak3eni&#10;avGpLrdQXYABY/oK3rI8aXg8cRlJTIvTYv8tJipNwDMgVzWO9Q2fXc+v5iUseqPbO21MPixtBRuD&#10;bC+oIdJhmhuAMjyJ6kC0X1zL0jGQFQm1cDsDQ6skoc3LZ5TFOEqWjRmsKLN0NDDwugdFRpP4gf8z&#10;LkJKcOnMxziKzjBFzEdgPSjKb+Mi4inwFJ+hUNr/NeARUSp7l0aw1c7jS9UvFqoh/uzAoDtb8Ojb&#10;Y2mSYg31cXH89ObyQ/l7XeCXP8P6DwAAAP//AwBQSwMEFAAGAAgAAAAhADWcb4feAAAACwEAAA8A&#10;AABkcnMvZG93bnJldi54bWxMj89OwkAQh+8mvsNmTLzJFAIFarfEaEw4SSw8wNId24bubNNdoL69&#10;YzzIbf58+c03+WZ0nbrQEFrPGqaTBBRx5W3LtYbD/v1pBSpEw9Z0nknDNwXYFPd3ucmsv/InXcpY&#10;KwnhkBkNTYx9hhiqhpwJE98Ty+7LD85EaYca7WCuEu46nCVJis60LBca09NrQ9WpPDsNs3Tbb9OI&#10;5aE+UYJo3z52u73Wjw/jyzOoSGP8h+FXX9ShEKejP7MNqtMwX6+XgmpYzKdSCPE3OWpYJYslYJHj&#10;7Q/FDwAAAP//AwBQSwECLQAUAAYACAAAACEAtoM4kv4AAADhAQAAEwAAAAAAAAAAAAAAAAAAAAAA&#10;W0NvbnRlbnRfVHlwZXNdLnhtbFBLAQItABQABgAIAAAAIQA4/SH/1gAAAJQBAAALAAAAAAAAAAAA&#10;AAAAAC8BAABfcmVscy8ucmVsc1BLAQItABQABgAIAAAAIQBUNHZl/gEAAGEEAAAOAAAAAAAAAAAA&#10;AAAAAC4CAABkcnMvZTJvRG9jLnhtbFBLAQItABQABgAIAAAAIQA1nG+H3gAAAAsBAAAPAAAAAAAA&#10;AAAAAAAAAFgEAABkcnMvZG93bnJldi54bWxQSwUGAAAAAAQABADzAAAAYwUAAAAA&#10;" w14:anchorId="0FAE41BE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3F905696" w14:textId="77777777" w:rsidR="00267F53" w:rsidRDefault="00267F53" w:rsidP="00855D6E">
            <w:pPr>
              <w:spacing w:line="276" w:lineRule="auto"/>
            </w:pPr>
            <w:r w:rsidRPr="00AA5634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17984" behindDoc="0" locked="0" layoutInCell="1" allowOverlap="1" wp14:anchorId="63F25D70" wp14:editId="63F76AAA">
                      <wp:simplePos x="0" y="0"/>
                      <wp:positionH relativeFrom="column">
                        <wp:posOffset>3173095</wp:posOffset>
                      </wp:positionH>
                      <wp:positionV relativeFrom="paragraph">
                        <wp:posOffset>3439795</wp:posOffset>
                      </wp:positionV>
                      <wp:extent cx="0" cy="1676400"/>
                      <wp:effectExtent l="57150" t="38100" r="76200" b="38100"/>
                      <wp:wrapNone/>
                      <wp:docPr id="50536" name="Straight Arrow Connector 5053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0" cy="1676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4847F1C">
                    <v:shape id="Straight Arrow Connector 50536" style="position:absolute;margin-left:249.85pt;margin-top:270.85pt;width:0;height:132pt;z-index:25181798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0/4w/gEAAGEEAAAOAAAAZHJzL2Uyb0RvYy54bWysVMtu2zAQvBfoPxC815Ld2gkMy0HhNL0U&#10;rZG0H8BQS4sAX1iylv33XVK23KS5JOiF4mNnd2a41OrmYA3bA0btXcOnk5ozcNK32u0a/uvn3Ydr&#10;zmISrhXGO2j4ESK/Wb9/t+rDEma+86YFZJTExWUfGt6lFJZVFWUHVsSJD+DoUHm0ItESd1WLoqfs&#10;1lSzul5Uvcc2oJcQI+3eDod8XfIrBTL9UCpCYqbhxC2VEcv4mMdqvRLLHYrQaXmiId7AwgrtqOiY&#10;6lYkwX6j/ieV1RJ99CpNpLeVV0pLKBpIzbR+puahEwGKFjInhtGm+P/Syu/7LTLdNnxezz8uOHPC&#10;0jU9JBR61yX2GdH3bOOdIys9siGKXOtDXBJ447Z4WsWwxWzBQaHNXxLHDsXp4+g0HBKTw6ak3eni&#10;avGpLrdQXYABY/oK3rI8aXg8cRlJTIvTYv8tJipNwDMgVzWO9Q2fXc+v5iUseqPbO21MPixtBRuD&#10;bC+oIdJhmhuAMjyJ6kC0X1zL0jGQFQm1cDsDQ6skoc3LZ5TFOEqWjRmsKLN0NDDwugdFRpP4gf8z&#10;LkJKcOnMxziKzjBFzEdgPSjKb+Mi4inwFJ+hUNr/NeARUSp7l0aw1c7jS9UvFqoh/uzAoDtb8Ojb&#10;Y2mSYg31cXH89ObyQ/l7XeCXP8P6DwAAAP//AwBQSwMEFAAGAAgAAAAhADWcb4feAAAACwEAAA8A&#10;AABkcnMvZG93bnJldi54bWxMj89OwkAQh+8mvsNmTLzJFAIFarfEaEw4SSw8wNId24bubNNdoL69&#10;YzzIbf58+c03+WZ0nbrQEFrPGqaTBBRx5W3LtYbD/v1pBSpEw9Z0nknDNwXYFPd3ucmsv/InXcpY&#10;KwnhkBkNTYx9hhiqhpwJE98Ty+7LD85EaYca7WCuEu46nCVJis60LBca09NrQ9WpPDsNs3Tbb9OI&#10;5aE+UYJo3z52u73Wjw/jyzOoSGP8h+FXX9ShEKejP7MNqtMwX6+XgmpYzKdSCPE3OWpYJYslYJHj&#10;7Q/FDwAAAP//AwBQSwECLQAUAAYACAAAACEAtoM4kv4AAADhAQAAEwAAAAAAAAAAAAAAAAAAAAAA&#10;W0NvbnRlbnRfVHlwZXNdLnhtbFBLAQItABQABgAIAAAAIQA4/SH/1gAAAJQBAAALAAAAAAAAAAAA&#10;AAAAAC8BAABfcmVscy8ucmVsc1BLAQItABQABgAIAAAAIQDv0/4w/gEAAGEEAAAOAAAAAAAAAAAA&#10;AAAAAC4CAABkcnMvZTJvRG9jLnhtbFBLAQItABQABgAIAAAAIQA1nG+H3gAAAAsBAAAPAAAAAAAA&#10;AAAAAAAAAFgEAABkcnMvZG93bnJldi54bWxQSwUGAAAAAAQABADzAAAAYwUAAAAA&#10;" w14:anchorId="4728256B">
                      <v:stroke startarrow="block" endarrow="block"/>
                    </v:shape>
                  </w:pict>
                </mc:Fallback>
              </mc:AlternateContent>
            </w:r>
          </w:p>
        </w:tc>
      </w:tr>
      <w:tr w:rsidR="001741A8" w14:paraId="0B312E6B" w14:textId="77777777" w:rsidTr="00CD4015">
        <w:trPr>
          <w:trHeight w:val="432"/>
        </w:trPr>
        <w:tc>
          <w:tcPr>
            <w:tcW w:w="432" w:type="dxa"/>
          </w:tcPr>
          <w:p w14:paraId="568F002E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706CB10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AA9034B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0F05652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F2C6E37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68D1981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E186ECA" w14:textId="77777777" w:rsidR="001741A8" w:rsidRDefault="0089074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29248" behindDoc="0" locked="0" layoutInCell="1" allowOverlap="1" wp14:anchorId="25C3DD2B" wp14:editId="66087331">
                      <wp:simplePos x="0" y="0"/>
                      <wp:positionH relativeFrom="column">
                        <wp:posOffset>138430</wp:posOffset>
                      </wp:positionH>
                      <wp:positionV relativeFrom="paragraph">
                        <wp:posOffset>-34925</wp:posOffset>
                      </wp:positionV>
                      <wp:extent cx="95250" cy="114300"/>
                      <wp:effectExtent l="0" t="0" r="19050" b="19050"/>
                      <wp:wrapNone/>
                      <wp:docPr id="50548" name="Oval 5054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FFA3075">
                    <v:oval id="Oval 50548" style="position:absolute;margin-left:10.9pt;margin-top:-2.75pt;width:7.5pt;height:9pt;z-index:2518292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2B1B42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UqJiiQIAAHA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ouysUc&#10;H8syg890v2Oa9DdYoc6FJSo+uI0fuIBkSncvvUl/TITsc1UPU1XFPhKOl+eL2QJLz1FSVfOPZS56&#10;cbR1PsSvAgxJRE2F1sqFlDZbst1tiOgStUetdB1Aq+ZGaZ2Z1CriSnuCMdc07qv0qGhxolWkDPqY&#10;MxUPWiRbbb8LidljlLPsMPfdEYxxLmyselHLGtH7WJT4jV5G99lnBkzIEqObsAeAUbMHGbH7YAf9&#10;ZCpy207G5d8C640ni+wZbJyMjbLg3wLQmNXgudfH8E9Kk8hnaA7YGx76oQmO3yh8oVsW4oZ5nBJ8&#10;VJz8eI+H1NDVFAaKkhb8r7fukz42L0op6XDqahp+bpkXlOhvFtv6vJrP05hmZr74PEPGn0qeTyV2&#10;a64A37zCHeN4JpN+1CMpPZgnXBDr5BVFzHL0XVMe/chcxX4b4IrhYr3OajiajsVb++B4Ak9VTe33&#10;uH9i3g1tGrG972Cc0Fet2usmSwvrbQSpch8f6zrUG8c6N86wgtLeOOWz1nFRrn4DAAD//wMAUEsD&#10;BBQABgAIAAAAIQBv9jYd3AAAAAcBAAAPAAAAZHJzL2Rvd25yZXYueG1sTI5NS8NAFEX3gv9heIK7&#10;dtJIoqSZFBGrCCIaC91Ok2cSmnkTZiYf/nufK11e7uXck+8W04sJne8sKdisIxBIla07ahQcPver&#10;OxA+aKp1bwkVfKOHXXF5keustjN94FSGRjCEfKYVtCEMmZS+atFov7YDEndf1hkdOLpG1k7PDDe9&#10;jKMolUZ3xA+tHvChxepcjkbB6xw/pufn/ZMrj830Yg7jO92+KXV9tdxvQQRcwt8YfvVZHQp2OtmR&#10;ai96BfGGzYOCVZKA4P4m5XziXZyALHL537/4AQAA//8DAFBLAQItABQABgAIAAAAIQC2gziS/gAA&#10;AOEBAAATAAAAAAAAAAAAAAAAAAAAAABbQ29udGVudF9UeXBlc10ueG1sUEsBAi0AFAAGAAgAAAAh&#10;ADj9If/WAAAAlAEAAAsAAAAAAAAAAAAAAAAALwEAAF9yZWxzLy5yZWxzUEsBAi0AFAAGAAgAAAAh&#10;AJ9SomKJAgAAcAUAAA4AAAAAAAAAAAAAAAAALgIAAGRycy9lMm9Eb2MueG1sUEsBAi0AFAAGAAgA&#10;AAAhAG/2Nh3cAAAABwEAAA8AAAAAAAAAAAAAAAAA4wQAAGRycy9kb3ducmV2LnhtbFBLBQYAAAAA&#10;BAAEAPMAAADsBQAAAAA=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2A5EF7DA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18573014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3DC267C" w14:textId="77777777" w:rsidR="001741A8" w:rsidRDefault="0089074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33344" behindDoc="0" locked="0" layoutInCell="1" allowOverlap="1" wp14:anchorId="6D37FDF5" wp14:editId="18169412">
                      <wp:simplePos x="0" y="0"/>
                      <wp:positionH relativeFrom="column">
                        <wp:posOffset>-123190</wp:posOffset>
                      </wp:positionH>
                      <wp:positionV relativeFrom="paragraph">
                        <wp:posOffset>222250</wp:posOffset>
                      </wp:positionV>
                      <wp:extent cx="95250" cy="114300"/>
                      <wp:effectExtent l="0" t="0" r="19050" b="19050"/>
                      <wp:wrapNone/>
                      <wp:docPr id="50550" name="Oval 5055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846D0DC">
                    <v:oval id="Oval 50550" style="position:absolute;margin-left:-9.7pt;margin-top:17.5pt;width:7.5pt;height:9pt;z-index:2518333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E64EA5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t6zYiAIAAHA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ouysUC&#10;K2SZwWe63zFN+husUOfCEhUf3MYPXEAypbuX3qQ/JkL2uaqHqapiHwnHy/PFLAFzlFTV/GOZi14c&#10;bZ0P8asAQxJRU6G1ciGlzZZsdxsiukTtUStdB9CquVFaZya1irjSnmDMNY37Kj0qWpxoFSmDPuZM&#10;xYMWyVbb70Ji9hjlLDvMfXcEY5wLG6te1LJG9D4WJX6jl9F99pkBE7LE6CbsAWDU7EFG7D7YQT+Z&#10;ity2k3H5t8B648kiewYbJ2OjLPi3ADRmNXju9TH8k9Ik8hmaA/aGh35oguM3Cl/oloW4YR6nBB8V&#10;Jz/e4yE1dDWFgaKkBf/rrfukj82LUko6nLqahp9b5gUl+pvFtj6v5vM0ppmZLz7PkPGnkudTid2a&#10;K8A3r3DHOJ7JpB/1SEoP5gkXxDp5RRGzHH3XlEc/Mlex3wa4YrhYr7MajqZj8dY+OJ7AU1VT+z3u&#10;n5h3Q5tGbO87GCf0Vav2usnSwnobQarcx8e6DvXGsc6NM6ygtDdO+ax1XJSr3wAAAP//AwBQSwME&#10;FAAGAAgAAAAhAJKobLfeAAAACAEAAA8AAABkcnMvZG93bnJldi54bWxMj8tKxEAQRfeC/9CU4C7T&#10;madjTGcQcRRBxIkDbnvSZRImXR3SnYd/b7nS5aUOt85Nd5NtxICdrx0pmM9iEEiFMzWVCo4f+2gL&#10;wgdNRjeOUME3ethllxepTowb6YBDHkrBJeQTraAKoU2k9EWFVvuZa5H49uU6qwPHrpSm0yOX20Yu&#10;4ngjra6JP1S6xYcKi3PeWwWv4+Jxc37eP3X5Zzm82GP/TjdvSl1fTfd3IAJO4Q+GX31Wh4ydTq4n&#10;40WjIJrfrhhVsFzzJgaiFeeTgvUyBpml8v+A7AcAAP//AwBQSwECLQAUAAYACAAAACEAtoM4kv4A&#10;AADhAQAAEwAAAAAAAAAAAAAAAAAAAAAAW0NvbnRlbnRfVHlwZXNdLnhtbFBLAQItABQABgAIAAAA&#10;IQA4/SH/1gAAAJQBAAALAAAAAAAAAAAAAAAAAC8BAABfcmVscy8ucmVsc1BLAQItABQABgAIAAAA&#10;IQB3t6zYiAIAAHAFAAAOAAAAAAAAAAAAAAAAAC4CAABkcnMvZTJvRG9jLnhtbFBLAQItABQABgAI&#10;AAAAIQCSqGy33gAAAAgBAAAPAAAAAAAAAAAAAAAAAOIEAABkcnMvZG93bnJldi54bWxQSwUGAAAA&#10;AAQABADzAAAA7QUAAAAA&#10;"/>
                  </w:pict>
                </mc:Fallback>
              </mc:AlternateContent>
            </w:r>
            <w:r w:rsidR="005F32CC">
              <w:rPr>
                <w:rFonts w:ascii="Times New Roman" w:hAnsi="Times New Roman" w:cs="Times New Roman"/>
                <w:sz w:val="24"/>
                <w:szCs w:val="24"/>
              </w:rPr>
              <w:t>B</w:t>
            </w:r>
          </w:p>
        </w:tc>
        <w:tc>
          <w:tcPr>
            <w:tcW w:w="432" w:type="dxa"/>
          </w:tcPr>
          <w:p w14:paraId="0FBD5E3B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ED4C896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4200372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741A8" w14:paraId="42886042" w14:textId="77777777" w:rsidTr="00CD4015">
        <w:trPr>
          <w:trHeight w:val="432"/>
        </w:trPr>
        <w:tc>
          <w:tcPr>
            <w:tcW w:w="432" w:type="dxa"/>
          </w:tcPr>
          <w:p w14:paraId="78CE780A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3E0082D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4A67997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1938E7D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4CE3C2E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6E7AAB2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08C3D6A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F1CE1AD" w14:textId="77777777" w:rsidR="001741A8" w:rsidRDefault="00EB3D5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95456" behindDoc="0" locked="0" layoutInCell="1" allowOverlap="1" wp14:anchorId="353B37F4" wp14:editId="3BDE5512">
                      <wp:simplePos x="0" y="0"/>
                      <wp:positionH relativeFrom="column">
                        <wp:posOffset>-86995</wp:posOffset>
                      </wp:positionH>
                      <wp:positionV relativeFrom="paragraph">
                        <wp:posOffset>-272415</wp:posOffset>
                      </wp:positionV>
                      <wp:extent cx="561975" cy="552450"/>
                      <wp:effectExtent l="0" t="0" r="28575" b="19050"/>
                      <wp:wrapNone/>
                      <wp:docPr id="172" name="L-Shape 17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61975" cy="552450"/>
                              </a:xfrm>
                              <a:prstGeom prst="corner">
                                <a:avLst>
                                  <a:gd name="adj1" fmla="val 55824"/>
                                  <a:gd name="adj2" fmla="val 56286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D9038BB">
                    <v:shape id="L-Shape 172" style="position:absolute;margin-left:-6.85pt;margin-top:-21.45pt;width:44.25pt;height:43.5pt;z-index:25179545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61975,552450" o:spid="_x0000_s1026" fillcolor="#4f81bd [3204]" strokecolor="#243f60 [1604]" strokeweight="2pt" path="m,l310952,r,244050l561975,244050r,308400l,55245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APbbmAIAAI0FAAAOAAAAZHJzL2Uyb0RvYy54bWysVN1P2zAQf5+0/8HyO6SNmgIVKapATJMq&#10;hgYTz8axSSbb59lu0+6v39lx02pMe5jWh/TO9/27j+ubnVZkK5zvwNR0ej6hRBgOTWfeavrt+f7s&#10;khIfmGmYAiNquhee3iw/frju7UKU0IJqhCPoxPhFb2vahmAXReF5KzTz52CFQaEEp1lA1r0VjWM9&#10;eteqKCeTedGDa6wDLrzH17tBSJfJv5SChy9SehGIqinmFtLXpe9r/BbLa7Z4c8y2Hc9psH/IQrPO&#10;YNDR1R0LjGxc986V7rgDDzKcc9AFSNlxkWrAaqaT36p5apkVqRYEx9sRJv//3PKH7aMjXYO9uygp&#10;MUxjk9ZnKTKJTwhQb/0C9Z7so8ucRzJWu5NOx3+sg+wSqPsRVLELhONjNZ9eXVSUcBRVVTmrEujF&#10;0dg6Hz4J0CQSNeXgjHAJTLZd+5BQbXJmrPk+pURqhU3aMkWq6rKc5Sae6GAlJzrz8nIedTBm9ojU&#10;ISo+x/qGihIV9krEoMp8FRKhwRrKlE4aSnGrHMHQNWWcCxOmg6hljRieqwn+crjRIgVPDqNn2Sk1&#10;+s4O4sC/9z1knfWjqUgzPRpP/pbYYDxapMhgwmisOwMD0GOeQwkKq8qRB/0DSAM0EaVXaPY4OA6G&#10;jfKW33fYvjXz4ZE57A4uG56F8AU/UkFfU8gUJS24n396j/o42SilpMeVrKn/sWFOUKI+G5z5q+ls&#10;Fnc4MbPqokTGnUpeTyVmo28B24TzgtklMuoHdSClA/2C12MVo6KIGY6xcQCDOzC3YTgVeH+4WK2S&#10;Gu6tZWFtniyPziOqcZaedy/M2TzDAYf/AQ7rm8duQPSoGy0NrDYBZBei8IhrZnDn0+Dk+xSPyimf&#10;tI5XdPkLAAD//wMAUEsDBBQABgAIAAAAIQDER2tQ3gAAAAkBAAAPAAAAZHJzL2Rvd25yZXYueG1s&#10;TI/BTsMwDIbvSLxDZCRuW9qusFKaTgjEGdGBYLesMU1F45Qm28rbY05ws+VPv7+/2sxuEEecQu9J&#10;QbpMQCC13vTUKXjZPi4KECFqMnrwhAq+McCmPj+rdGn8iZ7x2MROcAiFUiuwMY6llKG16HRY+hGJ&#10;bx9+cjryOnXSTPrE4W6QWZJcS6d74g9Wj3hvsf1sDk7B15O/enh7940dCle8NqtdtjU7pS4v5rtb&#10;EBHn+AfDrz6rQ81Oe38gE8SgYJGu1ozykGc3IJhY59xlryDPU5B1Jf83qH8AAAD//wMAUEsBAi0A&#10;FAAGAAgAAAAhALaDOJL+AAAA4QEAABMAAAAAAAAAAAAAAAAAAAAAAFtDb250ZW50X1R5cGVzXS54&#10;bWxQSwECLQAUAAYACAAAACEAOP0h/9YAAACUAQAACwAAAAAAAAAAAAAAAAAvAQAAX3JlbHMvLnJl&#10;bHNQSwECLQAUAAYACAAAACEAzAD225gCAACNBQAADgAAAAAAAAAAAAAAAAAuAgAAZHJzL2Uyb0Rv&#10;Yy54bWxQSwECLQAUAAYACAAAACEAxEdrUN4AAAAJAQAADwAAAAAAAAAAAAAAAADyBAAAZHJzL2Rv&#10;d25yZXYueG1sUEsFBgAAAAAEAAQA8wAAAP0FAAAAAA==&#10;" w14:anchorId="53AAD222">
                      <v:path arrowok="t" o:connecttype="custom" o:connectlocs="0,0;310952,0;310952,244050;561975,244050;561975,552450;0,552450;0,0" o:connectangles="0,0,0,0,0,0,0"/>
                    </v:shape>
                  </w:pict>
                </mc:Fallback>
              </mc:AlternateContent>
            </w:r>
          </w:p>
        </w:tc>
        <w:tc>
          <w:tcPr>
            <w:tcW w:w="433" w:type="dxa"/>
          </w:tcPr>
          <w:p w14:paraId="520A7F57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7C4101B" w14:textId="77777777" w:rsidR="001741A8" w:rsidRDefault="0089074F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31296" behindDoc="0" locked="0" layoutInCell="1" allowOverlap="1" wp14:anchorId="5B726DAD" wp14:editId="4FE67364">
                      <wp:simplePos x="0" y="0"/>
                      <wp:positionH relativeFrom="column">
                        <wp:posOffset>-104140</wp:posOffset>
                      </wp:positionH>
                      <wp:positionV relativeFrom="paragraph">
                        <wp:posOffset>246380</wp:posOffset>
                      </wp:positionV>
                      <wp:extent cx="95250" cy="114300"/>
                      <wp:effectExtent l="0" t="0" r="19050" b="19050"/>
                      <wp:wrapNone/>
                      <wp:docPr id="50549" name="Oval 5054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801276B">
                    <v:oval id="Oval 50549" style="position:absolute;margin-left:-8.2pt;margin-top:19.4pt;width:7.5pt;height:9pt;z-index:25183129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142A99BA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0tNn1iQIAAHA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ouysX8&#10;nBLLDD7T/Y5p0t9ghToXlqj44DZ+4AKSKd299Cb9MRGyz1U9TFUV+0g4Xp4vZgssPUdJVc0/lrno&#10;xdHW+RC/CjAkETUVWisXUtpsyXa3IaJL1B610nUArZobpXVmUquIK+0JxlzTuK/So6LFiVaRMuhj&#10;zlQ8aJFstf0uJGaPUc6yw9x3RzDGubCx6kUta0TvY1HiN3oZ3WefGTAhS4xuwh4ARs0eZMTugx30&#10;k6nIbTsZl38LrDeeLLJnsHEyNsqCfwtAY1aD514fwz8pTSKfoTlgb3johyY4fqPwhW5ZiBvmcUrw&#10;UXHy4z0eUkNXUxgoSlrwv966T/rYvCilpMOpq2n4uWVeUKK/WWzr82o+T2Oamfni8wwZfyp5PpXY&#10;rbkCfPMKd4zjmUz6UY+k9GCecEGsk1cUMcvRd0159CNzFfttgCuGi/U6q+FoOhZv7YPjCTxVNbXf&#10;4/6JeTe0acT2voNxQl+1aq+bLC2stxGkyn18rOtQbxzr3DjDCkp745TPWsdFufoNAAD//wMAUEsD&#10;BBQABgAIAAAAIQA3nAjZ3wAAAAgBAAAPAAAAZHJzL2Rvd25yZXYueG1sTI9dS8QwEEXfBf9DGMG3&#10;btpVu6U2XURcRVhEuwu+ZpvYlm0mJUk//PeOT/p4mcOdc4vtYno2aec7iwKSVQxMY21Vh42A42EX&#10;ZcB8kKhkb1EL+NYetuXlRSFzZWf80FMVGkYl6HMpoA1hyDn3dauN9Cs7aKTbl3VGBoqu4crJmcpN&#10;z9dxnHIjO6QPrRz0Y6vrczUaAft5/ZSeX3bPrvpspldzHN9x8ybE9dXycA8s6CX8wfCrT+pQktPJ&#10;jqg86wVESXpLqICbjCYQECWUTwLu0gx4WfD/A8ofAAAA//8DAFBLAQItABQABgAIAAAAIQC2gziS&#10;/gAAAOEBAAATAAAAAAAAAAAAAAAAAAAAAABbQ29udGVudF9UeXBlc10ueG1sUEsBAi0AFAAGAAgA&#10;AAAhADj9If/WAAAAlAEAAAsAAAAAAAAAAAAAAAAALwEAAF9yZWxzLy5yZWxzUEsBAi0AFAAGAAgA&#10;AAAhAPS02fWJAgAAcAUAAA4AAAAAAAAAAAAAAAAALgIAAGRycy9lMm9Eb2MueG1sUEsBAi0AFAAG&#10;AAgAAAAhADecCNnfAAAACAEAAA8AAAAAAAAAAAAAAAAA4wQAAGRycy9kb3ducmV2LnhtbFBLBQYA&#10;AAAABAAEAPMAAADvBQAAAAA=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37AAE467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209225A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377B5DB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741A8" w14:paraId="24654458" w14:textId="77777777" w:rsidTr="00CD4015">
        <w:trPr>
          <w:trHeight w:val="432"/>
        </w:trPr>
        <w:tc>
          <w:tcPr>
            <w:tcW w:w="432" w:type="dxa"/>
          </w:tcPr>
          <w:p w14:paraId="04E1ABAE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083F4AC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14E48BF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3498E31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7E0E097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914E52F" w14:textId="77777777" w:rsidR="001741A8" w:rsidRDefault="00267F53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AA5634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13888" behindDoc="0" locked="0" layoutInCell="1" allowOverlap="1" wp14:anchorId="56E5B298" wp14:editId="4501674E">
                      <wp:simplePos x="0" y="0"/>
                      <wp:positionH relativeFrom="column">
                        <wp:posOffset>195580</wp:posOffset>
                      </wp:positionH>
                      <wp:positionV relativeFrom="paragraph">
                        <wp:posOffset>-802640</wp:posOffset>
                      </wp:positionV>
                      <wp:extent cx="0" cy="1676400"/>
                      <wp:effectExtent l="57150" t="38100" r="76200" b="38100"/>
                      <wp:wrapNone/>
                      <wp:docPr id="190" name="Straight Arrow Connector 19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0" cy="1676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D173DF1">
                    <v:shape id="Straight Arrow Connector 190" style="position:absolute;margin-left:15.4pt;margin-top:-63.2pt;width:0;height:132pt;z-index:25181388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tYJDo+gEAAF0EAAAOAAAAZHJzL2Uyb0RvYy54bWysVF1v0zAUfUfiP1h+p0kr1o2q6YQ6xguC&#10;aoMf4DnXjSV/6do06b/n2mlTNvYC4sWJ7XuOzzm5zvp2sIYdAKP2ruHzWc0ZOOlb7fYN//H9/t0N&#10;ZzEJ1wrjHTT8CJHfbt6+WfdhBQvfedMCMiJxcdWHhncphVVVRdmBFXHmAzjaVB6tSDTFfdWi6Ind&#10;mmpR18uq99gG9BJipNW7cZNvCr9SINM3pSIkZhpO2lIZsYxPeaw2a7HaowidlicZ4h9UWKEdHTpR&#10;3Ykk2E/Uf1BZLdFHr9JMelt5pbSE4oHczOsXbh47EaB4oXBimGKK/49Wfj3skOmWvt0HyscJSx/p&#10;MaHQ+y6xj4i+Z1vvHAXpkeUaSqwPcUXArdvhaRbDDrP9QaHNTzLGhpLycUoZhsTkuChpdb68Xr6v&#10;C191AQaM6TN4y/JLw+NJySRhXlIWhy8x0dEEPAPyqcaxvuGLm6vrq1IWvdHtvTYmb5aWgq1BdhDU&#10;DGmYZyvE8KyqA9F+ci1Lx0BBJNTC7Q2MbZKENq/vEYtxRJaDGaMob+loYNT1AIpCJvOj/hdahJTg&#10;0lmPcVSdYYqUT8B6dJTvxcXEc+CpPkOhtP7fgCdEOdm7NIGtdh5fO/0SoRrrzwmMvnMET749liYp&#10;0VAPl8RP9y1fkt/nBX75K2x+AQAA//8DAFBLAwQUAAYACAAAACEAPrZwK90AAAAKAQAADwAAAGRy&#10;cy9kb3ducmV2LnhtbEyPwU7DMAyG70i8Q2QkbluyDmWoNJ0QCGknJro9QNaYtlrjVE22dW8/wwWO&#10;tj/9/v5iPflenHGMXSADi7kCgVQH11FjYL/7mD2DiMmSs30gNHDFCOvy/q6wuQsX+sJzlRrBIRRz&#10;a6BNaciljHWL3sZ5GJD49h1GbxOPYyPdaC8c7nuZKaWltx3xh9YO+NZifaxO3kCmN8NGJ1ntmyMq&#10;Kd3753a7M+bxYXp9AZFwSn8w/OizOpTsdAgnclH0BpaKzZOB2SLTTyCY+N0cmFyuNMiykP8rlDcA&#10;AAD//wMAUEsBAi0AFAAGAAgAAAAhALaDOJL+AAAA4QEAABMAAAAAAAAAAAAAAAAAAAAAAFtDb250&#10;ZW50X1R5cGVzXS54bWxQSwECLQAUAAYACAAAACEAOP0h/9YAAACUAQAACwAAAAAAAAAAAAAAAAAv&#10;AQAAX3JlbHMvLnJlbHNQSwECLQAUAAYACAAAACEA7WCQ6PoBAABdBAAADgAAAAAAAAAAAAAAAAAu&#10;AgAAZHJzL2Uyb0RvYy54bWxQSwECLQAUAAYACAAAACEAPrZwK90AAAAKAQAADwAAAAAAAAAAAAAA&#10;AABUBAAAZHJzL2Rvd25yZXYueG1sUEsFBgAAAAAEAAQA8wAAAF4FAAAAAA==&#10;" w14:anchorId="5158B150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71A91E3A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FF99552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24E26D8A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D911FA0" w14:textId="77777777" w:rsidR="001741A8" w:rsidRDefault="005F32CC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A</w:t>
            </w:r>
          </w:p>
        </w:tc>
        <w:tc>
          <w:tcPr>
            <w:tcW w:w="432" w:type="dxa"/>
          </w:tcPr>
          <w:p w14:paraId="63770474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7F2D358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9A2C4D0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741A8" w14:paraId="30EAF6F0" w14:textId="77777777" w:rsidTr="00CD4015">
        <w:trPr>
          <w:trHeight w:val="413"/>
        </w:trPr>
        <w:tc>
          <w:tcPr>
            <w:tcW w:w="432" w:type="dxa"/>
          </w:tcPr>
          <w:p w14:paraId="5BFBA335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FB10DC8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66A9038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12B70A9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A8DE5B3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0B1E9DC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4654AA2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CECD4B0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74A82160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1155DFA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BC334A2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AC70B95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1144012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741A8" w14:paraId="748C3F7D" w14:textId="77777777" w:rsidTr="00CD4015">
        <w:trPr>
          <w:trHeight w:val="432"/>
        </w:trPr>
        <w:tc>
          <w:tcPr>
            <w:tcW w:w="432" w:type="dxa"/>
          </w:tcPr>
          <w:p w14:paraId="41102D87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4AF73CE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9FA5E8E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50A5AAF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945B108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1A5685C" w14:textId="77777777" w:rsidR="001741A8" w:rsidRP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</w:pPr>
            <w:r w:rsidRPr="00A87EC5"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  <w:t>l</w:t>
            </w:r>
          </w:p>
        </w:tc>
        <w:tc>
          <w:tcPr>
            <w:tcW w:w="432" w:type="dxa"/>
          </w:tcPr>
          <w:p w14:paraId="11A14CD8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40DAF84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4C134BDF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B5279AA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6122575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133C3E8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9EF8347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741A8" w14:paraId="53F3320A" w14:textId="77777777" w:rsidTr="00CD4015">
        <w:trPr>
          <w:trHeight w:val="432"/>
        </w:trPr>
        <w:tc>
          <w:tcPr>
            <w:tcW w:w="432" w:type="dxa"/>
          </w:tcPr>
          <w:p w14:paraId="436C92A0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741D37A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35AB081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932461D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8B8AD1D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FD5FEA2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F968988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D2709D6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3DB13201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1D83358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E368EC8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E108A5D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B98E76E" w14:textId="77777777" w:rsidR="001741A8" w:rsidRDefault="001741A8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33D3839F" w14:textId="77777777" w:rsidR="001741A8" w:rsidRDefault="001741A8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546D4A5F" w14:textId="77777777" w:rsidR="00A677DF" w:rsidRDefault="00A677DF" w:rsidP="005852A5">
      <w:pPr>
        <w:rPr>
          <w:rFonts w:ascii="Times New Roman" w:hAnsi="Times New Roman" w:cs="Times New Roman"/>
          <w:b/>
          <w:sz w:val="24"/>
          <w:szCs w:val="24"/>
        </w:rPr>
      </w:pPr>
    </w:p>
    <w:p w14:paraId="7FCAEFA8" w14:textId="77777777" w:rsidR="00A677DF" w:rsidRDefault="00A677DF" w:rsidP="005852A5">
      <w:pPr>
        <w:rPr>
          <w:rFonts w:ascii="Times New Roman" w:hAnsi="Times New Roman" w:cs="Times New Roman"/>
          <w:b/>
          <w:sz w:val="24"/>
          <w:szCs w:val="24"/>
        </w:rPr>
      </w:pPr>
    </w:p>
    <w:p w14:paraId="2758F55F" w14:textId="77777777" w:rsidR="007B6D40" w:rsidRPr="007B6D40" w:rsidRDefault="00E22AD0" w:rsidP="005852A5">
      <w:pPr>
        <w:rPr>
          <w:rFonts w:ascii="Times New Roman" w:hAnsi="Times New Roman" w:cs="Times New Roman"/>
          <w:b/>
          <w:sz w:val="24"/>
          <w:szCs w:val="24"/>
        </w:rPr>
      </w:pPr>
      <w:r w:rsidRPr="007B6D40">
        <w:rPr>
          <w:rFonts w:ascii="Times New Roman" w:hAnsi="Times New Roman" w:cs="Times New Roman"/>
          <w:b/>
          <w:sz w:val="24"/>
          <w:szCs w:val="24"/>
        </w:rPr>
        <w:lastRenderedPageBreak/>
        <w:t xml:space="preserve">Figure </w:t>
      </w:r>
      <w:r w:rsidR="00471A18" w:rsidRPr="007B6D40">
        <w:rPr>
          <w:rFonts w:ascii="Times New Roman" w:hAnsi="Times New Roman" w:cs="Times New Roman"/>
          <w:b/>
          <w:sz w:val="24"/>
          <w:szCs w:val="24"/>
        </w:rPr>
        <w:t>10</w:t>
      </w:r>
      <w:r w:rsidRPr="007B6D40">
        <w:rPr>
          <w:rFonts w:ascii="Times New Roman" w:hAnsi="Times New Roman" w:cs="Times New Roman"/>
          <w:b/>
          <w:sz w:val="24"/>
          <w:szCs w:val="24"/>
        </w:rPr>
        <w:t>.1.</w:t>
      </w:r>
      <w:r w:rsidR="00D20F0A" w:rsidRPr="007B6D40">
        <w:rPr>
          <w:rFonts w:ascii="Times New Roman" w:hAnsi="Times New Roman" w:cs="Times New Roman"/>
          <w:b/>
          <w:sz w:val="24"/>
          <w:szCs w:val="24"/>
        </w:rPr>
        <w:t>15</w:t>
      </w:r>
      <w:r w:rsidRPr="007B6D40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7B6D40">
        <w:rPr>
          <w:rFonts w:ascii="Times New Roman" w:hAnsi="Times New Roman" w:cs="Times New Roman"/>
          <w:b/>
          <w:sz w:val="24"/>
          <w:szCs w:val="24"/>
        </w:rPr>
        <w:t>Result of the Reflection over L</w:t>
      </w:r>
      <w:r w:rsidR="007B6D40" w:rsidRPr="007B6D40">
        <w:rPr>
          <w:rFonts w:ascii="Times New Roman" w:hAnsi="Times New Roman" w:cs="Times New Roman"/>
          <w:b/>
          <w:sz w:val="24"/>
          <w:szCs w:val="24"/>
        </w:rPr>
        <w:t xml:space="preserve">ine </w:t>
      </w:r>
      <w:r w:rsidR="007B6D40" w:rsidRPr="007B6D40">
        <w:rPr>
          <w:rFonts w:ascii="Times New Roman" w:hAnsi="Times New Roman" w:cs="Times New Roman"/>
          <w:b/>
          <w:i/>
          <w:sz w:val="24"/>
          <w:szCs w:val="24"/>
        </w:rPr>
        <w:t>l</w:t>
      </w:r>
    </w:p>
    <w:p w14:paraId="1ACA0260" w14:textId="77777777" w:rsidR="005647F0" w:rsidRPr="005647F0" w:rsidRDefault="005647F0" w:rsidP="005852A5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The reflection places each vertex along a line perpendicular to</w:t>
      </w:r>
      <w:r w:rsidRPr="0089074F">
        <w:rPr>
          <w:rFonts w:ascii="Times New Roman" w:hAnsi="Times New Roman" w:cs="Times New Roman"/>
          <w:i/>
          <w:sz w:val="24"/>
          <w:szCs w:val="24"/>
        </w:rPr>
        <w:t xml:space="preserve"> l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  <w:r w:rsidR="007B6D40">
        <w:rPr>
          <w:rFonts w:ascii="Times New Roman" w:hAnsi="Times New Roman" w:cs="Times New Roman"/>
          <w:sz w:val="24"/>
          <w:szCs w:val="24"/>
        </w:rPr>
        <w:t>and equidistant</w:t>
      </w:r>
      <w:r w:rsidR="00154542">
        <w:rPr>
          <w:rFonts w:ascii="Times New Roman" w:hAnsi="Times New Roman" w:cs="Times New Roman"/>
          <w:sz w:val="24"/>
          <w:szCs w:val="24"/>
        </w:rPr>
        <w:t xml:space="preserve"> from </w:t>
      </w:r>
      <w:r w:rsidR="00154542" w:rsidRPr="0089074F">
        <w:rPr>
          <w:rFonts w:ascii="Times New Roman" w:hAnsi="Times New Roman" w:cs="Times New Roman"/>
          <w:i/>
          <w:sz w:val="24"/>
          <w:szCs w:val="24"/>
        </w:rPr>
        <w:t>l</w:t>
      </w:r>
      <w:r w:rsidR="0089074F">
        <w:rPr>
          <w:rFonts w:ascii="Times New Roman" w:hAnsi="Times New Roman" w:cs="Times New Roman"/>
          <w:i/>
          <w:sz w:val="24"/>
          <w:szCs w:val="24"/>
        </w:rPr>
        <w:t>.</w:t>
      </w:r>
    </w:p>
    <w:tbl>
      <w:tblPr>
        <w:tblStyle w:val="TableGrid"/>
        <w:tblW w:w="0" w:type="auto"/>
        <w:tblInd w:w="-5" w:type="dxa"/>
        <w:tblLook w:val="04A0" w:firstRow="1" w:lastRow="0" w:firstColumn="1" w:lastColumn="0" w:noHBand="0" w:noVBand="1"/>
      </w:tblPr>
      <w:tblGrid>
        <w:gridCol w:w="432"/>
        <w:gridCol w:w="432"/>
        <w:gridCol w:w="433"/>
        <w:gridCol w:w="432"/>
        <w:gridCol w:w="432"/>
        <w:gridCol w:w="432"/>
        <w:gridCol w:w="432"/>
        <w:gridCol w:w="432"/>
        <w:gridCol w:w="433"/>
        <w:gridCol w:w="432"/>
        <w:gridCol w:w="432"/>
        <w:gridCol w:w="432"/>
        <w:gridCol w:w="432"/>
      </w:tblGrid>
      <w:tr w:rsidR="00A87EC5" w14:paraId="2DEE69D4" w14:textId="77777777" w:rsidTr="005852A5">
        <w:trPr>
          <w:trHeight w:val="432"/>
        </w:trPr>
        <w:tc>
          <w:tcPr>
            <w:tcW w:w="432" w:type="dxa"/>
          </w:tcPr>
          <w:p w14:paraId="52C9CD94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2E08328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1A144796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70B05DC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CEC7D86" w14:textId="77777777" w:rsidR="00A87EC5" w:rsidRDefault="007B6D40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C'</w:t>
            </w:r>
            <w:r w:rsidR="0089074F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34367" behindDoc="0" locked="0" layoutInCell="1" allowOverlap="1" wp14:anchorId="61E4FF5D" wp14:editId="29257F6F">
                      <wp:simplePos x="0" y="0"/>
                      <wp:positionH relativeFrom="column">
                        <wp:posOffset>106045</wp:posOffset>
                      </wp:positionH>
                      <wp:positionV relativeFrom="paragraph">
                        <wp:posOffset>236220</wp:posOffset>
                      </wp:positionV>
                      <wp:extent cx="95250" cy="114300"/>
                      <wp:effectExtent l="0" t="0" r="19050" b="19050"/>
                      <wp:wrapNone/>
                      <wp:docPr id="50554" name="Oval 5055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9AEE76A">
                    <v:oval id="Oval 50554" style="position:absolute;margin-left:8.35pt;margin-top:18.6pt;width:7.5pt;height:9pt;z-index:25183436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2832A4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JNDoiQIAAHAFAAAOAAAAZHJzL2Uyb0RvYy54bWysVEtv2zAMvg/YfxB0X21n8bYGdYqgRYcB&#10;RRusHXpWZCkWIIuapMTJfv0o+ZFgLXYY5oNMiuTHh0heXR9aTfbCeQWmosVFTokwHGplthX98Xz3&#10;4QslPjBTMw1GVPQoPL1evn931dmFmEEDuhaOIIjxi85WtAnBLrLM80a0zF+AFQaFElzLArJum9WO&#10;dYje6myW55+yDlxtHXDhPd7e9kK6TPhSCh4epfQiEF1RjC2k06VzE89secUWW8dso/gQBvuHKFqm&#10;DDqdoG5ZYGTn1CuoVnEHHmS44NBmIKXiIuWA2RT5H9k8NcyKlAsWx9upTP7/wfKH/doRVVe0zMty&#10;TolhLT7T455p0t9ghTrrF6j4ZNdu4DySMd2DdG38YyLkkKp6nKoqDoFwvLwsZyWWnqOkKOYf81T0&#10;7GRrnQ9fBbQkEhUVWivrY9pswfb3PqBL1B614rUHreo7pXViYquIG+0IxlzRcCjio6LFmVYWM+hj&#10;TlQ4ahFttfkuJGaPUc6Sw9R3JzDGuTCh6EUNq0Xvo8zxG72M7pPPBBiRJUY3YQ8Ao2YPMmL3wQ76&#10;0VSktp2M878F1htPFskzmDAZt8qAewtAY1aD514fwz8rTSQ3UB+xNxz0Q+Mtv1P4QvfMhzVzOCX4&#10;qDj54REPqaGrKAwUJQ24X2/dR31sXpRS0uHUVdT/3DEnKNHfDLb1ZTGfxzFNzLz8PEPGnUs25xKz&#10;a28A37zAHWN5IqN+0CMpHbQvuCBW0SuKmOHou6I8uJG5Cf02wBXDxWqV1HA0LQv35snyCB6rGtvv&#10;+fDCnB3aNGB7P8A4oa9atdeNlgZWuwBSpT4+1XWoN451apxhBcW9cc4nrdOiXP4GAAD//wMAUEsD&#10;BBQABgAIAAAAIQCAXX/63AAAAAcBAAAPAAAAZHJzL2Rvd25yZXYueG1sTI5NS8NAFEX3gv9heII7&#10;O2lKE4mZFBGrCFI0FtxOM88kNPMmZCYf/nufK10e7uXek+8W24kJB986UrBeRSCQKmdaqhUcP/Y3&#10;tyB80GR05wgVfKOHXXF5kevMuJnecSpDLXiEfKYVNCH0mZS+atBqv3I9EmdfbrA6MA61NIOeedx2&#10;Mo6iRFrdEj80useHBqtzOVoFr3P8mJyf909D+VlPL/Y4vlF6UOr6arm/AxFwCX9l+NVndSjY6eRG&#10;Ml50zEnKTQWbNAbB+WbNfFKw3cYgi1z+9y9+AAAA//8DAFBLAQItABQABgAIAAAAIQC2gziS/gAA&#10;AOEBAAATAAAAAAAAAAAAAAAAAAAAAABbQ29udGVudF9UeXBlc10ueG1sUEsBAi0AFAAGAAgAAAAh&#10;ADj9If/WAAAAlAEAAAsAAAAAAAAAAAAAAAAALwEAAF9yZWxzLy5yZWxzUEsBAi0AFAAGAAgAAAAh&#10;ABgk0OiJAgAAcAUAAA4AAAAAAAAAAAAAAAAALgIAAGRycy9lMm9Eb2MueG1sUEsBAi0AFAAGAAgA&#10;AAAhAIBdf/rcAAAABwEAAA8AAAAAAAAAAAAAAAAA4wQAAGRycy9kb3ducmV2LnhtbFBLBQYAAAAA&#10;BAAEAPMAAADsBQAAAAA=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379844CA" w14:textId="77777777" w:rsidR="00A87EC5" w:rsidRDefault="005647F0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24127" behindDoc="0" locked="0" layoutInCell="1" allowOverlap="1" wp14:anchorId="1E968757" wp14:editId="0FD2C90F">
                      <wp:simplePos x="0" y="0"/>
                      <wp:positionH relativeFrom="column">
                        <wp:posOffset>-119380</wp:posOffset>
                      </wp:positionH>
                      <wp:positionV relativeFrom="paragraph">
                        <wp:posOffset>287655</wp:posOffset>
                      </wp:positionV>
                      <wp:extent cx="600075" cy="0"/>
                      <wp:effectExtent l="38100" t="76200" r="9525" b="95250"/>
                      <wp:wrapNone/>
                      <wp:docPr id="50540" name="Straight Arrow Connector 5054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600075" cy="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02612BD">
                    <v:shape id="Straight Arrow Connector 50540" style="position:absolute;margin-left:-9.4pt;margin-top:22.65pt;width:47.25pt;height:0;z-index:251824127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cfDx/AEAAGAEAAAOAAAAZHJzL2Uyb0RvYy54bWyslM+O0zAQxu9IvIPlO026ogtUTVeoy3JB&#10;ULHwAF5nnFjyP41N0749YydN6cIFxMWN4/lmvvll3M3d0Rp2AIzau4YvFzVn4KRvtesa/v3bw6u3&#10;nMUkXCuMd9DwE0R+t335YjOENdz43psWkFESF9dDaHifUlhXVZQ9WBEXPoCjQ+XRikRb7KoWxUDZ&#10;ralu6vq2Gjy2Ab2EGOnt/XjItyW/UiDTF6UiJGYaTt5SWbGsT3mtthux7lCEXsvJhvgHF1ZoR0Xn&#10;VPciCfYD9W+prJboo1dpIb2tvFJaQumBulnWz7p57EWA0gvBiWHGFP9fWvn5sEem24av6tVrIuSE&#10;pc/0mFDork/sPaIf2M47Ryg9sjGKqA0hrkm8c3ucdjHsMSM4KrT5l5pjx0L6NJOGY2KSXt7Wdf1m&#10;xZk8H1UXXcCYPoK3LD80PE5WZg/LAlocPsVElUl4FuSixrGB5vBdvapLWPRGtw/amHxYpgp2BtlB&#10;0Dyk4zJ/f8pwFdWDaD+4lqVTIBIJtXCdgXFSktDmz2eUxThKlrmMJMpTOhkYfX0FRZyp99H/My9C&#10;SnDp7Mc4is4yRc5n4dRRvhqXJq6FU3yWQpn+vxHPilLZuzSLrXYeR57X1S8I1Rh/JjD2nRE8+fZU&#10;ZqSgoTEuxKcrl+/Jr/siv/wxbH8CAAD//wMAUEsDBBQABgAIAAAAIQBPITJ43gAAAAgBAAAPAAAA&#10;ZHJzL2Rvd25yZXYueG1sTI/BTsMwEETvSPyDtUjcWifQ0irEqSpEuXAohIizGy9JwF6H2G1Tvp5F&#10;HOA4mtHMm3w1OisOOITOk4J0moBAqr3pqFFQvWwmSxAhajLaekIFJwywKs7Pcp0Zf6RnPJSxEVxC&#10;IdMK2hj7TMpQt+h0mPoeib03PzgdWQ6NNIM+crmz8ipJbqTTHfFCq3u8a7H+KPdOwWvqu/L+/XH7&#10;9Pl1qmfbdWUfNpVSlxfj+hZExDH+heEHn9GhYKad35MJwiqYpEtGjwpm82sQHFjMFyB2v1oWufx/&#10;oPgGAAD//wMAUEsBAi0AFAAGAAgAAAAhALaDOJL+AAAA4QEAABMAAAAAAAAAAAAAAAAAAAAAAFtD&#10;b250ZW50X1R5cGVzXS54bWxQSwECLQAUAAYACAAAACEAOP0h/9YAAACUAQAACwAAAAAAAAAAAAAA&#10;AAAvAQAAX3JlbHMvLnJlbHNQSwECLQAUAAYACAAAACEAzHHw8fwBAABgBAAADgAAAAAAAAAAAAAA&#10;AAAuAgAAZHJzL2Uyb0RvYy54bWxQSwECLQAUAAYACAAAACEATyEyeN4AAAAIAQAADwAAAAAAAAAA&#10;AAAAAABWBAAAZHJzL2Rvd25yZXYueG1sUEsFBgAAAAAEAAQA8wAAAGEFAAAAAA==&#10;" w14:anchorId="6C075B21">
                      <v:stroke startarrow="block" endarrow="block"/>
                    </v:shape>
                  </w:pict>
                </mc:Fallback>
              </mc:AlternateContent>
            </w: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98528" behindDoc="0" locked="0" layoutInCell="1" allowOverlap="1" wp14:anchorId="2477FD9F" wp14:editId="2A4986F1">
                      <wp:simplePos x="0" y="0"/>
                      <wp:positionH relativeFrom="column">
                        <wp:posOffset>194945</wp:posOffset>
                      </wp:positionH>
                      <wp:positionV relativeFrom="paragraph">
                        <wp:posOffset>12700</wp:posOffset>
                      </wp:positionV>
                      <wp:extent cx="0" cy="1676400"/>
                      <wp:effectExtent l="57150" t="38100" r="76200" b="38100"/>
                      <wp:wrapNone/>
                      <wp:docPr id="179" name="Straight Arrow Connector 17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0" cy="1676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B3E1392">
                    <v:shape id="Straight Arrow Connector 179" style="position:absolute;margin-left:15.35pt;margin-top:1pt;width:0;height:132pt;z-index:25179852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wKgc+wEAAF0EAAAOAAAAZHJzL2Uyb0RvYy54bWysVMtu2zAQvBfoPxC815KNxk4Ny0HhNL0U&#10;rZE0H8BQS4sAX1iylv33XVK23KS5pOiF4mNnd2a41OrmYA3bA0btXcOnk5ozcNK32u0a/vjz7sM1&#10;ZzEJ1wrjHTT8CJHfrN+/W/VhCTPfedMCMkri4rIPDe9SCsuqirIDK+LEB3B0qDxakWiJu6pF0VN2&#10;a6pZXc+r3mMb0EuIkXZvh0O+LvmVApl+KBUhMdNw4pbKiGV8ymO1XonlDkXotDzREP/AwgrtqOiY&#10;6lYkwX6h/iuV1RJ99CpNpLeVV0pLKBpIzbR+oeahEwGKFjInhtGm+P/Syu/7LTLd0t0tPnHmhKVL&#10;ekgo9K5L7DOi79nGO0dGemQ5hhzrQ1wScOO2eFrFsMUs/6DQ5i8JY4fi8nF0GQ6JyWFT0u50vph/&#10;rMsNVBdgwJi+grcsTxoeT0xGCtPisth/i4lKE/AMyFWNY33DZ9dXi6sSFr3R7Z02Jh+WloKNQbYX&#10;1AzpMM1SKMOzqA5E+8W1LB0DGZFQC7czMLRJEtq8fkZZjKNk2ZjBijJLRwMDr3tQZDKJH/i/4CKk&#10;BJfOfIyj6AxTxHwE1oOi/C4uIp4DT/EZCqX13wIeEaWyd2kEW+08vlb9YqEa4s8ODLqzBU++PZYm&#10;KdZQDxfHT+8tP5I/1wV++SusfwMAAP//AwBQSwMEFAAGAAgAAAAhANgNWUXYAAAABwEAAA8AAABk&#10;cnMvZG93bnJldi54bWxMj9FKw0AQRd+F/sMyQt/srC1EidkUqQh9spj2A7bZMQnNzobsto1/79QX&#10;fbzcy5kzxXryvbrQGLvABh4XGhRxHVzHjYHD/v3hGVRMlp3tA5OBb4qwLmd3hc1duPInXarUKIFw&#10;zK2BNqUhR4x1S97GRRiIpfsKo7dJ4tigG+1V4L7HpdYZetuxXGjtQJuW6lN19gaW2XbYZgmrQ3Mi&#10;jejePna7vTHz++n1BVSiKf2N4aYv6lCK0zGc2UXVG1jpJ1kKSz6S+jceb+hMA5YF/vcvfwAAAP//&#10;AwBQSwECLQAUAAYACAAAACEAtoM4kv4AAADhAQAAEwAAAAAAAAAAAAAAAAAAAAAAW0NvbnRlbnRf&#10;VHlwZXNdLnhtbFBLAQItABQABgAIAAAAIQA4/SH/1gAAAJQBAAALAAAAAAAAAAAAAAAAAC8BAABf&#10;cmVscy8ucmVsc1BLAQItABQABgAIAAAAIQANwKgc+wEAAF0EAAAOAAAAAAAAAAAAAAAAAC4CAABk&#10;cnMvZTJvRG9jLnhtbFBLAQItABQABgAIAAAAIQDYDVlF2AAAAAcBAAAPAAAAAAAAAAAAAAAAAFUE&#10;AABkcnMvZG93bnJldi54bWxQSwUGAAAAAAQABADzAAAAWgUAAAAA&#10;" w14:anchorId="683A43EE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6793BB51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9860CA3" w14:textId="77777777" w:rsidR="00A87EC5" w:rsidRDefault="007B6D40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C</w:t>
            </w:r>
          </w:p>
        </w:tc>
        <w:tc>
          <w:tcPr>
            <w:tcW w:w="433" w:type="dxa"/>
          </w:tcPr>
          <w:p w14:paraId="169F8682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0F7F309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3335086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2A4FD9F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EA29301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87EC5" w14:paraId="1F75C921" w14:textId="77777777" w:rsidTr="005852A5">
        <w:trPr>
          <w:trHeight w:val="432"/>
        </w:trPr>
        <w:tc>
          <w:tcPr>
            <w:tcW w:w="432" w:type="dxa"/>
          </w:tcPr>
          <w:p w14:paraId="2E5EA30A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FA172DF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FC0D6B6" w14:textId="77777777" w:rsidR="00A87EC5" w:rsidRDefault="005F32CC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B'</w:t>
            </w:r>
          </w:p>
        </w:tc>
        <w:tc>
          <w:tcPr>
            <w:tcW w:w="432" w:type="dxa"/>
          </w:tcPr>
          <w:p w14:paraId="53F9EE24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631B5D1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C18EB7E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30F0F13" w14:textId="77777777" w:rsidR="00A87EC5" w:rsidRDefault="008E7D8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AA5634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15936" behindDoc="0" locked="0" layoutInCell="1" allowOverlap="1" wp14:anchorId="61CA9EA5" wp14:editId="35350AA4">
                      <wp:simplePos x="0" y="0"/>
                      <wp:positionH relativeFrom="column">
                        <wp:posOffset>-81915</wp:posOffset>
                      </wp:positionH>
                      <wp:positionV relativeFrom="paragraph">
                        <wp:posOffset>-575946</wp:posOffset>
                      </wp:positionV>
                      <wp:extent cx="0" cy="1676400"/>
                      <wp:effectExtent l="0" t="95250" r="0" b="95250"/>
                      <wp:wrapNone/>
                      <wp:docPr id="50534" name="Straight Arrow Connector 5053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rot="16200000">
                                <a:off x="0" y="0"/>
                                <a:ext cx="0" cy="1676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52AD070">
                    <v:shape id="Straight Arrow Connector 50534" style="position:absolute;margin-left:-6.45pt;margin-top:-45.35pt;width:0;height:132pt;rotation:-90;z-index:25181593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uwkSAwIAAHAEAAAOAAAAZHJzL2Uyb0RvYy54bWysVNGOEyEUfTfxHwjvdjp12900nW5M1/XF&#10;aLOrH8Ay0CFhuOSCnfbvvcB01HVjorEPZIB7DuccLt3cnnrLjgqDAdfwejbnTDkJrXGHhn/9cv/m&#10;hrMQhWuFBacaflaB325fv9oMfq0W0IFtFTIicWE9+IZ3Mfp1VQXZqV6EGXjlaFMD9iLSFA9Vi2Ig&#10;9t5Wi/l8VQ2ArUeQKgRavSubfJv5tVYyftY6qMhsw0lbzCPm8SmN1XYj1gcUvjNylCH+QUUvjKND&#10;J6o7EQX7huY3qt5IhAA6ziT0FWhtpMoeyE09f+bmsRNeZS8UTvBTTOH/0cpPxz0y0zZ8OV++veLM&#10;iZ6u6TGiMIcusneIMLAdOEdRArJSRakNPqwJvHN7HGfB7zFFcNLYMwSKul7RFdEvJ0Ne2SkHf56C&#10;V6fIZFmUtFqvrldXVE6EVeFJfB5D/KCgZ+mj4WGUNmmqM704fgyxAC+ABLaODQ1f3Cyvl7ksgDXt&#10;vbE2beYuUzuL7CioP+KpHo/+papTon3vWhbPnpKJaIQ7WFU6JwpjX94jA9aRj5RTSSZ/xbNVRdeD&#10;0pQ7mS/6n2kRUioXL3qso+oE06R8ApZc/wgc6xNU5dfwN+AJkU8GFydwbxxgyTM91Jci1KX+kkDx&#10;nSJ4gvaceyZHQ22dL3t8gund/DzP8B9/FNvvAAAA//8DAFBLAwQUAAYACAAAACEAVRXhmuAAAAAK&#10;AQAADwAAAGRycy9kb3ducmV2LnhtbEyPwW7CMAyG75P2DpGRdkGQZitolKZom0CT2GnAZbe0MW23&#10;xqmaFMrbE7TDdrT96ff3p6vBNOyEnastSRDTCBhSYXVNpYTDfjN5Bua8Iq0aSyjhgg5W2f1dqhJt&#10;z/SJp50vWQghlygJlfdtwrkrKjTKTW2LFG5H2xnlw9iVXHfqHMJNwx+jaM6Nqil8qFSLbxUWP7ve&#10;SPggcVzHeHidrd9n+dd421++i7GUD6PhZQnM4+D/YLjpB3XIglNue9KONRImIo4XgZUQiydgN0Is&#10;BLD8d8GzlP+vkF0BAAD//wMAUEsBAi0AFAAGAAgAAAAhALaDOJL+AAAA4QEAABMAAAAAAAAAAAAA&#10;AAAAAAAAAFtDb250ZW50X1R5cGVzXS54bWxQSwECLQAUAAYACAAAACEAOP0h/9YAAACUAQAACwAA&#10;AAAAAAAAAAAAAAAvAQAAX3JlbHMvLnJlbHNQSwECLQAUAAYACAAAACEA1bsJEgMCAABwBAAADgAA&#10;AAAAAAAAAAAAAAAuAgAAZHJzL2Uyb0RvYy54bWxQSwECLQAUAAYACAAAACEAVRXhmuAAAAAKAQAA&#10;DwAAAAAAAAAAAAAAAABdBAAAZHJzL2Rvd25yZXYueG1sUEsFBgAAAAAEAAQA8wAAAGoFAAAAAA==&#10;" w14:anchorId="4C0BD98D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03C21EA1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491DA7FB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1C22972" w14:textId="77777777" w:rsidR="00A87EC5" w:rsidRDefault="008E7D8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B</w:t>
            </w:r>
          </w:p>
        </w:tc>
        <w:tc>
          <w:tcPr>
            <w:tcW w:w="432" w:type="dxa"/>
          </w:tcPr>
          <w:p w14:paraId="60BCA50C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014A4C3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30199CA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87EC5" w14:paraId="02FF749C" w14:textId="77777777" w:rsidTr="005852A5">
        <w:trPr>
          <w:trHeight w:val="432"/>
        </w:trPr>
        <w:tc>
          <w:tcPr>
            <w:tcW w:w="432" w:type="dxa"/>
          </w:tcPr>
          <w:p w14:paraId="04B1BC73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19749DE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13F98512" w14:textId="77777777" w:rsidR="00A87EC5" w:rsidRDefault="005F32CC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37440" behindDoc="0" locked="0" layoutInCell="1" allowOverlap="1" wp14:anchorId="4EE6023B" wp14:editId="68F0644D">
                      <wp:simplePos x="0" y="0"/>
                      <wp:positionH relativeFrom="column">
                        <wp:posOffset>121285</wp:posOffset>
                      </wp:positionH>
                      <wp:positionV relativeFrom="paragraph">
                        <wp:posOffset>-77470</wp:posOffset>
                      </wp:positionV>
                      <wp:extent cx="95250" cy="114300"/>
                      <wp:effectExtent l="0" t="0" r="19050" b="19050"/>
                      <wp:wrapNone/>
                      <wp:docPr id="50553" name="Oval 5055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63AB3F2">
                    <v:oval id="Oval 50553" style="position:absolute;margin-left:9.55pt;margin-top:-6.1pt;width:7.5pt;height:9pt;z-index:2518374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7557168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m1G6iQIAAHAFAAAOAAAAZHJzL2Uyb0RvYy54bWysVEtv2zAMvg/YfxB0X22n8bYGdYogRYcB&#10;RVu0HXpWZSkWIIuapMTJfv0o+ZFgLXYY5oNMiuTHh0heXu1bTXbCeQWmosVZTokwHGplNhX98Xzz&#10;6SslPjBTMw1GVPQgPL1afvxw2dmFmEEDuhaOIIjxi85WtAnBLrLM80a0zJ+BFQaFElzLArJuk9WO&#10;dYje6myW55+zDlxtHXDhPd5e90K6TPhSCh7upfQiEF1RjC2k06XzNZ7Z8pItNo7ZRvEhDPYPUbRM&#10;GXQ6QV2zwMjWqTdQreIOPMhwxqHNQErFRcoBsynyP7J5apgVKRcsjrdTmfz/g+V3uwdHVF3RMi/L&#10;c0oMa/GZ7ndMk/4GK9RZv0DFJ/vgBs4jGdPdS9fGPyZC9qmqh6mqYh8Ix8uLclZi6TlKimJ+nqei&#10;Z0db63z4JqAlkaio0FpZH9NmC7a79QFdovaoFa89aFXfKK0TE1tFrLUjGHNFw76Ij4oWJ1pZzKCP&#10;OVHhoEW01eZRSMweo5wlh6nvjmCMc2FC0YsaVoveR5njN3oZ3SefCTAiS4xuwh4ARs0eZMTugx30&#10;o6lIbTsZ538LrDeeLJJnMGEybpUB9x6AxqwGz70+hn9Smki+Qn3A3nDQD423/EbhC90yHx6YwynB&#10;R8XJD/d4SA1dRWGgKGnA/XrvPupj86KUkg6nrqL+55Y5QYn+brCtL4r5PI5pYubllxky7lTyeiox&#10;23YN+OYF7hjLExn1gx5J6aB9wQWxil5RxAxH3xXlwY3MOvTbAFcMF6tVUsPRtCzcmifLI3isamy/&#10;5/0Lc3Zo04DtfQfjhL5p1V43WhpYbQNIlfr4WNeh3jjWqXGGFRT3ximftI6LcvkbAAD//wMAUEsD&#10;BBQABgAIAAAAIQCKSuOj3QAAAAcBAAAPAAAAZHJzL2Rvd25yZXYueG1sTI5dS8NAEEXfBf/DMoJv&#10;7SZRa43ZFBGrCCI2Lfi6TcYkNDsbdjcf/nvHJ328dw53TraZTSdGdL61pCBeRiCQSlu1VCs47LeL&#10;NQgfNFW6s4QKvtHDJj8/y3Ra2Yl2OBahFjxCPtUKmhD6VEpfNmi0X9oeiW9f1hkdOLpaVk5PPG46&#10;mUTRShrdEn9odI+PDZanYjAK3qbkaXV62T674rMeX81h+KDbd6UuL+aHexAB5/AHw68+q0POTkc7&#10;UOVFx/kuZlLBIk4SEAxcXXNxVHCzBpln8r9//gMAAP//AwBQSwECLQAUAAYACAAAACEAtoM4kv4A&#10;AADhAQAAEwAAAAAAAAAAAAAAAAAAAAAAW0NvbnRlbnRfVHlwZXNdLnhtbFBLAQItABQABgAIAAAA&#10;IQA4/SH/1gAAAJQBAAALAAAAAAAAAAAAAAAAAC8BAABfcmVscy8ucmVsc1BLAQItABQABgAIAAAA&#10;IQCLm1G6iQIAAHAFAAAOAAAAAAAAAAAAAAAAAC4CAABkcnMvZTJvRG9jLnhtbFBLAQItABQABgAI&#10;AAAAIQCKSuOj3QAAAAcBAAAPAAAAAAAAAAAAAAAAAOMEAABkcnMvZG93bnJldi54bWxQSwUGAAAA&#10;AAQABADzAAAA7QUAAAAA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6672B896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A204368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01600" behindDoc="0" locked="0" layoutInCell="1" allowOverlap="1" wp14:anchorId="6944DA20" wp14:editId="1170FD02">
                      <wp:simplePos x="0" y="0"/>
                      <wp:positionH relativeFrom="column">
                        <wp:posOffset>-379730</wp:posOffset>
                      </wp:positionH>
                      <wp:positionV relativeFrom="paragraph">
                        <wp:posOffset>-277495</wp:posOffset>
                      </wp:positionV>
                      <wp:extent cx="561975" cy="552450"/>
                      <wp:effectExtent l="0" t="0" r="28575" b="19050"/>
                      <wp:wrapNone/>
                      <wp:docPr id="181" name="L-Shape 18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flipH="1">
                                <a:off x="0" y="0"/>
                                <a:ext cx="561975" cy="552450"/>
                              </a:xfrm>
                              <a:prstGeom prst="corner">
                                <a:avLst>
                                  <a:gd name="adj1" fmla="val 55824"/>
                                  <a:gd name="adj2" fmla="val 56286"/>
                                </a:avLst>
                              </a:prstGeom>
                              <a:solidFill>
                                <a:srgbClr val="FF000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854E180">
                    <v:shape id="L-Shape 181" style="position:absolute;margin-left:-29.9pt;margin-top:-21.85pt;width:44.25pt;height:43.5pt;flip:x;z-index:25180160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61975,552450" o:spid="_x0000_s1026" fillcolor="red" strokecolor="#243f60 [1604]" strokeweight="2pt" path="m,l310952,r,244050l561975,244050r,308400l,55245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s7BR0sgIAAMsFAAAOAAAAZHJzL2Uyb0RvYy54bWysVF9v2yAQf5+074B4b51YcZpGdaqoVbZJ&#10;UVetnfpMMMRMGBiQONmn34Gx63XTHqb5wbrj7n73/25uT41ER2ad0KrE08sJRkxRXQm1L/HX583F&#10;AiPniaqI1IqV+Mwcvl29f3fTmiXLda1lxSwCEOWWrSlx7b1ZZpmjNWuIu9SGKRBybRvigbX7rLKk&#10;BfRGZvlkMs9abStjNWXOwet9J8SriM85o/4z5455JEsMsfn4t/G/C/9sdUOWe0tMLWgKg/xDFA0R&#10;CpwOUPfEE3Sw4jeoRlCrneb+kuom05wLymIOkM108iabp5oYFnOB4jgzlMn9P1j6cHy0SFTQu8UU&#10;I0UaaNL2InpG4QkK1Bq3BL0n82gT54AM2Z64bRCXwnwE+5g/ZIROsbznobzs5BGFx2I+vb4qMKIg&#10;Kop8VsTyZx1MgDPW+Q9MNygQJabaKmYjLDlunY/1rVKMpPoG8fJGQruORKKiWOSz1M6RTv6Lzjxf&#10;zIMO+EyIQPVeA7zTUlQbIWVk7H53Jy0C+BJvNhP4kvFILQvV6eoRKX+WLBhL9YVxKCzknccU4kiz&#10;AY9QypTviuZqUrHOTTH2EpYgWMSAI2BA5hDegJ0Aes0OpMfuMk36wZTFjRiMJ38LrDMeLKJnrfxg&#10;3Ailu+a8yUxCVslzpw/hj0oTyJ2uzjB2Vnf76AzdCGj5ljj/SCx0FFYVjor/DD8udVtinSiMam1/&#10;/Ok96MNegBSjFha6xO77gViGkfykYGOup7NZuACRmRVXOTB2LNmNJerQ3GloO8wYRBfJoO9lT3Kr&#10;mxe4PevgFUREUfANQ+ttz9z57tDA9aJsvY5qsPWG+K16MrRfmTB/z6cXYk2aew8L86D75U+j2lX0&#10;VTf0Q+n1wWsufBC+1jUxcDHi4KTrFk7SmI9arzd49RMAAP//AwBQSwMEFAAGAAgAAAAhAHuVgWni&#10;AAAACQEAAA8AAABkcnMvZG93bnJldi54bWxMj0FLw0AQhe+C/2EZwYu0mzZtrTGbIorQQ0Fsq+Bt&#10;kl2T4O5syG7T+O8dT3qaeczjvW/yzeisGEwfWk8KZtMEhKHK65ZqBcfD82QNIkQkjdaTUfBtAmyK&#10;y4scM+3P9GqGfawFh1DIUEETY5dJGarGOAxT3xni26fvHUaWfS11j2cOd1bOk2QlHbbEDQ125rEx&#10;1df+5BQ8lbVNP17a5H3Am+HtsN0tZ9ug1PXV+HAPIpox/pnhF5/RoWCm0p9IB2EVTJZ3jB55WaS3&#10;INgxX/MsFSzSFGSRy/8fFD8AAAD//wMAUEsBAi0AFAAGAAgAAAAhALaDOJL+AAAA4QEAABMAAAAA&#10;AAAAAAAAAAAAAAAAAFtDb250ZW50X1R5cGVzXS54bWxQSwECLQAUAAYACAAAACEAOP0h/9YAAACU&#10;AQAACwAAAAAAAAAAAAAAAAAvAQAAX3JlbHMvLnJlbHNQSwECLQAUAAYACAAAACEA7OwUdLICAADL&#10;BQAADgAAAAAAAAAAAAAAAAAuAgAAZHJzL2Uyb0RvYy54bWxQSwECLQAUAAYACAAAACEAe5WBaeIA&#10;AAAJAQAADwAAAAAAAAAAAAAAAAAMBQAAZHJzL2Rvd25yZXYueG1sUEsFBgAAAAAEAAQA8wAAABsG&#10;AAAAAA==&#10;" w14:anchorId="588A5624">
                      <v:path arrowok="t" o:connecttype="custom" o:connectlocs="0,0;310952,0;310952,244050;561975,244050;561975,552450;0,552450;0,0" o:connectangles="0,0,0,0,0,0,0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22C6E2B8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2F482F0" w14:textId="77777777" w:rsidR="00A87EC5" w:rsidRDefault="008E7D8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AA5634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14912" behindDoc="0" locked="0" layoutInCell="1" allowOverlap="1" wp14:anchorId="36A6E11C" wp14:editId="3B16CF88">
                      <wp:simplePos x="0" y="0"/>
                      <wp:positionH relativeFrom="column">
                        <wp:posOffset>-89535</wp:posOffset>
                      </wp:positionH>
                      <wp:positionV relativeFrom="paragraph">
                        <wp:posOffset>-580390</wp:posOffset>
                      </wp:positionV>
                      <wp:extent cx="0" cy="1676400"/>
                      <wp:effectExtent l="0" t="95250" r="0" b="95250"/>
                      <wp:wrapNone/>
                      <wp:docPr id="191" name="Straight Arrow Connector 19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rot="16200000">
                                <a:off x="0" y="0"/>
                                <a:ext cx="0" cy="1676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0ACA433">
                    <v:shape id="Straight Arrow Connector 191" style="position:absolute;margin-left:-7.05pt;margin-top:-45.7pt;width:0;height:132pt;rotation:-90;z-index:25181491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9l77CAAIAAGwEAAAOAAAAZHJzL2Uyb0RvYy54bWysVNGOEyEUfTfxHwjvdjqN212bTjem6/pi&#10;tHH1A1gGOiTAJRfstH/vBdpR142Jxj6QAe45nHO4dH17dJYdFEYDvuPtbM6Z8hJ64/cd//rl/tUN&#10;ZzEJ3wsLXnX8pCK/3bx8sR7DSi1gANsrZETi42oMHR9SCqumiXJQTsQZBOVpUwM6kWiK+6ZHMRK7&#10;s81iPl82I2AfEKSKkVbv6ibfFH6tlUyftI4qMdtx0pbKiGV8zGOzWYvVHkUYjDzLEP+gwgnj6dCJ&#10;6k4kwb6h+Y3KGYkQQaeZBNeA1kaq4oHctPMnbh4GEVTxQuHEMMUU/x+t/HjYITM93d2bljMvHF3S&#10;Q0Jh9kNibxFhZFvwnoIEZLmGEhtDXBFw63d4nsWww2z/qNExBIq5XdL10K+kQj7ZsYR+mkJXx8Rk&#10;XZS02i6vl6+pnAibypP5Asb0XoFj+aPj8SxsUtQWenH4EFMFXgAZbD0bO764ubq+KmURrOnvjbV5&#10;s3SY2lpkB0G9kY7FGR39S9WgRP/O9yydAuWS0Ai/t6p2TRLGPr9HLNaTj5xTTaZ8pZNVVddnpSlz&#10;Ml/1P9EipFQ+XfRYT9UZpkn5BKy5/hF4rs9QVV7C34AnRDkZfJrAznjAmmd+pM9FqGv9JYHqO0fw&#10;CP2p9EyJhlq6XPb5+eU38/O8wH/8SWy+AwAA//8DAFBLAwQUAAYACAAAACEAEJsgMOAAAAAKAQAA&#10;DwAAAGRycy9kb3ducmV2LnhtbEyPwU7DMAyG70i8Q2SkXaYtzdQVKE0nmIaQxomxC7e08dpC41RN&#10;unVvT6Yd4Gj70+/vz1ajadkRe9dYkiDmETCk0uqGKgn7z9fZAzDnFWnVWkIJZ3Swym9vMpVqe6IP&#10;PO58xUIIuVRJqL3vUs5dWaNRbm47pHA72N4oH8a+4rpXpxBuWr6IooQb1VD4UKsO1zWWP7vBSHgn&#10;cdjEuH9Zbt6Wxdd0O5y/y6mUk7vx+QmYx9H/wXDRD+qQB6fCDqQdayXMRJyIwEqIowTYhRD3j8CK&#10;64LnGf9fIf8FAAD//wMAUEsBAi0AFAAGAAgAAAAhALaDOJL+AAAA4QEAABMAAAAAAAAAAAAAAAAA&#10;AAAAAFtDb250ZW50X1R5cGVzXS54bWxQSwECLQAUAAYACAAAACEAOP0h/9YAAACUAQAACwAAAAAA&#10;AAAAAAAAAAAvAQAAX3JlbHMvLnJlbHNQSwECLQAUAAYACAAAACEAfZe+wgACAABsBAAADgAAAAAA&#10;AAAAAAAAAAAuAgAAZHJzL2Uyb0RvYy54bWxQSwECLQAUAAYACAAAACEAEJsgMOAAAAAKAQAADwAA&#10;AAAAAAAAAAAAAABaBAAAZHJzL2Rvd25yZXYueG1sUEsFBgAAAAAEAAQA8wAAAGcFAAAAAA==&#10;" w14:anchorId="79E38619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394FFFB7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799552" behindDoc="0" locked="0" layoutInCell="1" allowOverlap="1" wp14:anchorId="75245E82" wp14:editId="0F4A93B8">
                      <wp:simplePos x="0" y="0"/>
                      <wp:positionH relativeFrom="column">
                        <wp:posOffset>-86995</wp:posOffset>
                      </wp:positionH>
                      <wp:positionV relativeFrom="paragraph">
                        <wp:posOffset>-272415</wp:posOffset>
                      </wp:positionV>
                      <wp:extent cx="561975" cy="552450"/>
                      <wp:effectExtent l="0" t="0" r="28575" b="19050"/>
                      <wp:wrapNone/>
                      <wp:docPr id="180" name="L-Shape 18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61975" cy="552450"/>
                              </a:xfrm>
                              <a:prstGeom prst="corner">
                                <a:avLst>
                                  <a:gd name="adj1" fmla="val 55824"/>
                                  <a:gd name="adj2" fmla="val 56286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F526183">
                    <v:shape id="L-Shape 180" style="position:absolute;margin-left:-6.85pt;margin-top:-21.45pt;width:44.25pt;height:43.5pt;z-index:2517995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61975,552450" o:spid="_x0000_s1026" fillcolor="#4f81bd [3204]" strokecolor="#243f60 [1604]" strokeweight="2pt" path="m,l310952,r,244050l561975,244050r,308400l,55245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XKEcWmAIAAI0FAAAOAAAAZHJzL2Uyb0RvYy54bWysVE1vGyEQvVfqf0Dck7VXXsexso6sRKkq&#10;WUnUpMqZsBBvBQwF7LX76zuweO02VQ9VfVjPMN+Px1xd77QiW+F8C6am4/MRJcJwaFrzVtOvz3dn&#10;M0p8YKZhCoyo6V54er34+OGqs3NRwhpUIxzBJMbPO1vTdQh2XhSer4Vm/hysMGiU4DQLqLq3onGs&#10;w+xaFeVoNC06cI11wIX3eHrbG+ki5ZdS8PAgpReBqJpibyF9Xfq+xm+xuGLzN8fsuuW5DfYPXWjW&#10;Giw6pLplgZGNa9+l0i134EGGcw66AClbLtIMOM149Ns0T2tmRZoFwfF2gMn/v7T8fvvoSNvg3c0Q&#10;H8M0XtLqLFUm8QgB6qyfo9+TfXRZ8yjGaXfS6fiPc5BdAnU/gCp2gXA8rKbjy4uKEo6mqionVcpZ&#10;HIOt8+GTAE2iUFMOzgiXwGTblQ8J1SZ3xppvY0qkVnhJW6ZIVc3KSb7EE5/yF59pOZtGH6yZM6J0&#10;qIrHcb5+oiSFvRKxqDJfhERocIYytZNIKW6UI1i6poxzYcK4N61ZI/rjaoS/XG6ISMVTwphZtkoN&#10;uXOCSPj3ufuus38MFYnTQ/Dob431wUNEqgwmDMG6NdADPfTZj6Bwqly59z+A1EMTUXqFZo/EcdC/&#10;KG/5XYvXt2I+PDKHt4NkwrUQHvAjFXQ1hSxRsgb340/n0R+ZjVZKOnySNfXfN8wJStRng5y/HE8m&#10;8Q0nZVJdlKi4U8vrqcVs9A3gNSFfsLskRv+gDqJ0oF9weyxjVTQxw7E2EjC4g3IT+lWB+4eL5TK5&#10;4bu1LKzMk+UxeUQ1cul598KczRwOSP57ODzfTLse0aNvjDSw3ASQbYjGI65ZwTefiJP3U1wqp3ry&#10;Om7RxU8AAAD//wMAUEsDBBQABgAIAAAAIQDER2tQ3gAAAAkBAAAPAAAAZHJzL2Rvd25yZXYueG1s&#10;TI/BTsMwDIbvSLxDZCRuW9qusFKaTgjEGdGBYLesMU1F45Qm28rbY05ws+VPv7+/2sxuEEecQu9J&#10;QbpMQCC13vTUKXjZPi4KECFqMnrwhAq+McCmPj+rdGn8iZ7x2MROcAiFUiuwMY6llKG16HRY+hGJ&#10;bx9+cjryOnXSTPrE4W6QWZJcS6d74g9Wj3hvsf1sDk7B15O/enh7940dCle8NqtdtjU7pS4v5rtb&#10;EBHn+AfDrz6rQ81Oe38gE8SgYJGu1ozykGc3IJhY59xlryDPU5B1Jf83qH8AAAD//wMAUEsBAi0A&#10;FAAGAAgAAAAhALaDOJL+AAAA4QEAABMAAAAAAAAAAAAAAAAAAAAAAFtDb250ZW50X1R5cGVzXS54&#10;bWxQSwECLQAUAAYACAAAACEAOP0h/9YAAACUAQAACwAAAAAAAAAAAAAAAAAvAQAAX3JlbHMvLnJl&#10;bHNQSwECLQAUAAYACAAAACEAFyhHFpgCAACNBQAADgAAAAAAAAAAAAAAAAAuAgAAZHJzL2Uyb0Rv&#10;Yy54bWxQSwECLQAUAAYACAAAACEAxEdrUN4AAAAJAQAADwAAAAAAAAAAAAAAAADyBAAAZHJzL2Rv&#10;d25yZXYueG1sUEsFBgAAAAAEAAQA8wAAAP0FAAAAAA==&#10;" w14:anchorId="4A40B688">
                      <v:path arrowok="t" o:connecttype="custom" o:connectlocs="0,0;310952,0;310952,244050;561975,244050;561975,552450;0,552450;0,0" o:connectangles="0,0,0,0,0,0,0"/>
                    </v:shape>
                  </w:pict>
                </mc:Fallback>
              </mc:AlternateContent>
            </w:r>
          </w:p>
        </w:tc>
        <w:tc>
          <w:tcPr>
            <w:tcW w:w="433" w:type="dxa"/>
          </w:tcPr>
          <w:p w14:paraId="4D11D0BE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F81EAE1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61C9C1E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29E17B2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5FFD79D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87EC5" w14:paraId="1CFAF87B" w14:textId="77777777" w:rsidTr="005852A5">
        <w:trPr>
          <w:trHeight w:val="432"/>
        </w:trPr>
        <w:tc>
          <w:tcPr>
            <w:tcW w:w="432" w:type="dxa"/>
          </w:tcPr>
          <w:p w14:paraId="1D293E98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253105B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57A75A4F" w14:textId="77777777" w:rsidR="00A87EC5" w:rsidRDefault="007B6D40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A'</w:t>
            </w:r>
            <w:r w:rsidR="005F32CC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35392" behindDoc="0" locked="0" layoutInCell="1" allowOverlap="1" wp14:anchorId="3B11C24D" wp14:editId="3357D040">
                      <wp:simplePos x="0" y="0"/>
                      <wp:positionH relativeFrom="column">
                        <wp:posOffset>121285</wp:posOffset>
                      </wp:positionH>
                      <wp:positionV relativeFrom="paragraph">
                        <wp:posOffset>-91440</wp:posOffset>
                      </wp:positionV>
                      <wp:extent cx="95250" cy="114300"/>
                      <wp:effectExtent l="0" t="0" r="19050" b="19050"/>
                      <wp:wrapNone/>
                      <wp:docPr id="50552" name="Oval 5055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80EBCB0">
                    <v:oval id="Oval 50552" style="position:absolute;margin-left:9.55pt;margin-top:-7.2pt;width:7.5pt;height:9pt;z-index:2518353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C8E9DE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fSotiQIAAHAFAAAOAAAAZHJzL2Uyb0RvYy54bWysVEtv2zAMvg/YfxB0X21n8bYGdYqgRYcB&#10;RRusHXpWZCkWIIuapMTJfv0o+ZFgLXYY5oNMiuTHh0heXR9aTfbCeQWmosVFTokwHGplthX98Xz3&#10;4QslPjBTMw1GVPQoPL1evn931dmFmEEDuhaOIIjxi85WtAnBLrLM80a0zF+AFQaFElzLArJum9WO&#10;dYje6myW55+yDlxtHXDhPd7e9kK6TPhSCh4epfQiEF1RjC2k06VzE89secUWW8dso/gQBvuHKFqm&#10;DDqdoG5ZYGTn1CuoVnEHHmS44NBmIKXiIuWA2RT5H9k8NcyKlAsWx9upTP7/wfKH/doRVVe0zMty&#10;RolhLT7T455p0t9ghTrrF6j4ZNdu4DySMd2DdG38YyLkkKp6nKoqDoFwvLwsZyWWnqOkKOYf81T0&#10;7GRrnQ9fBbQkEhUVWivrY9pswfb3PqBL1B614rUHreo7pXViYquIG+0IxlzRcCjio6LFmVYWM+hj&#10;TlQ4ahFttfkuJGaPUc6Sw9R3JzDGuTCh6EUNq0Xvo8zxG72M7pPPBBiRJUY3YQ8Ao2YPMmL3wQ76&#10;0VSktp2M878F1htPFskzmDAZt8qAewtAY1aD514fwz8rTSQ3UB+xNxz0Q+Mtv1P4QvfMhzVzOCX4&#10;qDj54REPqaGrKAwUJQ24X2/dR31sXpRS0uHUVdT/3DEnKNHfDLb1ZTGfxzFNzLz8PEPGnUs25xKz&#10;a28A37zAHWN5IqN+0CMpHbQvuCBW0SuKmOHou6I8uJG5Cf02wBXDxWqV1HA0LQv35snyCB6rGtvv&#10;+fDCnB3aNGB7P8A4oa9atdeNlgZWuwBSpT4+1XWoN451apxhBcW9cc4nrdOiXP4GAAD//wMAUEsD&#10;BBQABgAIAAAAIQAOXWek3QAAAAcBAAAPAAAAZHJzL2Rvd25yZXYueG1sTI5NS8QwEIbvgv8hjOBt&#10;N+1aqtami4irCItoXfCabce2bDMpSfrhv3c86Wl4Zx7eefLtYnoxofOdJQXxOgKBVNm6o0bB4WO3&#10;ugHhg6Za95ZQwTd62BbnZ7nOajvTO05laASXkM+0gjaEIZPSVy0a7dd2QOLbl3VGB46ukbXTM5eb&#10;Xm6iKJVGd8QfWj3gQ4vVqRyNgv28eUxPz7snV34204s5jG90/arU5cVyfwci4BL+YPjVZ3Uo2Olo&#10;R6q96DnfxkwqWMVJAoKBq4QXR54pyCKX//2LHwAAAP//AwBQSwECLQAUAAYACAAAACEAtoM4kv4A&#10;AADhAQAAEwAAAAAAAAAAAAAAAAAAAAAAW0NvbnRlbnRfVHlwZXNdLnhtbFBLAQItABQABgAIAAAA&#10;IQA4/SH/1gAAAJQBAAALAAAAAAAAAAAAAAAAAC8BAABfcmVscy8ucmVsc1BLAQItABQABgAIAAAA&#10;IQDgfSotiQIAAHAFAAAOAAAAAAAAAAAAAAAAAC4CAABkcnMvZTJvRG9jLnhtbFBLAQItABQABgAI&#10;AAAAIQAOXWek3QAAAAcBAAAPAAAAAAAAAAAAAAAAAOMEAABkcnMvZG93bnJldi54bWxQSwUGAAAA&#10;AAQABADzAAAA7QUAAAAA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4A406E14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4CBC5E4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8738063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2113786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98BD630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74A4C65A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05A5F82" w14:textId="77777777" w:rsidR="00A87EC5" w:rsidRDefault="007B6D40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A</w:t>
            </w:r>
          </w:p>
        </w:tc>
        <w:tc>
          <w:tcPr>
            <w:tcW w:w="432" w:type="dxa"/>
          </w:tcPr>
          <w:p w14:paraId="560EDEF5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38C4A07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800AD09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87EC5" w14:paraId="42C7F45E" w14:textId="77777777" w:rsidTr="005852A5">
        <w:trPr>
          <w:trHeight w:val="413"/>
        </w:trPr>
        <w:tc>
          <w:tcPr>
            <w:tcW w:w="432" w:type="dxa"/>
          </w:tcPr>
          <w:p w14:paraId="631B41BA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7B55B82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73844305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40C0AE2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D0A4183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D802E63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9803FBD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81A2335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0DC5712A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A93019E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4B1EE6E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914B83E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AED0AE7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87EC5" w14:paraId="345E4D10" w14:textId="77777777" w:rsidTr="005852A5">
        <w:trPr>
          <w:trHeight w:val="432"/>
        </w:trPr>
        <w:tc>
          <w:tcPr>
            <w:tcW w:w="432" w:type="dxa"/>
          </w:tcPr>
          <w:p w14:paraId="0BF699AF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E7298C2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5D5AF735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5CA96F5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80DDB4B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6A29F1E" w14:textId="77777777" w:rsidR="00A87EC5" w:rsidRP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</w:pPr>
            <w:r w:rsidRPr="00A87EC5"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  <w:t>l</w:t>
            </w:r>
          </w:p>
        </w:tc>
        <w:tc>
          <w:tcPr>
            <w:tcW w:w="432" w:type="dxa"/>
          </w:tcPr>
          <w:p w14:paraId="37BF17B1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8FCBA51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5284872C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1428358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FB59113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38B5207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2D6C55C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87EC5" w14:paraId="41245DB6" w14:textId="77777777" w:rsidTr="005852A5">
        <w:trPr>
          <w:trHeight w:val="432"/>
        </w:trPr>
        <w:tc>
          <w:tcPr>
            <w:tcW w:w="432" w:type="dxa"/>
          </w:tcPr>
          <w:p w14:paraId="20BF355B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26EB607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4C4A1FCE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2B305F0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8F7BBCD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2EC8BBB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7B939C3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7E9A37D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1931CE5A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6C6014D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52CC011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0D0FE86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CC15D48" w14:textId="77777777" w:rsidR="00A87EC5" w:rsidRDefault="00A87EC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2B2BDEB1" w14:textId="77777777" w:rsidR="000B5647" w:rsidRDefault="000B5647" w:rsidP="00855D6E">
      <w:pPr>
        <w:rPr>
          <w:rFonts w:ascii="Times New Roman" w:hAnsi="Times New Roman" w:cs="Times New Roman"/>
          <w:b/>
          <w:sz w:val="24"/>
          <w:szCs w:val="24"/>
        </w:rPr>
      </w:pPr>
    </w:p>
    <w:p w14:paraId="4D0B0265" w14:textId="77777777" w:rsidR="006A2E4D" w:rsidRPr="004B7954" w:rsidRDefault="006A2E4D" w:rsidP="00855D6E">
      <w:pPr>
        <w:rPr>
          <w:rFonts w:ascii="Times New Roman" w:hAnsi="Times New Roman" w:cs="Times New Roman"/>
          <w:b/>
          <w:sz w:val="24"/>
          <w:szCs w:val="24"/>
        </w:rPr>
      </w:pPr>
      <w:r w:rsidRPr="004B7954">
        <w:rPr>
          <w:rFonts w:ascii="Times New Roman" w:hAnsi="Times New Roman" w:cs="Times New Roman"/>
          <w:b/>
          <w:sz w:val="24"/>
          <w:szCs w:val="24"/>
        </w:rPr>
        <w:t xml:space="preserve">Properties of a </w:t>
      </w:r>
      <w:r>
        <w:rPr>
          <w:rFonts w:ascii="Times New Roman" w:hAnsi="Times New Roman" w:cs="Times New Roman"/>
          <w:b/>
          <w:sz w:val="24"/>
          <w:szCs w:val="24"/>
        </w:rPr>
        <w:t>Reflection</w:t>
      </w:r>
    </w:p>
    <w:p w14:paraId="3A67AB38" w14:textId="77777777" w:rsidR="006A2E4D" w:rsidRPr="006A2E4D" w:rsidRDefault="006A2E4D" w:rsidP="00855D6E">
      <w:pPr>
        <w:pStyle w:val="ListParagraph"/>
        <w:numPr>
          <w:ilvl w:val="0"/>
          <w:numId w:val="12"/>
        </w:numPr>
        <w:rPr>
          <w:rFonts w:ascii="Times New Roman" w:hAnsi="Times New Roman" w:cs="Times New Roman"/>
          <w:sz w:val="24"/>
          <w:szCs w:val="24"/>
        </w:rPr>
      </w:pPr>
      <w:r w:rsidRPr="006A2E4D">
        <w:rPr>
          <w:rFonts w:ascii="Times New Roman" w:hAnsi="Times New Roman" w:cs="Times New Roman"/>
          <w:sz w:val="24"/>
          <w:szCs w:val="24"/>
        </w:rPr>
        <w:t>A reflection is completely determined by a</w:t>
      </w:r>
      <w:r w:rsidR="00765D25">
        <w:rPr>
          <w:rFonts w:ascii="Times New Roman" w:hAnsi="Times New Roman" w:cs="Times New Roman"/>
          <w:sz w:val="24"/>
          <w:szCs w:val="24"/>
        </w:rPr>
        <w:t xml:space="preserve"> single pair of points; P and P’</w:t>
      </w:r>
    </w:p>
    <w:p w14:paraId="3620449B" w14:textId="77777777" w:rsidR="006A2E4D" w:rsidRPr="006A2E4D" w:rsidRDefault="006A2E4D" w:rsidP="00855D6E">
      <w:pPr>
        <w:pStyle w:val="ListParagraph"/>
        <w:numPr>
          <w:ilvl w:val="0"/>
          <w:numId w:val="12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Has infinitely</w:t>
      </w:r>
      <w:r w:rsidR="00765D25">
        <w:rPr>
          <w:rFonts w:ascii="Times New Roman" w:hAnsi="Times New Roman" w:cs="Times New Roman"/>
          <w:sz w:val="24"/>
          <w:szCs w:val="24"/>
        </w:rPr>
        <w:t xml:space="preserve"> many</w:t>
      </w:r>
      <w:r>
        <w:rPr>
          <w:rFonts w:ascii="Times New Roman" w:hAnsi="Times New Roman" w:cs="Times New Roman"/>
          <w:sz w:val="24"/>
          <w:szCs w:val="24"/>
        </w:rPr>
        <w:t xml:space="preserve"> fixed points: the line of reflection </w:t>
      </w:r>
      <w:r w:rsidR="00765D25">
        <w:rPr>
          <w:rFonts w:ascii="Times New Roman" w:hAnsi="Times New Roman" w:cs="Times New Roman"/>
          <w:i/>
          <w:sz w:val="24"/>
          <w:szCs w:val="24"/>
        </w:rPr>
        <w:t>l</w:t>
      </w:r>
    </w:p>
    <w:p w14:paraId="0EF4D02B" w14:textId="77777777" w:rsidR="000B5647" w:rsidRPr="008C7444" w:rsidRDefault="006A2E4D" w:rsidP="00855D6E">
      <w:pPr>
        <w:pStyle w:val="ListParagraph"/>
        <w:numPr>
          <w:ilvl w:val="0"/>
          <w:numId w:val="12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Has identity motion</w:t>
      </w:r>
      <w:r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Pr="00663A9E">
        <w:rPr>
          <w:rFonts w:ascii="Times New Roman" w:hAnsi="Times New Roman" w:cs="Times New Roman"/>
          <w:sz w:val="24"/>
          <w:szCs w:val="24"/>
        </w:rPr>
        <w:t xml:space="preserve">the </w:t>
      </w:r>
      <w:r w:rsidR="00C550B4">
        <w:rPr>
          <w:rFonts w:ascii="Times New Roman" w:hAnsi="Times New Roman" w:cs="Times New Roman"/>
          <w:sz w:val="24"/>
          <w:szCs w:val="24"/>
        </w:rPr>
        <w:t>reverse reflection</w:t>
      </w:r>
    </w:p>
    <w:p w14:paraId="60E2BDA3" w14:textId="77777777" w:rsidR="00A87EC5" w:rsidRDefault="00B841A5" w:rsidP="00855D6E">
      <w:pPr>
        <w:spacing w:after="0"/>
        <w:rPr>
          <w:rFonts w:ascii="Times New Roman" w:hAnsi="Times New Roman" w:cs="Times New Roman"/>
          <w:b/>
          <w:i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 w:rsidR="00A233DC">
        <w:rPr>
          <w:rFonts w:ascii="Times New Roman" w:hAnsi="Times New Roman" w:cs="Times New Roman"/>
          <w:b/>
          <w:sz w:val="24"/>
          <w:szCs w:val="24"/>
        </w:rPr>
        <w:t>.1.6 Reflect a</w:t>
      </w:r>
      <w:r w:rsidR="0010667C">
        <w:rPr>
          <w:rFonts w:ascii="Times New Roman" w:hAnsi="Times New Roman" w:cs="Times New Roman"/>
          <w:b/>
          <w:sz w:val="24"/>
          <w:szCs w:val="24"/>
        </w:rPr>
        <w:t>n L-</w:t>
      </w:r>
      <w:r w:rsidR="00A233DC">
        <w:rPr>
          <w:rFonts w:ascii="Times New Roman" w:hAnsi="Times New Roman" w:cs="Times New Roman"/>
          <w:b/>
          <w:sz w:val="24"/>
          <w:szCs w:val="24"/>
        </w:rPr>
        <w:t>Shape across a L</w:t>
      </w:r>
      <w:r>
        <w:rPr>
          <w:rFonts w:ascii="Times New Roman" w:hAnsi="Times New Roman" w:cs="Times New Roman"/>
          <w:b/>
          <w:sz w:val="24"/>
          <w:szCs w:val="24"/>
        </w:rPr>
        <w:t xml:space="preserve">ine </w:t>
      </w:r>
      <w:r w:rsidR="0072501A">
        <w:rPr>
          <w:rFonts w:ascii="Times New Roman" w:hAnsi="Times New Roman" w:cs="Times New Roman"/>
          <w:b/>
          <w:i/>
          <w:sz w:val="24"/>
          <w:szCs w:val="24"/>
        </w:rPr>
        <w:t>l</w:t>
      </w:r>
    </w:p>
    <w:p w14:paraId="75920302" w14:textId="77777777" w:rsidR="00A233DC" w:rsidRPr="00A233DC" w:rsidRDefault="00A233DC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p w14:paraId="7D8A5A09" w14:textId="77777777" w:rsidR="00570A00" w:rsidRPr="00A233DC" w:rsidRDefault="00570A00" w:rsidP="00855D6E">
      <w:pPr>
        <w:spacing w:after="0"/>
        <w:rPr>
          <w:rFonts w:ascii="Times New Roman" w:hAnsi="Times New Roman" w:cs="Times New Roman"/>
          <w:b/>
          <w:i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 w:rsidRPr="00A233DC"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 w:rsidRPr="00A233DC">
        <w:rPr>
          <w:rFonts w:ascii="Times New Roman" w:hAnsi="Times New Roman" w:cs="Times New Roman"/>
          <w:b/>
          <w:sz w:val="24"/>
          <w:szCs w:val="24"/>
        </w:rPr>
        <w:t>10</w:t>
      </w:r>
      <w:r w:rsidRPr="00A233DC">
        <w:rPr>
          <w:rFonts w:ascii="Times New Roman" w:hAnsi="Times New Roman" w:cs="Times New Roman"/>
          <w:b/>
          <w:sz w:val="24"/>
          <w:szCs w:val="24"/>
        </w:rPr>
        <w:t>.1.</w:t>
      </w:r>
      <w:r w:rsidR="00D20F0A" w:rsidRPr="00A233DC">
        <w:rPr>
          <w:rFonts w:ascii="Times New Roman" w:hAnsi="Times New Roman" w:cs="Times New Roman"/>
          <w:b/>
          <w:sz w:val="24"/>
          <w:szCs w:val="24"/>
        </w:rPr>
        <w:t>16</w:t>
      </w:r>
      <w:r w:rsidRPr="00A233DC">
        <w:rPr>
          <w:rFonts w:ascii="Times New Roman" w:hAnsi="Times New Roman" w:cs="Times New Roman"/>
          <w:b/>
          <w:sz w:val="24"/>
          <w:szCs w:val="24"/>
        </w:rPr>
        <w:t>: L-s</w:t>
      </w:r>
      <w:r w:rsidR="00A233DC" w:rsidRPr="00A233DC">
        <w:rPr>
          <w:rFonts w:ascii="Times New Roman" w:hAnsi="Times New Roman" w:cs="Times New Roman"/>
          <w:b/>
          <w:sz w:val="24"/>
          <w:szCs w:val="24"/>
        </w:rPr>
        <w:t>hape and</w:t>
      </w:r>
      <w:r w:rsidR="0072501A">
        <w:rPr>
          <w:rFonts w:ascii="Times New Roman" w:hAnsi="Times New Roman" w:cs="Times New Roman"/>
          <w:b/>
          <w:sz w:val="24"/>
          <w:szCs w:val="24"/>
        </w:rPr>
        <w:t xml:space="preserve"> L</w:t>
      </w:r>
      <w:r w:rsidRPr="00A233DC">
        <w:rPr>
          <w:rFonts w:ascii="Times New Roman" w:hAnsi="Times New Roman" w:cs="Times New Roman"/>
          <w:b/>
          <w:sz w:val="24"/>
          <w:szCs w:val="24"/>
        </w:rPr>
        <w:t xml:space="preserve">ine </w:t>
      </w:r>
      <w:r w:rsidR="0072501A">
        <w:rPr>
          <w:rFonts w:ascii="Times New Roman" w:hAnsi="Times New Roman" w:cs="Times New Roman"/>
          <w:b/>
          <w:i/>
          <w:sz w:val="24"/>
          <w:szCs w:val="24"/>
        </w:rPr>
        <w:t>l</w:t>
      </w:r>
    </w:p>
    <w:p w14:paraId="3FAD0447" w14:textId="77777777" w:rsidR="00DB4C45" w:rsidRPr="00570A00" w:rsidRDefault="00DB4C45" w:rsidP="00855D6E">
      <w:pPr>
        <w:spacing w:after="0"/>
        <w:rPr>
          <w:rFonts w:ascii="Times New Roman" w:hAnsi="Times New Roman" w:cs="Times New Roman"/>
          <w:sz w:val="24"/>
          <w:szCs w:val="24"/>
        </w:rPr>
      </w:pPr>
    </w:p>
    <w:tbl>
      <w:tblPr>
        <w:tblStyle w:val="TableGrid"/>
        <w:tblW w:w="0" w:type="auto"/>
        <w:tblInd w:w="720" w:type="dxa"/>
        <w:tblLook w:val="04A0" w:firstRow="1" w:lastRow="0" w:firstColumn="1" w:lastColumn="0" w:noHBand="0" w:noVBand="1"/>
      </w:tblPr>
      <w:tblGrid>
        <w:gridCol w:w="432"/>
        <w:gridCol w:w="432"/>
        <w:gridCol w:w="432"/>
        <w:gridCol w:w="432"/>
        <w:gridCol w:w="432"/>
        <w:gridCol w:w="432"/>
        <w:gridCol w:w="432"/>
        <w:gridCol w:w="432"/>
        <w:gridCol w:w="433"/>
        <w:gridCol w:w="432"/>
        <w:gridCol w:w="432"/>
        <w:gridCol w:w="432"/>
        <w:gridCol w:w="432"/>
      </w:tblGrid>
      <w:tr w:rsidR="00154542" w14:paraId="42FF9A35" w14:textId="77777777" w:rsidTr="009260D4">
        <w:trPr>
          <w:trHeight w:val="432"/>
        </w:trPr>
        <w:tc>
          <w:tcPr>
            <w:tcW w:w="432" w:type="dxa"/>
          </w:tcPr>
          <w:p w14:paraId="6B89FF1E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80D0E3F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7E8538B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6D9A801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70F0428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61F4B8D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9A20B9A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8A419AA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2A797F60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2185FF1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C2560C4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0FE0C3B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D2802C8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54542" w14:paraId="45816BA7" w14:textId="77777777" w:rsidTr="009260D4">
        <w:trPr>
          <w:trHeight w:val="432"/>
        </w:trPr>
        <w:tc>
          <w:tcPr>
            <w:tcW w:w="432" w:type="dxa"/>
          </w:tcPr>
          <w:p w14:paraId="62CBBE24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D4A5195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728872F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8D70FE9" w14:textId="77777777" w:rsidR="00154542" w:rsidRDefault="00427D4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B</w:t>
            </w:r>
          </w:p>
        </w:tc>
        <w:tc>
          <w:tcPr>
            <w:tcW w:w="432" w:type="dxa"/>
          </w:tcPr>
          <w:p w14:paraId="0D8A1E76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6BF4CEB" w14:textId="77777777" w:rsidR="00154542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AA5634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39488" behindDoc="0" locked="0" layoutInCell="1" allowOverlap="1" wp14:anchorId="4ADCFDA4" wp14:editId="1AFB66FB">
                      <wp:simplePos x="0" y="0"/>
                      <wp:positionH relativeFrom="column">
                        <wp:posOffset>204470</wp:posOffset>
                      </wp:positionH>
                      <wp:positionV relativeFrom="paragraph">
                        <wp:posOffset>-221615</wp:posOffset>
                      </wp:positionV>
                      <wp:extent cx="0" cy="1676400"/>
                      <wp:effectExtent l="57150" t="38100" r="76200" b="38100"/>
                      <wp:wrapNone/>
                      <wp:docPr id="50557" name="Straight Arrow Connector 5055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0" cy="1676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4DEB2BB">
                    <v:shape id="Straight Arrow Connector 50557" style="position:absolute;margin-left:16.1pt;margin-top:-17.45pt;width:0;height:132pt;z-index:25183948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S0u6/QEAAGEEAAAOAAAAZHJzL2Uyb0RvYy54bWysVMtu2zAQvBfoPxC815KN2g4My0HhNL0U&#10;rdG0H8BQS4sAX1iylv33XVK23KS5JOiF4mNnd2a41Pr2aA07AEbtXcOnk5ozcNK32u0b/uvn/Ycb&#10;zmISrhXGO2j4CSK/3bx/t+7DCma+86YFZJTExVUfGt6lFFZVFWUHVsSJD+DoUHm0ItES91WLoqfs&#10;1lSzul5Uvcc2oJcQI+3eDYd8U/IrBTJ9VypCYqbhxC2VEcv4mMdqsxarPYrQaXmmId7AwgrtqOiY&#10;6k4kwX6j/ieV1RJ99CpNpLeVV0pLKBpIzbR+puahEwGKFjInhtGm+P/Sym+HHTLdNnxez+dLzpyw&#10;dE0PCYXed4l9QvQ923rnyEqPbIgi1/oQVwTeuh2eVzHsMFtwVGjzl8SxY3H6NDoNx8TksClpd7pY&#10;Lj7W5RaqKzBgTF/AW5YnDY9nLiOJaXFaHL7GRKUJeAHkqsaxvuGzm/lyXsKiN7q918bkw9JWsDXI&#10;DoIaIh2nuQEow5OoDkT72bUsnQJZkVALtzcwtEoS2rx8RlmMo2TZmMGKMksnAwOvH6DIaBI/8H/G&#10;RUgJLl34GEfRGaaI+QisB0X5bVxFPAWe4zMUSvu/BjwiSmXv0gi22nl8qfrVQjXEXxwYdGcLHn17&#10;Kk1SrKE+Lo6f31x+KH+vC/z6Z9j8AQAA//8DAFBLAwQUAAYACAAAACEAukWbs9wAAAAJAQAADwAA&#10;AGRycy9kb3ducmV2LnhtbEyPwU7DMAyG70i8Q2Qkbpu7DlWsNJ0QCGknJro9QNaYtlrjVE22dW8/&#10;wwWOtn99/v5iPblenWkMnWcNi3kCirj2tuNGw373MXsGFaJha3rPpOFKAdbl/V1hcusv/EXnKjZK&#10;IBxyo6GNccgRQ92SM2HuB2K5ffvRmSjj2KAdzUXgrsc0STJ0pmP50JqB3lqqj9XJaUizzbDJIlb7&#10;5kgJon3/3G53Wj8+TK8voCJN8S8MP/qiDqU4HfyJbVC9hmWaSlLDbPm0AiWB38VB4OlqAVgW+L9B&#10;eQMAAP//AwBQSwECLQAUAAYACAAAACEAtoM4kv4AAADhAQAAEwAAAAAAAAAAAAAAAAAAAAAAW0Nv&#10;bnRlbnRfVHlwZXNdLnhtbFBLAQItABQABgAIAAAAIQA4/SH/1gAAAJQBAAALAAAAAAAAAAAAAAAA&#10;AC8BAABfcmVscy8ucmVsc1BLAQItABQABgAIAAAAIQBAS0u6/QEAAGEEAAAOAAAAAAAAAAAAAAAA&#10;AC4CAABkcnMvZTJvRG9jLnhtbFBLAQItABQABgAIAAAAIQC6RZuz3AAAAAkBAAAPAAAAAAAAAAAA&#10;AAAAAFcEAABkcnMvZG93bnJldi54bWxQSwUGAAAAAAQABADzAAAAYAUAAAAA&#10;" w14:anchorId="231EDE49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73F681C0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2DC8D4C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722581D6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3F2D7CB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64D53B3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F90C268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F7EFB73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54542" w14:paraId="4772A1F5" w14:textId="77777777" w:rsidTr="009260D4">
        <w:trPr>
          <w:trHeight w:val="432"/>
        </w:trPr>
        <w:tc>
          <w:tcPr>
            <w:tcW w:w="432" w:type="dxa"/>
          </w:tcPr>
          <w:p w14:paraId="110BCFB2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D2B93F8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BD83C53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18F34F1" w14:textId="77777777" w:rsidR="00154542" w:rsidRDefault="00427D4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49728" behindDoc="0" locked="0" layoutInCell="1" allowOverlap="1" wp14:anchorId="39AA5BF6" wp14:editId="5796CFB9">
                      <wp:simplePos x="0" y="0"/>
                      <wp:positionH relativeFrom="column">
                        <wp:posOffset>170815</wp:posOffset>
                      </wp:positionH>
                      <wp:positionV relativeFrom="paragraph">
                        <wp:posOffset>-58420</wp:posOffset>
                      </wp:positionV>
                      <wp:extent cx="95250" cy="114300"/>
                      <wp:effectExtent l="0" t="0" r="19050" b="19050"/>
                      <wp:wrapNone/>
                      <wp:docPr id="50562" name="Oval 5056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286725C">
                    <v:oval id="Oval 50562" style="position:absolute;margin-left:13.45pt;margin-top:-4.6pt;width:7.5pt;height:9pt;z-index:2518497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1536675D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7PkOZiQIAAHA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ysXp&#10;jBLLDD7T3ZZp0t9ghToXlqj46O79wAUkU7o76U36YyJkl6u6n6oqdpFwvDxbzBZYeo6Sqpp/LnPR&#10;i4Ot8yF+E2BIImoqtFYupLTZkm1vQkSXqD1qpesAWjXXSuvMpFYRl9oTjLmmcVelR0WLI60iZdDH&#10;nKm41yLZavsgJGaPUc6yw9x3BzDGubCx6kUta0TvY1HiN3oZ3WefGTAhS4xuwh4ARs0eZMTugx30&#10;k6nIbTsZl38LrDeeLLJnsHEyNsqCfw9AY1aD514fwz8qTSJfoNljb3johyY4fq3whW5YiPfM45Tg&#10;o+Lkxzs8pIaupjBQlLTgf713n/SxeVFKSYdTV9Pwc8O8oER/t9jWZ9V8nsY0M/PFlxky/ljyciyx&#10;G3MJ+OYV7hjHM5n0ox5J6cE844JYJ68oYpaj75ry6EfmMvbbAFcMF+t1VsPRdCze2EfHE3iqamq/&#10;p90z825o04jtfQvjhL5p1V43WVpYbyJIlfv4UNeh3jjWuXGGFZT2xjGftQ6LcvUbAAD//wMAUEsD&#10;BBQABgAIAAAAIQCJfaIr3AAAAAYBAAAPAAAAZHJzL2Rvd25yZXYueG1sTI5NS8NAFEX3gv9heIK7&#10;dtIgMY15KSJWEaRoLLidZsYkNPMmZCYf/nufK11e7uXck+8W24nJDL51hLBZRyAMVU63VCMcP/ar&#10;FIQPirTqHBmEb+NhV1xe5CrTbqZ3M5WhFgwhnymEJoQ+k9JXjbHKr11viLsvN1gVOA611IOaGW47&#10;GUdRIq1qiR8a1ZuHxlTncrQIr3P8mJyf909D+VlPL/Y4vtHtAfH6arm/AxHMEv7G8KvP6lCw08mN&#10;pL3oEOJky0uE1TYGwf3NhvMJIU1BFrn8r1/8AAAA//8DAFBLAQItABQABgAIAAAAIQC2gziS/gAA&#10;AOEBAAATAAAAAAAAAAAAAAAAAAAAAABbQ29udGVudF9UeXBlc10ueG1sUEsBAi0AFAAGAAgAAAAh&#10;ADj9If/WAAAAlAEAAAsAAAAAAAAAAAAAAAAALwEAAF9yZWxzLy5yZWxzUEsBAi0AFAAGAAgAAAAh&#10;APs+Q5mJAgAAcAUAAA4AAAAAAAAAAAAAAAAALgIAAGRycy9lMm9Eb2MueG1sUEsBAi0AFAAGAAgA&#10;AAAhAIl9oivcAAAABgEAAA8AAAAAAAAAAAAAAAAA4wQAAGRycy9kb3ducmV2LnhtbFBLBQYAAAAA&#10;BAAEAPMAAADsBQAAAAA=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3DEEAD89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8842C27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19E7D4E" w14:textId="77777777" w:rsidR="00154542" w:rsidRDefault="00427D4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47680" behindDoc="0" locked="0" layoutInCell="1" allowOverlap="1" wp14:anchorId="4FABC080" wp14:editId="0B04D59B">
                      <wp:simplePos x="0" y="0"/>
                      <wp:positionH relativeFrom="column">
                        <wp:posOffset>128905</wp:posOffset>
                      </wp:positionH>
                      <wp:positionV relativeFrom="paragraph">
                        <wp:posOffset>227330</wp:posOffset>
                      </wp:positionV>
                      <wp:extent cx="95250" cy="114300"/>
                      <wp:effectExtent l="0" t="0" r="19050" b="19050"/>
                      <wp:wrapNone/>
                      <wp:docPr id="50561" name="Oval 5056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B97E070">
                    <v:oval id="Oval 50561" style="position:absolute;margin-left:10.15pt;margin-top:17.9pt;width:7.5pt;height:9pt;z-index:2518476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3F0D8AA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Er77iQIAAHAFAAAOAAAAZHJzL2Uyb0RvYy54bWysVEtPGzEQvlfqf7B8L7ubJrREbFAEoqqE&#10;AAEVZ+O1WUu2x7WdbNJf37H3kaigHqrmsJnxzHzz8Dc+v9gZTbbCBwW2ptVJSYmwHBplX2v64+n6&#10;01dKQmS2YRqsqOleBHqx+vjhvHNLMYMWdCM8QRAblp2raRujWxZF4K0wLJyAExaNErxhEVX/WjSe&#10;dYhudDEry9OiA984D1yEgKdXvZGuMr6Ugsc7KYOIRNcUa4v56/P3JX2L1TlbvnrmWsWHMtg/VGGY&#10;sph0grpikZGNV2+gjOIeAsh4wsEUIKXiIveA3VTlH908tsyJ3AsOJ7hpTOH/wfLb7b0nqqnpolyc&#10;VpRYZvCa7rZMk/4EJ9S5sETHR3fvBy2gmNrdSW/SPzZCdnmq+2mqYhcJx8OzxWyBo+doqar55zIP&#10;vTjEOh/iNwGGJKGmQmvlQmqbLdn2JkRMid6jVzoOoFVzrbTOSqKKuNSeYM01jbsqXSpGHHkVqYO+&#10;5izFvRYpVtsHIbF7rHKWE2beHcAY58LGqje1rBF9jkWJvzHLmD7nzIAJWWJ1E/YAMHr2ICN2X+zg&#10;n0JFpu0UXP6tsD54isiZwcYp2CgL/j0AjV0NmXt/LP9oNEl8gWaP3PDQL01w/FrhDd2wEO+Zxy3B&#10;S8XNj3f4kRq6msIgUdKC//XeefJH8qKVkg63rqbh54Z5QYn+bpHWZ9V8ntY0K/PFlxkq/tjycmyx&#10;G3MJeOdIW6wui8k/6lGUHswzPhDrlBVNzHLMXVMe/ahcxv41wCeGi/U6u+FqOhZv7KPjCTxNNdHv&#10;affMvBtoGpHetzBu6Buq9r4p0sJ6E0GqzOPDXId541pn4gxPUHo3jvXsdXgoV78BAAD//wMAUEsD&#10;BBQABgAIAAAAIQDbUUIf3QAAAAcBAAAPAAAAZHJzL2Rvd25yZXYueG1sTI9PS8NAFMTvgt9heYI3&#10;uzEhtaR5KSJWEUQ0Frxuk20Smn0bdjd//PY+T3ocZpj5Tb5bTC8m7XxnCeF2FYHQVNm6owbh8Lm/&#10;2YDwQVGteksa4Vt72BWXF7nKajvTh57K0AguIZ8phDaEIZPSV602yq/soIm9k3VGBZaukbVTM5eb&#10;XsZRtJZGdcQLrRr0Q6urczkahNc5flyfn/dPrvxqphdzGN/p7g3x+mq534IIegl/YfjFZ3QomOlo&#10;R6q96BHiKOEkQpLyA/aTlPURIU02IItc/ucvfgAAAP//AwBQSwECLQAUAAYACAAAACEAtoM4kv4A&#10;AADhAQAAEwAAAAAAAAAAAAAAAAAAAAAAW0NvbnRlbnRfVHlwZXNdLnhtbFBLAQItABQABgAIAAAA&#10;IQA4/SH/1gAAAJQBAAALAAAAAAAAAAAAAAAAAC8BAABfcmVscy8ucmVsc1BLAQItABQABgAIAAAA&#10;IQAHEr77iQIAAHAFAAAOAAAAAAAAAAAAAAAAAC4CAABkcnMvZTJvRG9jLnhtbFBLAQItABQABgAI&#10;AAAAIQDbUUIf3QAAAAcBAAAPAAAAAAAAAAAAAAAAAOMEAABkcnMvZG93bnJldi54bWxQSwUGAAAA&#10;AAQABADzAAAA7QUAAAAA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4839E876" w14:textId="77777777" w:rsidR="00154542" w:rsidRDefault="00427D4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C</w:t>
            </w:r>
          </w:p>
        </w:tc>
        <w:tc>
          <w:tcPr>
            <w:tcW w:w="433" w:type="dxa"/>
          </w:tcPr>
          <w:p w14:paraId="7097C983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A1A8DD8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7C056A2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8C86369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A9A95D3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54542" w14:paraId="0435AC0B" w14:textId="77777777" w:rsidTr="009260D4">
        <w:trPr>
          <w:trHeight w:val="413"/>
        </w:trPr>
        <w:tc>
          <w:tcPr>
            <w:tcW w:w="432" w:type="dxa"/>
          </w:tcPr>
          <w:p w14:paraId="13BC19D6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237D473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2DE11FA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C646143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1F41F14" w14:textId="77777777" w:rsidR="00154542" w:rsidRDefault="00E94909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36415" behindDoc="0" locked="0" layoutInCell="1" allowOverlap="1" wp14:anchorId="53834C63" wp14:editId="6F164AD4">
                      <wp:simplePos x="0" y="0"/>
                      <wp:positionH relativeFrom="column">
                        <wp:posOffset>-64135</wp:posOffset>
                      </wp:positionH>
                      <wp:positionV relativeFrom="paragraph">
                        <wp:posOffset>-287020</wp:posOffset>
                      </wp:positionV>
                      <wp:extent cx="790575" cy="590550"/>
                      <wp:effectExtent l="0" t="0" r="28575" b="19050"/>
                      <wp:wrapNone/>
                      <wp:docPr id="50556" name="L-Shape 5055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790575" cy="590550"/>
                              </a:xfrm>
                              <a:prstGeom prst="corner">
                                <a:avLst>
                                  <a:gd name="adj1" fmla="val 50000"/>
                                  <a:gd name="adj2" fmla="val 38710"/>
                                </a:avLst>
                              </a:prstGeom>
                              <a:gradFill flip="none" rotWithShape="1">
                                <a:gsLst>
                                  <a:gs pos="0">
                                    <a:schemeClr val="accent1">
                                      <a:tint val="66000"/>
                                      <a:satMod val="160000"/>
                                      <a:alpha val="0"/>
                                    </a:schemeClr>
                                  </a:gs>
                                  <a:gs pos="50000">
                                    <a:schemeClr val="accent1">
                                      <a:tint val="44500"/>
                                      <a:satMod val="160000"/>
                                    </a:schemeClr>
                                  </a:gs>
                                  <a:gs pos="100000">
                                    <a:schemeClr val="accent1">
                                      <a:tint val="23500"/>
                                      <a:satMod val="160000"/>
                                    </a:schemeClr>
                                  </a:gs>
                                </a:gsLst>
                                <a:lin ang="2700000" scaled="1"/>
                                <a:tileRect/>
                              </a:gra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5B62DEC">
                    <v:shape id="L-Shape 50556" style="position:absolute;margin-left:-5.05pt;margin-top:-22.6pt;width:62.25pt;height:46.5pt;z-index:25183641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790575,590550" o:spid="_x0000_s1026" fillcolor="#8aabd3 [2132]" strokecolor="#243f60 [1604]" strokeweight="2pt" path="m,l228602,r,295275l790575,295275r,295275l,59055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4yniIgMAAGQHAAAOAAAAZHJzL2Uyb0RvYy54bWysVW1P2zAQ/j5p/8Hyd0hTmhaqpqgCMU3q&#10;AAETn41jN54c27PdF/brd7aTtAPENLR+SO3z+V6eu3s8O981Em2YdUKrEufHA4yYoroSalXi7w9X&#10;R6cYOU9URaRWrMTPzOHz+edPs62ZsqGutayYRWBEuenWlLj23kyzzNGaNcQda8MUHHJtG+Jha1dZ&#10;ZckWrDcyGw4G42yrbWWspsw5kF6mQzyP9jln1N9w7phHssQQm49fG79P4ZvNZ2S6ssTUgrZhkA9E&#10;0RChwGlv6pJ4gtZWvDLVCGq109wfU91kmnNBWcwBsskHL7K5r4lhMRcAx5keJvf/zNLrza1Foipx&#10;MSiKMUaKNFCm5VH0jZIQQNoaNwXde3Nr252DZch4x20T/iEXtIvAPvfAsp1HFISTs0ExKTCicFTA&#10;uojAZ/vLxjr/hekGhUWJqbaK2Qgo2Sydj8hWbWyk+pFjxBsJhdoQCTHCry3kgc7wUOfkdJJ3PluL&#10;4L3z2hauuhJSIi4F9KGCbsXIav8ofB2xgO5OFXZdQA4ZDaUYRHHsWHYhLYKYSkwoZcqnG14on6Tj&#10;cR+qI/6brpI4D+I2BSJNTZK4C7g3PZ9B0CsXw22dp+SDpNd6L4DRCC4krN4OABz0ht5wl4dA/yHh&#10;4clH/MUsW5SlUIgEMhlOkm/kKJEMGjZPeXgh2R3MObRluGdJLCNsQsumJo0r/yxZwEmqO8ah46Et&#10;h3+rnKtJxRKefZe9QigaDJY5tE9vO5W+x/LPoqRYW/1wlUWq6i+/i3C63N+InrXy/eVGKJ1m54V3&#10;Cf3Yek76HUgJmoDSk66egQ+g7+MkO0OvBEzkkjh/SywMHHAosL2/gQ+Xelti3a4wqrX99ZY86ANh&#10;wSlGW2DaErufa2JhvORXBfNzlo9GgZrjZlRMhrCxhydPhydq3VxoGDCgAIguLoO+l92SW908wqOw&#10;CF7hiCgKvoFTvO02Fz69APCsULZYRDWgY0P8Ut0b2k16oIeH3SOxpqUlD3x2rTtWJtPIJAnRvW6o&#10;h9KLtddcxKbc49riDVTe9Wp4dsJbcbiPWvvHcf4bAAD//wMAUEsDBBQABgAIAAAAIQBUXc343gAA&#10;AAoBAAAPAAAAZHJzL2Rvd25yZXYueG1sTI/BbsIwDIbvk3iHyEi7QRrUbahrihDaxHGCjXvamKai&#10;cbomtGVPv3Dabrb86ff355vJtmzA3jeOJIhlAgypcrqhWsLX5/tiDcwHRVq1jlDCDT1sitlDrjLt&#10;RjrgcAw1iyHkMyXBhNBlnPvKoFV+6TqkeDu73qoQ177muldjDLctXyXJM7eqofjBqA53BqvL8Wol&#10;fIvyZ7t7C8KZ034YSzuJ08dBysf5tH0FFnAKfzDc9aM6FNGpdFfSnrUSFiIREY1D+rQCdidEmgIr&#10;JaQva+BFzv9XKH4BAAD//wMAUEsBAi0AFAAGAAgAAAAhALaDOJL+AAAA4QEAABMAAAAAAAAAAAAA&#10;AAAAAAAAAFtDb250ZW50X1R5cGVzXS54bWxQSwECLQAUAAYACAAAACEAOP0h/9YAAACUAQAACwAA&#10;AAAAAAAAAAAAAAAvAQAAX3JlbHMvLnJlbHNQSwECLQAUAAYACAAAACEABeMp4iIDAABkBwAADgAA&#10;AAAAAAAAAAAAAAAuAgAAZHJzL2Uyb0RvYy54bWxQSwECLQAUAAYACAAAACEAVF3N+N4AAAAKAQAA&#10;DwAAAAAAAAAAAAAAAAB8BQAAZHJzL2Rvd25yZXYueG1sUEsFBgAAAAAEAAQA8wAAAIcGAAAAAA==&#10;" w14:anchorId="75D5BCF2">
                      <v:fill type="gradient" color2="#d6e2f0 [756]" colors="0 #9ab5e4;.5 #c2d1ed;1 #e1e8f5" angle="45" focus="100%" o:opacity2="0" rotate="t"/>
                      <v:path arrowok="t" o:connecttype="custom" o:connectlocs="0,0;228602,0;228602,295275;790575,295275;790575,590550;0,590550;0,0" o:connectangles="0,0,0,0,0,0,0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3D593701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29FFB34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E74CB8F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11B22CB5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B69C3B0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3853006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7901E09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EDD2086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54542" w14:paraId="0A54FA01" w14:textId="77777777" w:rsidTr="009260D4">
        <w:trPr>
          <w:trHeight w:val="432"/>
        </w:trPr>
        <w:tc>
          <w:tcPr>
            <w:tcW w:w="432" w:type="dxa"/>
          </w:tcPr>
          <w:p w14:paraId="1A15E31D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4B67D17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7E9C5FA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E5CF3DE" w14:textId="77777777" w:rsidR="00154542" w:rsidRDefault="00427D4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A</w:t>
            </w:r>
          </w:p>
        </w:tc>
        <w:tc>
          <w:tcPr>
            <w:tcW w:w="432" w:type="dxa"/>
          </w:tcPr>
          <w:p w14:paraId="2F0462CB" w14:textId="77777777" w:rsidR="00154542" w:rsidRDefault="00427D4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51776" behindDoc="0" locked="0" layoutInCell="1" allowOverlap="1" wp14:anchorId="45419130" wp14:editId="7F6BC71C">
                      <wp:simplePos x="0" y="0"/>
                      <wp:positionH relativeFrom="column">
                        <wp:posOffset>-113030</wp:posOffset>
                      </wp:positionH>
                      <wp:positionV relativeFrom="paragraph">
                        <wp:posOffset>-36195</wp:posOffset>
                      </wp:positionV>
                      <wp:extent cx="95250" cy="114300"/>
                      <wp:effectExtent l="0" t="0" r="19050" b="19050"/>
                      <wp:wrapNone/>
                      <wp:docPr id="50563" name="Oval 5056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179377B">
                    <v:oval id="Oval 50563" style="position:absolute;margin-left:-8.9pt;margin-top:-2.85pt;width:7.5pt;height:9pt;z-index:2518517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46B2AB0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2DgOigIAAHAFAAAOAAAAZHJzL2Uyb0RvYy54bWysVEtv2zAMvg/YfxB0X22nSbcGdYqgRYcB&#10;RVusHXpWZakWIImapMTJfv0o+ZFgLXYY5oNMiuTHh0heXO6MJlvhgwJb0+qkpERYDo2yrzX98XTz&#10;6QslITLbMA1W1HQvAr1cffxw0bmlmEELuhGeIIgNy87VtI3RLYsi8FYYFk7ACYtCCd6wiKx/LRrP&#10;OkQ3upiV5VnRgW+cBy5CwNvrXkhXGV9KweO9lEFEomuKscV8+ny+pLNYXbDlq2euVXwIg/1DFIYp&#10;i04nqGsWGdl49QbKKO4hgIwnHEwBUioucg6YTVX+kc1jy5zIuWBxgpvKFP4fLL/bPniimpouysXZ&#10;KSWWGXym+y3TpL/BCnUuLFHx0T34gQtIpnR30pv0x0TILld1P1VV7CLheHm+mC2w9BwlVTU/LXPR&#10;i4Ot8yF+FWBIImoqtFYupLTZkm1vQ0SXqD1qpesAWjU3SuvMpFYRV9oTjLmmcVelR0WLI60iZdDH&#10;nKm41yLZavtdSMweo5xlh7nvDmCMc2Fj1Yta1ojex6LEb/Qyus8+M2BClhjdhD0AjJo9yIjdBzvo&#10;J1OR23YyLv8WWG88WWTPYONkbJQF/x6AxqwGz70+hn9UmkS+QLPH3vDQD01w/EbhC92yEB+YxynB&#10;R8XJj/d4SA1dTWGgKGnB/3rvPulj86KUkg6nrqbh54Z5QYn+ZrGtz6v5PI1pZuaLzzNk/LHk5Vhi&#10;N+YK8M0r3DGOZzLpRz2S0oN5xgWxTl5RxCxH3zXl0Y/MVey3Aa4YLtbrrIaj6Vi8tY+OJ/BU1dR+&#10;T7tn5t3QphHb+w7GCX3Tqr1usrSw3kSQKvfxoa5DvXGsc+MMKyjtjWM+ax0W5eo3AAAA//8DAFBL&#10;AwQUAAYACAAAACEAVHQ4KN4AAAAIAQAADwAAAGRycy9kb3ducmV2LnhtbEyPTUvDQBCG74L/YRnB&#10;W7ppxEbSbIqIVQQRjYVet8mYhGZnw+7mw3/veNLbvMzDO8/ku8X0YkLnO0sK1qsYBFJl644aBYfP&#10;fXQHwgdNte4toYJv9LArLi9yndV2pg+cytAILiGfaQVtCEMmpa9aNNqv7IDEuy/rjA4cXSNrp2cu&#10;N71M4ngjje6IL7R6wIcWq3M5GgWvc/K4OT/vn1x5bKYXcxjfKX1T6vpqud+CCLiEPxh+9VkdCnY6&#10;2ZFqL3oF0Tpl9cDDbQqCgSjhfGIwuQFZ5PL/A8UPAAAA//8DAFBLAQItABQABgAIAAAAIQC2gziS&#10;/gAAAOEBAAATAAAAAAAAAAAAAAAAAAAAAABbQ29udGVudF9UeXBlc10ueG1sUEsBAi0AFAAGAAgA&#10;AAAhADj9If/WAAAAlAEAAAsAAAAAAAAAAAAAAAAALwEAAF9yZWxzLy5yZWxzUEsBAi0AFAAGAAgA&#10;AAAhAJDYOA6KAgAAcAUAAA4AAAAAAAAAAAAAAAAALgIAAGRycy9lMm9Eb2MueG1sUEsBAi0AFAAG&#10;AAgAAAAhAFR0OCjeAAAACAEAAA8AAAAAAAAAAAAAAAAA5AQAAGRycy9kb3ducmV2LnhtbFBLBQYA&#10;AAAABAAEAPMAAADvBQAAAAA=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564EC2BD" w14:textId="77777777" w:rsidR="00154542" w:rsidRPr="00A87EC5" w:rsidRDefault="00154542" w:rsidP="00855D6E">
            <w:pPr>
              <w:spacing w:line="276" w:lineRule="auto"/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</w:pPr>
          </w:p>
        </w:tc>
        <w:tc>
          <w:tcPr>
            <w:tcW w:w="432" w:type="dxa"/>
          </w:tcPr>
          <w:p w14:paraId="2691A0F5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BD897BE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7F422B76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88A4D19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CBC7C0A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5EF822B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061931A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51710" w:rsidRPr="00C51710" w14:paraId="76527C15" w14:textId="77777777" w:rsidTr="00427D4A">
        <w:trPr>
          <w:trHeight w:val="503"/>
        </w:trPr>
        <w:tc>
          <w:tcPr>
            <w:tcW w:w="432" w:type="dxa"/>
          </w:tcPr>
          <w:p w14:paraId="7907BC9F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8DC0BCF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CBDDB57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A947BF6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D6460D0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EE2DA3D" w14:textId="77777777" w:rsidR="00154542" w:rsidRDefault="00A60DB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A87EC5"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  <w:t>l</w:t>
            </w:r>
          </w:p>
        </w:tc>
        <w:tc>
          <w:tcPr>
            <w:tcW w:w="432" w:type="dxa"/>
          </w:tcPr>
          <w:p w14:paraId="6FDB255B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5351409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204E8067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EA0AECE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55F084C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9CE485D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9BB0242" w14:textId="77777777" w:rsidR="00154542" w:rsidRDefault="0015454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556F373A" w14:textId="77777777" w:rsidR="00A233DC" w:rsidRDefault="00A233DC" w:rsidP="00855D6E">
      <w:pPr>
        <w:ind w:left="720"/>
        <w:rPr>
          <w:rFonts w:ascii="Times New Roman" w:hAnsi="Times New Roman" w:cs="Times New Roman"/>
          <w:sz w:val="24"/>
          <w:szCs w:val="24"/>
        </w:rPr>
      </w:pPr>
    </w:p>
    <w:p w14:paraId="26A680D1" w14:textId="77777777" w:rsidR="00A233DC" w:rsidRDefault="00570A00" w:rsidP="00E94909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Reflect the L-shape across line </w:t>
      </w:r>
      <w:r w:rsidRPr="00570A00">
        <w:rPr>
          <w:rFonts w:ascii="Times New Roman" w:hAnsi="Times New Roman" w:cs="Times New Roman"/>
          <w:i/>
          <w:sz w:val="24"/>
          <w:szCs w:val="24"/>
        </w:rPr>
        <w:t>l.</w:t>
      </w:r>
      <w:r w:rsidR="00DB4C45">
        <w:rPr>
          <w:rFonts w:ascii="Times New Roman" w:hAnsi="Times New Roman" w:cs="Times New Roman"/>
          <w:i/>
          <w:sz w:val="24"/>
          <w:szCs w:val="24"/>
        </w:rPr>
        <w:t xml:space="preserve"> </w:t>
      </w:r>
      <w:r w:rsidR="00DB4C45" w:rsidRPr="00DB4C45">
        <w:rPr>
          <w:rFonts w:ascii="Times New Roman" w:hAnsi="Times New Roman" w:cs="Times New Roman"/>
          <w:sz w:val="24"/>
          <w:szCs w:val="24"/>
        </w:rPr>
        <w:t xml:space="preserve">The </w:t>
      </w:r>
      <w:r w:rsidR="00DB4C45">
        <w:rPr>
          <w:rFonts w:ascii="Times New Roman" w:hAnsi="Times New Roman" w:cs="Times New Roman"/>
          <w:sz w:val="24"/>
          <w:szCs w:val="24"/>
        </w:rPr>
        <w:t>red L-shape</w:t>
      </w:r>
      <w:r w:rsidR="00C83888">
        <w:rPr>
          <w:rFonts w:ascii="Times New Roman" w:hAnsi="Times New Roman" w:cs="Times New Roman"/>
          <w:sz w:val="24"/>
          <w:szCs w:val="24"/>
        </w:rPr>
        <w:t xml:space="preserve"> shown below</w:t>
      </w:r>
      <w:r w:rsidR="00DB4C45">
        <w:rPr>
          <w:rFonts w:ascii="Times New Roman" w:hAnsi="Times New Roman" w:cs="Times New Roman"/>
          <w:sz w:val="24"/>
          <w:szCs w:val="24"/>
        </w:rPr>
        <w:t xml:space="preserve"> is the result after the reflection.</w:t>
      </w:r>
      <w:r w:rsidR="00C83888">
        <w:rPr>
          <w:rFonts w:ascii="Times New Roman" w:hAnsi="Times New Roman" w:cs="Times New Roman"/>
          <w:sz w:val="24"/>
          <w:szCs w:val="24"/>
        </w:rPr>
        <w:t xml:space="preserve"> The original position of e</w:t>
      </w:r>
      <w:r w:rsidR="001267D5">
        <w:rPr>
          <w:rFonts w:ascii="Times New Roman" w:hAnsi="Times New Roman" w:cs="Times New Roman"/>
          <w:sz w:val="24"/>
          <w:szCs w:val="24"/>
        </w:rPr>
        <w:t xml:space="preserve">ach vertex is on a line </w:t>
      </w:r>
      <w:r w:rsidR="00C83888">
        <w:rPr>
          <w:rFonts w:ascii="Times New Roman" w:hAnsi="Times New Roman" w:cs="Times New Roman"/>
          <w:sz w:val="24"/>
          <w:szCs w:val="24"/>
        </w:rPr>
        <w:t xml:space="preserve">with the reflected position of each vertex. This line that connects the original </w:t>
      </w:r>
      <w:r w:rsidR="00E94909">
        <w:rPr>
          <w:rFonts w:ascii="Times New Roman" w:hAnsi="Times New Roman" w:cs="Times New Roman"/>
          <w:sz w:val="24"/>
          <w:szCs w:val="24"/>
        </w:rPr>
        <w:t>and reflected</w:t>
      </w:r>
      <w:r w:rsidR="00C83888">
        <w:rPr>
          <w:rFonts w:ascii="Times New Roman" w:hAnsi="Times New Roman" w:cs="Times New Roman"/>
          <w:sz w:val="24"/>
          <w:szCs w:val="24"/>
        </w:rPr>
        <w:t xml:space="preserve"> positions of the vertex is </w:t>
      </w:r>
      <w:r w:rsidR="001267D5">
        <w:rPr>
          <w:rFonts w:ascii="Times New Roman" w:hAnsi="Times New Roman" w:cs="Times New Roman"/>
          <w:sz w:val="24"/>
          <w:szCs w:val="24"/>
        </w:rPr>
        <w:t xml:space="preserve">perpendicular to line </w:t>
      </w:r>
      <w:r w:rsidR="001267D5" w:rsidRPr="001267D5">
        <w:rPr>
          <w:rFonts w:ascii="Times New Roman" w:hAnsi="Times New Roman" w:cs="Times New Roman"/>
          <w:i/>
          <w:sz w:val="24"/>
          <w:szCs w:val="24"/>
        </w:rPr>
        <w:t>l</w:t>
      </w:r>
      <w:r w:rsidR="001267D5">
        <w:rPr>
          <w:rFonts w:ascii="Times New Roman" w:hAnsi="Times New Roman" w:cs="Times New Roman"/>
          <w:i/>
          <w:sz w:val="24"/>
          <w:szCs w:val="24"/>
        </w:rPr>
        <w:t xml:space="preserve"> </w:t>
      </w:r>
      <w:r w:rsidR="0010667C">
        <w:rPr>
          <w:rFonts w:ascii="Times New Roman" w:hAnsi="Times New Roman" w:cs="Times New Roman"/>
          <w:sz w:val="24"/>
          <w:szCs w:val="24"/>
        </w:rPr>
        <w:t>and</w:t>
      </w:r>
      <w:r w:rsidR="001267D5">
        <w:rPr>
          <w:rFonts w:ascii="Times New Roman" w:hAnsi="Times New Roman" w:cs="Times New Roman"/>
          <w:sz w:val="24"/>
          <w:szCs w:val="24"/>
        </w:rPr>
        <w:t xml:space="preserve"> </w:t>
      </w:r>
      <w:r w:rsidR="00E94909">
        <w:rPr>
          <w:rFonts w:ascii="Times New Roman" w:hAnsi="Times New Roman" w:cs="Times New Roman"/>
          <w:sz w:val="24"/>
          <w:szCs w:val="24"/>
        </w:rPr>
        <w:t>the origina</w:t>
      </w:r>
      <w:r w:rsidR="0010667C">
        <w:rPr>
          <w:rFonts w:ascii="Times New Roman" w:hAnsi="Times New Roman" w:cs="Times New Roman"/>
          <w:sz w:val="24"/>
          <w:szCs w:val="24"/>
        </w:rPr>
        <w:t>l and reflected positions of each</w:t>
      </w:r>
      <w:r w:rsidR="00E94909">
        <w:rPr>
          <w:rFonts w:ascii="Times New Roman" w:hAnsi="Times New Roman" w:cs="Times New Roman"/>
          <w:sz w:val="24"/>
          <w:szCs w:val="24"/>
        </w:rPr>
        <w:t xml:space="preserve"> vertex are </w:t>
      </w:r>
      <w:r w:rsidR="0010667C">
        <w:rPr>
          <w:rFonts w:ascii="Times New Roman" w:hAnsi="Times New Roman" w:cs="Times New Roman"/>
          <w:sz w:val="24"/>
          <w:szCs w:val="24"/>
        </w:rPr>
        <w:t>equidistant to</w:t>
      </w:r>
      <w:r w:rsidR="001267D5">
        <w:rPr>
          <w:rFonts w:ascii="Times New Roman" w:hAnsi="Times New Roman" w:cs="Times New Roman"/>
          <w:sz w:val="24"/>
          <w:szCs w:val="24"/>
        </w:rPr>
        <w:t xml:space="preserve"> line </w:t>
      </w:r>
      <w:r w:rsidR="001267D5" w:rsidRPr="001267D5">
        <w:rPr>
          <w:rFonts w:ascii="Times New Roman" w:hAnsi="Times New Roman" w:cs="Times New Roman"/>
          <w:i/>
          <w:sz w:val="24"/>
          <w:szCs w:val="24"/>
        </w:rPr>
        <w:t>l</w:t>
      </w:r>
      <w:r w:rsidR="001267D5">
        <w:rPr>
          <w:rFonts w:ascii="Times New Roman" w:hAnsi="Times New Roman" w:cs="Times New Roman"/>
          <w:sz w:val="24"/>
          <w:szCs w:val="24"/>
        </w:rPr>
        <w:t>.</w:t>
      </w:r>
    </w:p>
    <w:p w14:paraId="5CA8961C" w14:textId="77777777" w:rsidR="00A677DF" w:rsidRDefault="00A677DF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4A939540" w14:textId="77777777" w:rsidR="00A233DC" w:rsidRPr="00A233DC" w:rsidRDefault="00A233DC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  <w:r w:rsidRPr="00A233DC">
        <w:rPr>
          <w:rFonts w:ascii="Times New Roman" w:hAnsi="Times New Roman" w:cs="Times New Roman"/>
          <w:b/>
          <w:sz w:val="24"/>
          <w:szCs w:val="24"/>
        </w:rPr>
        <w:lastRenderedPageBreak/>
        <w:t xml:space="preserve">Figure 10.1.17: Result of Reflection over Line </w:t>
      </w:r>
      <w:r w:rsidRPr="00A233DC">
        <w:rPr>
          <w:rFonts w:ascii="Times New Roman" w:hAnsi="Times New Roman" w:cs="Times New Roman"/>
          <w:b/>
          <w:i/>
          <w:sz w:val="24"/>
          <w:szCs w:val="24"/>
        </w:rPr>
        <w:t>l</w:t>
      </w:r>
    </w:p>
    <w:tbl>
      <w:tblPr>
        <w:tblStyle w:val="TableGrid"/>
        <w:tblW w:w="0" w:type="auto"/>
        <w:tblInd w:w="720" w:type="dxa"/>
        <w:tblLook w:val="04A0" w:firstRow="1" w:lastRow="0" w:firstColumn="1" w:lastColumn="0" w:noHBand="0" w:noVBand="1"/>
      </w:tblPr>
      <w:tblGrid>
        <w:gridCol w:w="432"/>
        <w:gridCol w:w="432"/>
        <w:gridCol w:w="432"/>
        <w:gridCol w:w="432"/>
        <w:gridCol w:w="432"/>
        <w:gridCol w:w="432"/>
        <w:gridCol w:w="432"/>
        <w:gridCol w:w="432"/>
        <w:gridCol w:w="433"/>
        <w:gridCol w:w="432"/>
        <w:gridCol w:w="432"/>
        <w:gridCol w:w="432"/>
        <w:gridCol w:w="432"/>
      </w:tblGrid>
      <w:tr w:rsidR="00B841A5" w14:paraId="5D3C3E9F" w14:textId="77777777" w:rsidTr="009260D4">
        <w:trPr>
          <w:trHeight w:val="432"/>
        </w:trPr>
        <w:tc>
          <w:tcPr>
            <w:tcW w:w="432" w:type="dxa"/>
          </w:tcPr>
          <w:p w14:paraId="1AD1935E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50F2BD3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2114412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B6D61A5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E47E17D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6A25D7D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DE95F85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D026CB8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111D557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432463F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7BD97FC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F7C61C2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1BF26B1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841A5" w14:paraId="1F7C914D" w14:textId="77777777" w:rsidTr="009260D4">
        <w:trPr>
          <w:trHeight w:val="432"/>
        </w:trPr>
        <w:tc>
          <w:tcPr>
            <w:tcW w:w="432" w:type="dxa"/>
          </w:tcPr>
          <w:p w14:paraId="6B3B504C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D845B15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9A72EFD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DC26B23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69505A5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E063BF2" w14:textId="77777777" w:rsidR="00B841A5" w:rsidRDefault="00B376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63040" behindDoc="0" locked="0" layoutInCell="1" allowOverlap="1" wp14:anchorId="64C273DB" wp14:editId="12E38DF9">
                      <wp:simplePos x="0" y="0"/>
                      <wp:positionH relativeFrom="column">
                        <wp:posOffset>-339725</wp:posOffset>
                      </wp:positionH>
                      <wp:positionV relativeFrom="paragraph">
                        <wp:posOffset>269875</wp:posOffset>
                      </wp:positionV>
                      <wp:extent cx="1057275" cy="0"/>
                      <wp:effectExtent l="38100" t="76200" r="9525" b="95250"/>
                      <wp:wrapNone/>
                      <wp:docPr id="50569" name="Straight Arrow Connector 5056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1057275" cy="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21E7167">
                    <v:shape id="Straight Arrow Connector 50569" style="position:absolute;margin-left:-26.75pt;margin-top:21.25pt;width:83.25pt;height:0;z-index:2518630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x3Bv+gEAAGEEAAAOAAAAZHJzL2Uyb0RvYy54bWysVMtu2zAQvBfoPxC815INOGkMy0HhNL0U&#10;rdG0H8BQS4sAX1iylv33XVKynLRBgRS9UCJ3Z3Z2tNT69mgNOwBG7V3D57OaM3DSt9rtG/7j+/27&#10;95zFJFwrjHfQ8BNEfrt5+2bdhxUsfOdNC8iIxMVVHxrepRRWVRVlB1bEmQ/gKKg8WpFoi/uqRdET&#10;uzXVoq6vqt5jG9BLiJFO74Yg3xR+pUCmr0pFSMw0nLSlsmJZH/NabdZitUcROi1HGeIfVFihHRWd&#10;qO5EEuwn6j+orJboo1dpJr2tvFJaQumBupnXv3Xz0IkApRcyJ4bJpvj/aOWXww6Zbhu+rJdXN5w5&#10;YekzPSQUet8l9gHR92zrnSMrPbIhi1zrQ1wReOt2OO5i2GG24KjQ5ic1x47F6dPkNBwTk3Q4r5fX&#10;i+slZ/Icqy7AgDF9Am9Zfml4HLVMIubFaXH4HBOVJuAZkKsax3riv6mXdUmL3uj2XhuTg2WsYGuQ&#10;HQQNRDrO8wAQw7OsDkT70bUsnQJZkVALtzcwjEoS2rwcIxbjiCwbM1hR3tLJwKDrGygyOjc/CMsj&#10;ftEipASXznqMo+wMU6R8Ao4d/Q045mcolPF/DXhClMrepQlstfP4kuyLhWrIPzsw9J0tePTtqQxJ&#10;sYbmuDg+3rl8UZ7uC/zyZ9j8AgAA//8DAFBLAwQUAAYACAAAACEAqhgDu98AAAAJAQAADwAAAGRy&#10;cy9kb3ducmV2LnhtbEyPzU7DMBCE70i8g7VI3Fon/UEoxKkqRLlwKISIsxsvScBeh9htU56erTjA&#10;abU7o9lv8tXorDjgEDpPCtJpAgKp9qajRkH1upncgghRk9HWEyo4YYBVcXmR68z4I73goYyN4BAK&#10;mVbQxthnUoa6RafD1PdIrL37wenI69BIM+gjhzsrZ0lyI53uiD+0usf7FuvPcu8UvKW+Kx8+nrbP&#10;X9+nerFdV/ZxUyl1fTWu70BEHOOfGc74jA4FM+38nkwQVsFkOV+yVcFixvNsSOdcbvd7kEUu/zco&#10;fgAAAP//AwBQSwECLQAUAAYACAAAACEAtoM4kv4AAADhAQAAEwAAAAAAAAAAAAAAAAAAAAAAW0Nv&#10;bnRlbnRfVHlwZXNdLnhtbFBLAQItABQABgAIAAAAIQA4/SH/1gAAAJQBAAALAAAAAAAAAAAAAAAA&#10;AC8BAABfcmVscy8ucmVsc1BLAQItABQABgAIAAAAIQBVx3Bv+gEAAGEEAAAOAAAAAAAAAAAAAAAA&#10;AC4CAABkcnMvZTJvRG9jLnhtbFBLAQItABQABgAIAAAAIQCqGAO73wAAAAkBAAAPAAAAAAAAAAAA&#10;AAAAAFQEAABkcnMvZG93bnJldi54bWxQSwUGAAAAAAQABADzAAAAYAUAAAAA&#10;" w14:anchorId="4754AC72">
                      <v:stroke startarrow="block" endarrow="block"/>
                    </v:shape>
                  </w:pict>
                </mc:Fallback>
              </mc:AlternateContent>
            </w:r>
            <w:r w:rsidR="00B841A5" w:rsidRPr="00AA5634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41536" behindDoc="0" locked="0" layoutInCell="1" allowOverlap="1" wp14:anchorId="3ECA5523" wp14:editId="7330E4B9">
                      <wp:simplePos x="0" y="0"/>
                      <wp:positionH relativeFrom="column">
                        <wp:posOffset>204470</wp:posOffset>
                      </wp:positionH>
                      <wp:positionV relativeFrom="paragraph">
                        <wp:posOffset>-221615</wp:posOffset>
                      </wp:positionV>
                      <wp:extent cx="0" cy="1676400"/>
                      <wp:effectExtent l="57150" t="38100" r="76200" b="38100"/>
                      <wp:wrapNone/>
                      <wp:docPr id="50558" name="Straight Arrow Connector 5055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0" cy="1676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B143E15">
                    <v:shape id="Straight Arrow Connector 50558" style="position:absolute;margin-left:16.1pt;margin-top:-17.45pt;width:0;height:132pt;z-index:25184153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NJFi/QEAAGEEAAAOAAAAZHJzL2Uyb0RvYy54bWysVNuO0zAQfUfiHyy/06QV7a6ipivUZXlB&#10;ULHwAV5n3FjyTWPTtH/P2GlTdtkXEC+OL3NmzjkeZ313tIYdAKP2ruXzWc0ZOOk77fYt//H94d0t&#10;ZzEJ1wnjHbT8BJHfbd6+WQ+hgYXvvekAGSVxsRlCy/uUQlNVUfZgRZz5AI4OlUcrEi1xX3UoBspu&#10;TbWo61U1eOwCegkx0u79eMg3Jb9SINNXpSIkZlpO3FIZsYxPeaw2a9HsUYReyzMN8Q8srNCOik6p&#10;7kUS7CfqP1JZLdFHr9JMelt5pbSEooHUzOsXah57EaBoIXNimGyK/y+t/HLYIdNdy5f1ckmX5YSl&#10;a3pMKPS+T+wDoh/Y1jtHVnpkYxS5NoTYEHjrdnhexbDDbMFRoc1fEseOxenT5DQcE5PjpqTd+epm&#10;9b4ut1BdgQFj+gTesjxpeTxzmUjMi9Pi8DkmKk3ACyBXNY4NLV/cLm+WJSx6o7sHbUw+LG0FW4Ps&#10;IKgh0nGeG4AyPIvqQXQfXcfSKZAVCbVwewNjqyShzetnlMU4SpaNGa0os3QyMPL6BoqMJvEj/xdc&#10;hJTg0oWPcRSdYYqYT8B6VJTfxlXEc+A5PkOhtP/fgCdEqexdmsBWO4+vVb9aqMb4iwOj7mzBk+9O&#10;pUmKNdTHxfHzm8sP5fd1gV//DJtfAAAA//8DAFBLAwQUAAYACAAAACEAukWbs9wAAAAJAQAADwAA&#10;AGRycy9kb3ducmV2LnhtbEyPwU7DMAyG70i8Q2Qkbpu7DlWsNJ0QCGknJro9QNaYtlrjVE22dW8/&#10;wwWOtn99/v5iPblenWkMnWcNi3kCirj2tuNGw373MXsGFaJha3rPpOFKAdbl/V1hcusv/EXnKjZK&#10;IBxyo6GNccgRQ92SM2HuB2K5ffvRmSjj2KAdzUXgrsc0STJ0pmP50JqB3lqqj9XJaUizzbDJIlb7&#10;5kgJon3/3G53Wj8+TK8voCJN8S8MP/qiDqU4HfyJbVC9hmWaSlLDbPm0AiWB38VB4OlqAVgW+L9B&#10;eQMAAP//AwBQSwECLQAUAAYACAAAACEAtoM4kv4AAADhAQAAEwAAAAAAAAAAAAAAAAAAAAAAW0Nv&#10;bnRlbnRfVHlwZXNdLnhtbFBLAQItABQABgAIAAAAIQA4/SH/1gAAAJQBAAALAAAAAAAAAAAAAAAA&#10;AC8BAABfcmVscy8ucmVsc1BLAQItABQABgAIAAAAIQBWNJFi/QEAAGEEAAAOAAAAAAAAAAAAAAAA&#10;AC4CAABkcnMvZTJvRG9jLnhtbFBLAQItABQABgAIAAAAIQC6RZuz3AAAAAkBAAAPAAAAAAAAAAAA&#10;AAAAAFcEAABkcnMvZG93bnJldi54bWxQSwUGAAAAAAQABADzAAAAYAUAAAAA&#10;" w14:anchorId="62BC7571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703684CF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691E77E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566AB4FF" w14:textId="77777777" w:rsidR="00B841A5" w:rsidRDefault="00427D4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B'</w:t>
            </w:r>
          </w:p>
        </w:tc>
        <w:tc>
          <w:tcPr>
            <w:tcW w:w="432" w:type="dxa"/>
          </w:tcPr>
          <w:p w14:paraId="56AE8DF3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1889207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F56B57C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C7D56EC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F0183" w:rsidRPr="00AF0183" w14:paraId="41D97E01" w14:textId="77777777" w:rsidTr="009260D4">
        <w:trPr>
          <w:trHeight w:val="432"/>
        </w:trPr>
        <w:tc>
          <w:tcPr>
            <w:tcW w:w="432" w:type="dxa"/>
          </w:tcPr>
          <w:p w14:paraId="08DEEA4D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ACF4FB5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E31B463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3E20784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1472CB7" w14:textId="77777777" w:rsidR="00B841A5" w:rsidRDefault="00AF0183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44608" behindDoc="0" locked="0" layoutInCell="1" allowOverlap="1" wp14:anchorId="35C37236" wp14:editId="260155C3">
                      <wp:simplePos x="0" y="0"/>
                      <wp:positionH relativeFrom="column">
                        <wp:posOffset>-54610</wp:posOffset>
                      </wp:positionH>
                      <wp:positionV relativeFrom="paragraph">
                        <wp:posOffset>-5715</wp:posOffset>
                      </wp:positionV>
                      <wp:extent cx="790575" cy="533400"/>
                      <wp:effectExtent l="0" t="0" r="28575" b="19050"/>
                      <wp:wrapNone/>
                      <wp:docPr id="50560" name="L-Shape 5056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790575" cy="533400"/>
                              </a:xfrm>
                              <a:prstGeom prst="corner">
                                <a:avLst/>
                              </a:prstGeom>
                              <a:gradFill flip="none" rotWithShape="1">
                                <a:gsLst>
                                  <a:gs pos="0">
                                    <a:schemeClr val="accent1">
                                      <a:tint val="66000"/>
                                      <a:satMod val="160000"/>
                                      <a:alpha val="0"/>
                                    </a:schemeClr>
                                  </a:gs>
                                  <a:gs pos="50000">
                                    <a:schemeClr val="accent1">
                                      <a:tint val="44500"/>
                                      <a:satMod val="160000"/>
                                    </a:schemeClr>
                                  </a:gs>
                                  <a:gs pos="100000">
                                    <a:schemeClr val="accent1">
                                      <a:tint val="23500"/>
                                      <a:satMod val="160000"/>
                                    </a:schemeClr>
                                  </a:gs>
                                </a:gsLst>
                                <a:lin ang="2700000" scaled="1"/>
                                <a:tileRect/>
                              </a:gra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440436A">
                    <v:shape id="L-Shape 50560" style="position:absolute;margin-left:-4.3pt;margin-top:-.45pt;width:62.25pt;height:42pt;z-index:25184460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790575,533400" o:spid="_x0000_s1026" fillcolor="#8aabd3 [2132]" strokecolor="#243f60 [1604]" strokeweight="2pt" path="m,l266700,r,266700l790575,266700r,266700l,53340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rcL1AgMAABMHAAAOAAAAZHJzL2Uyb0RvYy54bWysVdtO3DAQfa/Uf7D8DskueykrsmgFoqq0&#10;BQRUPA+Os7Hk2K7tvfXrO7aTsFBEVdSXxB7P9Xjm+Ox810iy4dYJrQo6OM4p4YrpUqhVQX88XB19&#10;ocR5UCVIrXhB99zR8/nnT2dbM+NDXWtZckvQiXKzrSlo7b2ZZZljNW/AHWvDFR5W2jbgcWtXWWlh&#10;i94bmQ3zfJJttS2N1Yw7h9LLdEjn0X9VceZvqspxT2RBMTcfvzZ+n8I3m5/BbGXB1IK1acAHsmhA&#10;KAzau7oED2RtxR+uGsGsdrryx0w3ma4qwXisAasZ5K+qua/B8FgLguNMD5P7f27Z9ebWElEWdJyP&#10;J4iQggavaXkUY5MkRJC2xs1Q997c2nbncBkq3lW2CX+shewisPseWL7zhKFwepqPp2NKGB6NT05G&#10;eQQ+ezY21vmvXDckLArKtFXcRkBhs3QeQ6Jyp9TiXF4JKUklBbaNwuaixGr/KHwdU8dmTBfi0D5a&#10;OGI0IpdHcWwwfiEt2QC2BjDGlU8WXiifpJNJnjKFmQP/XZdJPAjitnVAmhqSuKupdx2TXrnD4ONo&#10;GSS91nsJjEZokHr07QQQld7RG+EGIdw/FDw8+Ug8TGLVoSyFIhBmfzhNsYljIDn21yDV4YXkdziW&#10;6Upx8uI1Yu6hw1JPxZXfSx5wkuqOV9ig2EXDv92cq6HkCc8EdAryEqHoMHiusH163+nqe82Xl5Lc&#10;tPrBlEdm6Y3fRTgZ9xYxsla+N26E0qnVX0WX2I9t5KTfgZSgCSg96XKP44t9HwfPGXYlcICW4Pwt&#10;WCQyHGgkZ3+Dn0rqbUF1u6Kk1vbXW/Kgj/yCp5RskRgL6n6uweJ4yW8K5+d0MBoFJo2b0Xg6xI09&#10;PHk6PFHr5kLjgA3wGTAsLoO+l92ysrp5RA5fhKh4BIphbKQAb7vNhU+Eja8A44tFVEP2NOCX6t6w&#10;btIDPTzsHsGalkU80s+17kgUZq+oJOmG+1B6sfa6ErEpn3Ft8UbmTaOVXolA7Yf7qPX8ls1/AwAA&#10;//8DAFBLAwQUAAYACAAAACEALM6ETNwAAAAHAQAADwAAAGRycy9kb3ducmV2LnhtbEyOQU+DQBCF&#10;7yb+h8008dYu1FgRWRqjMTEeTMH+gAWmLIGdJey24L93etLTm5f38ubL9osdxAUn3zlSEG8iEEi1&#10;azpqFRy/39cJCB80NXpwhAp+0MM+v73JdNq4mQq8lKEVPEI+1QpMCGMqpa8NWu03bkTi7OQmqwPb&#10;qZXNpGcet4PcRtFOWt0RfzB6xFeDdV+erYLtV/0R3sxnX7jHqpgPybGoyl6pu9Xy8gwi4BL+ynDF&#10;Z3TImalyZ2q8GBSskx03WZ9AXOP4gY9KQXIfg8wz+Z8//wUAAP//AwBQSwECLQAUAAYACAAAACEA&#10;toM4kv4AAADhAQAAEwAAAAAAAAAAAAAAAAAAAAAAW0NvbnRlbnRfVHlwZXNdLnhtbFBLAQItABQA&#10;BgAIAAAAIQA4/SH/1gAAAJQBAAALAAAAAAAAAAAAAAAAAC8BAABfcmVscy8ucmVsc1BLAQItABQA&#10;BgAIAAAAIQCOrcL1AgMAABMHAAAOAAAAAAAAAAAAAAAAAC4CAABkcnMvZTJvRG9jLnhtbFBLAQIt&#10;ABQABgAIAAAAIQAszoRM3AAAAAcBAAAPAAAAAAAAAAAAAAAAAFwFAABkcnMvZG93bnJldi54bWxQ&#10;SwUGAAAAAAQABADzAAAAZQYAAAAA&#10;" w14:anchorId="0B276741">
                      <v:fill type="gradient" color2="#d6e2f0 [756]" colors="0 #9ab5e4;.5 #c2d1ed;1 #e1e8f5" angle="45" focus="100%" o:opacity2="0" rotate="t"/>
                      <v:path arrowok="t" o:connecttype="custom" o:connectlocs="0,0;266700,0;266700,266700;790575,266700;790575,533400;0,533400;0,0" o:connectangles="0,0,0,0,0,0,0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328B598C" w14:textId="77777777" w:rsidR="00B841A5" w:rsidRDefault="00427D4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C'</w:t>
            </w:r>
          </w:p>
        </w:tc>
        <w:tc>
          <w:tcPr>
            <w:tcW w:w="432" w:type="dxa"/>
          </w:tcPr>
          <w:p w14:paraId="26F72D5F" w14:textId="77777777" w:rsidR="00B841A5" w:rsidRDefault="00AF0183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45632" behindDoc="0" locked="0" layoutInCell="1" allowOverlap="1" wp14:anchorId="1C43F302" wp14:editId="75CE4D0B">
                      <wp:simplePos x="0" y="0"/>
                      <wp:positionH relativeFrom="column">
                        <wp:posOffset>-317501</wp:posOffset>
                      </wp:positionH>
                      <wp:positionV relativeFrom="paragraph">
                        <wp:posOffset>-5715</wp:posOffset>
                      </wp:positionV>
                      <wp:extent cx="790575" cy="533400"/>
                      <wp:effectExtent l="0" t="0" r="28575" b="19050"/>
                      <wp:wrapNone/>
                      <wp:docPr id="50559" name="L-Shape 5055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flipH="1">
                                <a:off x="0" y="0"/>
                                <a:ext cx="790575" cy="533400"/>
                              </a:xfrm>
                              <a:prstGeom prst="corner">
                                <a:avLst/>
                              </a:prstGeom>
                              <a:noFill/>
                              <a:ln>
                                <a:solidFill>
                                  <a:srgbClr val="FF0000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1DFA756">
                    <v:shape id="L-Shape 50559" style="position:absolute;margin-left:-25pt;margin-top:-.45pt;width:62.25pt;height:42pt;flip:x;z-index:25184563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790575,533400" o:spid="_x0000_s1026" filled="f" strokecolor="red" strokeweight="2pt" path="m,l266700,r,266700l790575,266700r,266700l,53340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WwL3oQIAAJYFAAAOAAAAZHJzL2Uyb0RvYy54bWysVE1v2zAMvQ/YfxB0b+2k8doGdYqgRbYB&#10;QVusHXpWZCk2IIuapMTJfv0oyXaDbthhmA+GKJGPX4+8uT20iuyFdQ3okk7Oc0qE5lA1elvS7y+r&#10;sytKnGe6Ygq0KOlROHq7+PjhpjNzMYUaVCUsQRDt5p0pae29mWeZ47VomTsHIzQ+SrAt8yjabVZZ&#10;1iF6q7Jpnn/KOrCVscCFc3h7nx7pIuJLKbh/lNIJT1RJMTYf/zb+N+GfLW7YfGuZqRveh8H+IYqW&#10;NRqdjlD3zDOys81vUG3DLTiQ/pxDm4GUDRcxB8xmkr/L5rlmRsRcsDjOjGVy/w+WP+yfLGmqkhZ5&#10;UVxTolmLbVqfRd8kXWKROuPmqPtsnmwvOTyGjA/StkSqxnzB/scaYFbkEEt8HEssDp5wvLy8zovL&#10;ghKOT8XFxSyPLcgSTIAz1vnPAloSDiXlYLWwEZbt186jc1QelIKBhlWjVOyj0uHCgWqqcBcFu93c&#10;KUv2DAmwWuX4hZ4jxokaSsE0C0mmtOLJH5UIGEp/ExJrhOFPYySRnWKEZZwL7VPurmaVSN6KU2eB&#10;z8Eiuo6AAVlilCN2DzBoJpABO8Xc6wdTEck9Gud/CywZjxbRM2g/GreNhlTjd5kpzKr3nPSHIqXS&#10;hCptoDoigyyk0XKGrxrs3Jo5/8QszhJOHe4H/4g/qaArKfQnSmqwP/90H/SR4vhKSYezWVL3Y8es&#10;oER91Uj+68lsFoY5CrPicoqCPX3ZnL7oXXsH2P0JbiLD4zHoezUcpYX2FdfIMnjFJ6Y5+kbueTsI&#10;dz7tDFxEXCyXUQ0H2DC/1s+GD8wPvHw5vDJrevp65P0DDHPM5u84nHRDPzQsdx5kEwn+Vte+3jj8&#10;kTj9ogrb5VSOWm/rdPELAAD//wMAUEsDBBQABgAIAAAAIQBLzE8O3wAAAAcBAAAPAAAAZHJzL2Rv&#10;d25yZXYueG1sTI/BTsMwEETvSPyDtUhcUOsUWtqGOFVBgnLgQluJ6zZe4qj2OsRuGv4ec4LbjmY0&#10;87ZYDc6KnrrQeFYwGWcgiCuvG64V7HfPowWIEJE1Ws+k4JsCrMrLiwJz7c/8Tv021iKVcMhRgYmx&#10;zaUMlSGHYexb4uR9+s5hTLKrpe7wnMqdlbdZdi8dNpwWDLb0ZKg6bk9OwZzM6waPX2vrXj42/Zuc&#10;Pi5vvFLXV8P6AUSkIf6F4Rc/oUOZmA7+xDoIq2A0y9IvMR1LEMmfT2cgDgoWdxOQZSH/85c/AAAA&#10;//8DAFBLAQItABQABgAIAAAAIQC2gziS/gAAAOEBAAATAAAAAAAAAAAAAAAAAAAAAABbQ29udGVu&#10;dF9UeXBlc10ueG1sUEsBAi0AFAAGAAgAAAAhADj9If/WAAAAlAEAAAsAAAAAAAAAAAAAAAAALwEA&#10;AF9yZWxzLy5yZWxzUEsBAi0AFAAGAAgAAAAhAMpbAvehAgAAlgUAAA4AAAAAAAAAAAAAAAAALgIA&#10;AGRycy9lMm9Eb2MueG1sUEsBAi0AFAAGAAgAAAAhAEvMTw7fAAAABwEAAA8AAAAAAAAAAAAAAAAA&#10;+wQAAGRycy9kb3ducmV2LnhtbFBLBQYAAAAABAAEAPMAAAAHBgAAAAA=&#10;" w14:anchorId="0AE66E53">
                      <v:path arrowok="t" o:connecttype="custom" o:connectlocs="0,0;266700,0;266700,266700;790575,266700;790575,533400;0,533400;0,0" o:connectangles="0,0,0,0,0,0,0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7394635C" w14:textId="77777777" w:rsidR="00B841A5" w:rsidRDefault="00B376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55872" behindDoc="0" locked="0" layoutInCell="1" allowOverlap="1" wp14:anchorId="066E9D7B" wp14:editId="5C9C1C2C">
                      <wp:simplePos x="0" y="0"/>
                      <wp:positionH relativeFrom="column">
                        <wp:posOffset>149860</wp:posOffset>
                      </wp:positionH>
                      <wp:positionV relativeFrom="paragraph">
                        <wp:posOffset>-67945</wp:posOffset>
                      </wp:positionV>
                      <wp:extent cx="95250" cy="114300"/>
                      <wp:effectExtent l="0" t="0" r="19050" b="19050"/>
                      <wp:wrapNone/>
                      <wp:docPr id="50565" name="Oval 5056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8B19A90">
                    <v:oval id="Oval 50565" style="position:absolute;margin-left:11.8pt;margin-top:-5.35pt;width:7.5pt;height:9pt;z-index:2518558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0481E1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gcLLiQIAAHAFAAAOAAAAZHJzL2Uyb0RvYy54bWysVEtv2zAMvg/YfxB0X21ncbcGdYogRYcB&#10;RVu0HXpWZSkWIIuapMTJfv0o+ZFgLXYY5oNMiuTHh0heXu1bTXbCeQWmosVZTokwHGplNhX98Xzz&#10;6SslPjBTMw1GVPQgPL1afvxw2dmFmEEDuhaOIIjxi85WtAnBLrLM80a0zJ+BFQaFElzLArJuk9WO&#10;dYje6myW5+dZB662DrjwHm+veyFdJnwpBQ/3UnoRiK4oxhbS6dL5Gs9seckWG8dso/gQBvuHKFqm&#10;DDqdoK5ZYGTr1BuoVnEHHmQ449BmIKXiIuWA2RT5H9k8NcyKlAsWx9upTP7/wfK73YMjqq5omZfn&#10;JSWGtfhM9zumSX+DFeqsX6Dik31wA+eRjOnupWvjHxMh+1TVw1RVsQ+E4+VFOSux9BwlRTH/nKei&#10;Z0db63z4JqAlkaio0FpZH9NmC7a79QFdovaoFa89aFXfKK0TE1tFrLUjGHNFw76Ij4oWJ1pZzKCP&#10;OVHhoEW01eZRSMweo5wlh6nvjmCMc2FC0YsaVoveR5njN3oZ3SefCTAiS4xuwh4ARs0eZMTugx30&#10;o6lIbTsZ538LrDeeLJJnMGEybpUB9x6AxqwGz70+hn9Smki+Qn3A3nDQD423/EbhC90yHx6YwynB&#10;R8XJD/d4SA1dRWGgKGnA/XrvPupj86KUkg6nrqL+55Y5QYn+brCtL4r5PI5pYubllxky7lTyeiox&#10;23YN+OYF7hjLExn1gx5J6aB9wQWxil5RxAxH3xXlwY3MOvTbAFcMF6tVUsPRtCzcmifLI3isamy/&#10;5/0Lc3Zo04DtfQfjhL5p1V43WhpYbQNIlfr4WNeh3jjWqXGGFRT3ximftI6LcvkbAAD//wMAUEsD&#10;BBQABgAIAAAAIQBcUL2l3gAAAAcBAAAPAAAAZHJzL2Rvd25yZXYueG1sTI5dS8MwFIbvBf9DOIJ3&#10;W7oW2lGbjiFOEURmHXibNVlb1pyUJP3w33u80svznof3fYrdYno2aec7iwI26wiYxtqqDhsBp8/D&#10;agvMB4lK9ha1gG/tYVfe3hQyV3bGDz1VoWFUgj6XAtoQhpxzX7faSL+2g0b6XawzMtDpGq6cnKnc&#10;9DyOopQb2SEttHLQj62ur9VoBLzN8VN6fTk8u+qrmV7NaTxi9i7E/d2yfwAW9BL+YPjVJ3Uoyels&#10;R1Se9QLiJCVSwGoTZcAISLYUnAVkCfCy4P/9yx8AAAD//wMAUEsBAi0AFAAGAAgAAAAhALaDOJL+&#10;AAAA4QEAABMAAAAAAAAAAAAAAAAAAAAAAFtDb250ZW50X1R5cGVzXS54bWxQSwECLQAUAAYACAAA&#10;ACEAOP0h/9YAAACUAQAACwAAAAAAAAAAAAAAAAAvAQAAX3JlbHMvLnJlbHNQSwECLQAUAAYACAAA&#10;ACEAaIHCy4kCAABwBQAADgAAAAAAAAAAAAAAAAAuAgAAZHJzL2Uyb0RvYy54bWxQSwECLQAUAAYA&#10;CAAAACEAXFC9pd4AAAAHAQAADwAAAAAAAAAAAAAAAADjBAAAZHJzL2Rvd25yZXYueG1sUEsFBgAA&#10;AAAEAAQA8wAAAO4FAAAAAA==&#10;"/>
                  </w:pict>
                </mc:Fallback>
              </mc:AlternateContent>
            </w:r>
          </w:p>
        </w:tc>
        <w:tc>
          <w:tcPr>
            <w:tcW w:w="433" w:type="dxa"/>
          </w:tcPr>
          <w:p w14:paraId="1EB4B610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5B93E2F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E9357A7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596A5EA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F67F2C7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841A5" w14:paraId="67F25584" w14:textId="77777777" w:rsidTr="009260D4">
        <w:trPr>
          <w:trHeight w:val="413"/>
        </w:trPr>
        <w:tc>
          <w:tcPr>
            <w:tcW w:w="432" w:type="dxa"/>
          </w:tcPr>
          <w:p w14:paraId="4FC3D1AA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64F56C7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CC0D8F9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D50A9A4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A88C29C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B9E9FD5" w14:textId="77777777" w:rsidR="00B841A5" w:rsidRDefault="00B376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57920" behindDoc="0" locked="0" layoutInCell="1" allowOverlap="1" wp14:anchorId="6BF1AF6E" wp14:editId="31E3FAEF">
                      <wp:simplePos x="0" y="0"/>
                      <wp:positionH relativeFrom="column">
                        <wp:posOffset>-78234</wp:posOffset>
                      </wp:positionH>
                      <wp:positionV relativeFrom="paragraph">
                        <wp:posOffset>-81915</wp:posOffset>
                      </wp:positionV>
                      <wp:extent cx="95250" cy="114300"/>
                      <wp:effectExtent l="0" t="0" r="19050" b="19050"/>
                      <wp:wrapNone/>
                      <wp:docPr id="50566" name="Oval 5056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11BBCFF">
                    <v:oval id="Oval 50566" style="position:absolute;margin-left:-6.15pt;margin-top:-6.45pt;width:7.5pt;height:9pt;z-index:2518579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0AFF33EC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UrT+pigIAAHA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ysXp&#10;KSWWGXymuy3TpL/BCnUuLFHx0d37gQtIpnR30pv0x0TILld1P1VV7CLheHm2mC2w9BwlVTX/XOai&#10;Fwdb50P8JsCQRNRUaK1cSGmzJdvehIguUXvUStcBtGquldaZSa0iLrUnGHNN465Kj4oWR1pFyqCP&#10;OVNxr0Wy1fZBSMweo5xlh7nvDmCMc2Fj1Yta1ojex6LEb/Qyus8+M2BClhjdhD0AjJo9yIjdBzvo&#10;J1OR23YyLv8WWG88WWTPYONkbJQF/x6AxqwGz70+hn9UmkS+QLPH3vDQD01w/FrhC92wEO+ZxynB&#10;R8XJj3d4SA1dTWGgKGnB/3rvPulj86KUkg6nrqbh54Z5QYn+brGtz6r5PI1pZuaLLzNk/LHk5Vhi&#10;N+YS8M0r3DGOZzLpRz2S0oN5xgWxTl5RxCxH3zXl0Y/MZey3Aa4YLtbrrIaj6Vi8sY+OJ/BU1dR+&#10;T7tn5t3QphHb+xbGCX3Tqr1usrSw3kSQKvfxoa5DvXGsc+MMKyjtjWM+ax0W5eo3AAAA//8DAFBL&#10;AwQUAAYACAAAACEA80omu94AAAAHAQAADwAAAGRycy9kb3ducmV2LnhtbEyOXUvDMBSG74X9h3CE&#10;3W1pO9xcbTqGOEUQ0W7gbdYc27LmpCTph//e6I3enZfz8L5Ptpt0ywa0rjEkIF5GwJBKoxqqBJyO&#10;h8UtMOclKdkaQgFf6GCXz64ymSoz0jsOha9YKCGXSgG1913KuStr1NItTYcUfp/GaulDtBVXVo6h&#10;XLc8iaI117KhsFDLDu9rLC9FrwW8jMnD+vJ0eLTFRzU861P/RptXIebX0/4OmMfJ/8Hwox/UIQ9O&#10;Z9OTcqwVsIiTVUB/jy2wQCQbYGcBNzHwPOP//fNvAAAA//8DAFBLAQItABQABgAIAAAAIQC2gziS&#10;/gAAAOEBAAATAAAAAAAAAAAAAAAAAAAAAABbQ29udGVudF9UeXBlc10ueG1sUEsBAi0AFAAGAAgA&#10;AAAhADj9If/WAAAAlAEAAAsAAAAAAAAAAAAAAAAALwEAAF9yZWxzLy5yZWxzUEsBAi0AFAAGAAgA&#10;AAAhAJStP6mKAgAAcAUAAA4AAAAAAAAAAAAAAAAALgIAAGRycy9lMm9Eb2MueG1sUEsBAi0AFAAG&#10;AAgAAAAhAPNKJrveAAAABwEAAA8AAAAAAAAAAAAAAAAA5AQAAGRycy9kb3ducmV2LnhtbFBLBQYA&#10;AAAABAAEAPMAAADvBQAAAAA=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7F667AF4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987D4E9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0AFFA246" w14:textId="77777777" w:rsidR="00B841A5" w:rsidRDefault="00427D4A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53824" behindDoc="0" locked="0" layoutInCell="1" allowOverlap="1" wp14:anchorId="121E72ED" wp14:editId="352BA83E">
                      <wp:simplePos x="0" y="0"/>
                      <wp:positionH relativeFrom="column">
                        <wp:posOffset>-124460</wp:posOffset>
                      </wp:positionH>
                      <wp:positionV relativeFrom="paragraph">
                        <wp:posOffset>222885</wp:posOffset>
                      </wp:positionV>
                      <wp:extent cx="95250" cy="114300"/>
                      <wp:effectExtent l="0" t="0" r="19050" b="19050"/>
                      <wp:wrapNone/>
                      <wp:docPr id="50564" name="Oval 5056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75D188A">
                    <v:oval id="Oval 50564" style="position:absolute;margin-left:-9.8pt;margin-top:17.55pt;width:7.5pt;height:9pt;z-index:2518538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7355B5B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Z7lciQIAAHA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ysXp&#10;nBLLDD7T3ZZp0t9ghToXlqj46O79wAUkU7o76U36YyJkl6u6n6oqdpFwvDxbzBZYeo6Sqpp/LnPR&#10;i4Ot8yF+E2BIImoqtFYupLTZkm1vQkSXqD1qpesAWjXXSuvMpFYRl9oTjLmmcVelR0WLI60iZdDH&#10;nKm41yLZavsgJGaPUc6yw9x3BzDGubCx6kUta0TvY1HiN3oZ3WefGTAhS4xuwh4ARs0eZMTugx30&#10;k6nIbTsZl38LrDeeLLJnsHEyNsqCfw9AY1aD514fwz8qTSJfoNljb3johyY4fq3whW5YiPfM45Tg&#10;o+Lkxzs8pIaupjBQlLTgf713n/SxeVFKSYdTV9Pwc8O8oER/t9jWZ9V8nsY0M/PFlxky/ljyciyx&#10;G3MJ+OYV7hjHM5n0ox5J6cE844JYJ68oYpaj75ry6EfmMvbbAFcMF+t1VsPRdCze2EfHE3iqamq/&#10;p90z825o04jtfQvjhL5p1V43WVpYbyJIlfv4UNeh3jjWuXGGFZT2xjGftQ6LcvUbAAD//wMAUEsD&#10;BBQABgAIAAAAIQB25C/84AAAAAgBAAAPAAAAZHJzL2Rvd25yZXYueG1sTI9dS8MwFIbvBf9DOIJ3&#10;XdrNdVp7OkScMhBxdeBt1sS2rDkpSfrhvzde6eXLeXjf5+TbWXdsVNa1hhCSRQxMUWVkSzXC8WMX&#10;3QJzXpAUnSGF8K0cbIvLi1xk0kx0UGPpaxZKyGUCofG+zzh3VaO0cAvTKwq3L2O18CHamksrplCu&#10;O76M45Rr0VJYaESvHhtVnctBI7xOy6f0/LJ7tuVnPe71cXinzRvi9dX8cA/Mq9n/wfCrH9ShCE4n&#10;M5B0rEOIkrs0oAirdQIsANFNyCeE9SoBXuT8/wPFDwAAAP//AwBQSwECLQAUAAYACAAAACEAtoM4&#10;kv4AAADhAQAAEwAAAAAAAAAAAAAAAAAAAAAAW0NvbnRlbnRfVHlwZXNdLnhtbFBLAQItABQABgAI&#10;AAAAIQA4/SH/1gAAAJQBAAALAAAAAAAAAAAAAAAAAC8BAABfcmVscy8ucmVsc1BLAQItABQABgAI&#10;AAAAIQADZ7lciQIAAHAFAAAOAAAAAAAAAAAAAAAAAC4CAABkcnMvZTJvRG9jLnhtbFBLAQItABQA&#10;BgAIAAAAIQB25C/84AAAAAgBAAAPAAAAAAAAAAAAAAAAAOMEAABkcnMvZG93bnJldi54bWxQSwUG&#10;AAAAAAQABADzAAAA8AUAAAAA&#10;"/>
                  </w:pict>
                </mc:Fallback>
              </mc:AlternateContent>
            </w:r>
          </w:p>
        </w:tc>
        <w:tc>
          <w:tcPr>
            <w:tcW w:w="432" w:type="dxa"/>
          </w:tcPr>
          <w:p w14:paraId="0C0110AE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FE98DFF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DF93E9C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3DE3D1BF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841A5" w14:paraId="17A4C680" w14:textId="77777777" w:rsidTr="009260D4">
        <w:trPr>
          <w:trHeight w:val="432"/>
        </w:trPr>
        <w:tc>
          <w:tcPr>
            <w:tcW w:w="432" w:type="dxa"/>
          </w:tcPr>
          <w:p w14:paraId="56C78D95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08F64CC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581AAD84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27F7EC4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402EE890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29CC177" w14:textId="77777777" w:rsidR="00B841A5" w:rsidRPr="00A87EC5" w:rsidRDefault="00B841A5" w:rsidP="00855D6E">
            <w:pPr>
              <w:spacing w:line="276" w:lineRule="auto"/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</w:pPr>
            <w:r w:rsidRPr="00A87EC5"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  <w:t>l</w:t>
            </w:r>
          </w:p>
        </w:tc>
        <w:tc>
          <w:tcPr>
            <w:tcW w:w="432" w:type="dxa"/>
          </w:tcPr>
          <w:p w14:paraId="32B6D450" w14:textId="77777777" w:rsidR="00B841A5" w:rsidRDefault="00B376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65088" behindDoc="0" locked="0" layoutInCell="1" allowOverlap="1" wp14:anchorId="66E22A90" wp14:editId="0D87C090">
                      <wp:simplePos x="0" y="0"/>
                      <wp:positionH relativeFrom="column">
                        <wp:posOffset>-604520</wp:posOffset>
                      </wp:positionH>
                      <wp:positionV relativeFrom="paragraph">
                        <wp:posOffset>-7620</wp:posOffset>
                      </wp:positionV>
                      <wp:extent cx="1057275" cy="0"/>
                      <wp:effectExtent l="38100" t="76200" r="9525" b="95250"/>
                      <wp:wrapNone/>
                      <wp:docPr id="50570" name="Straight Arrow Connector 5057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1057275" cy="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4336BF1">
                    <v:shape id="Straight Arrow Connector 50570" style="position:absolute;margin-left:-47.6pt;margin-top:-.6pt;width:83.25pt;height:0;z-index:25186508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U1uYo+AEAAGEEAAAOAAAAZHJzL2Uyb0RvYy54bWysVNuO0zAQfUfiHyy/06SVykLUdIW6LC8I&#10;KhY+wOuMG0u+aWya9u8ZO2nKwgoJxIsTe+acOXMyzub2ZA07AkbtXcuXi5ozcNJ32h1a/u3r/as3&#10;nMUkXCeMd9DyM0R+u335YjOEBla+96YDZETiYjOElvcphaaqouzBirjwARwFlUcrEm3xUHUoBmK3&#10;plrV9etq8NgF9BJipNO7Mci3hV8pkOmzUhESMy0nbamsWNbHvFbbjWgOKEKv5SRD/IMKK7SjojPV&#10;nUiCfUf9G5XVEn30Ki2kt5VXSksoPVA3y/qXbh56EaD0QubEMNsU/x+t/HTcI9Ndy9f1+oYccsLS&#10;Z3pIKPShT+wdoh/YzjtHVnpkYxa5NoTYEHjn9jjtYthjtuCk0OYnNcdOxenz7DScEpN0uKRiq5s1&#10;Z/ISq67AgDF9AG9Zfml5nLTMIpbFaXH8GBOVJuAFkKsaxwbif1uv65IWvdHdvTYmB8tYwc4gOwoa&#10;iHRa5gEghidZPYjuvetYOgeyIqEW7mBgHJUktHk+RizGEVk2ZrSivKWzgVHXF1BkdG5+FJZH/KpF&#10;SAkuXfQYR9kZpkj5DJw6+hNwys9QKOP/N+AZUSp7l2aw1c7jc7KvFqox/+LA2He24NF35zIkxRqa&#10;4+L4dOfyRfl5X+DXP8P2BwAAAP//AwBQSwMEFAAGAAgAAAAhAAn5tnHeAAAACAEAAA8AAABkcnMv&#10;ZG93bnJldi54bWxMj81OwzAQhO9IvIO1SNxaJ+WvhDhVhSgXDoU04uzGSxKw1yF225SnZxEHOO2O&#10;ZjT7bb4YnRV7HELnSUE6TUAg1d501CioNqvJHESImoy2nlDBEQMsitOTXGfGH+gF92VsBJdQyLSC&#10;NsY+kzLULTodpr5HYu/ND05HlkMjzaAPXO6snCXJtXS6I77Q6h7vW6w/yp1T8Jr6rnx4f1o/f34d&#10;68v1srKPq0qp87NxeQci4hj/wvCDz+hQMNPW78gEYRVMbq9mHOUl5cmBm/QCxPZXyyKX/x8ovgEA&#10;AP//AwBQSwECLQAUAAYACAAAACEAtoM4kv4AAADhAQAAEwAAAAAAAAAAAAAAAAAAAAAAW0NvbnRl&#10;bnRfVHlwZXNdLnhtbFBLAQItABQABgAIAAAAIQA4/SH/1gAAAJQBAAALAAAAAAAAAAAAAAAAAC8B&#10;AABfcmVscy8ucmVsc1BLAQItABQABgAIAAAAIQCU1uYo+AEAAGEEAAAOAAAAAAAAAAAAAAAAAC4C&#10;AABkcnMvZTJvRG9jLnhtbFBLAQItABQABgAIAAAAIQAJ+bZx3gAAAAgBAAAPAAAAAAAAAAAAAAAA&#10;AFIEAABkcnMvZG93bnJldi54bWxQSwUGAAAAAAQABADzAAAAXQUAAAAA&#10;" w14:anchorId="18419DED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32" w:type="dxa"/>
          </w:tcPr>
          <w:p w14:paraId="2AFBD1FD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19B390FB" w14:textId="77777777" w:rsidR="00B841A5" w:rsidRDefault="0010667C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A'</w:t>
            </w:r>
          </w:p>
        </w:tc>
        <w:tc>
          <w:tcPr>
            <w:tcW w:w="432" w:type="dxa"/>
          </w:tcPr>
          <w:p w14:paraId="18CDBE42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808B1FC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0A0D960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5C026FE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841A5" w14:paraId="79D7C640" w14:textId="77777777" w:rsidTr="009260D4">
        <w:trPr>
          <w:trHeight w:val="432"/>
        </w:trPr>
        <w:tc>
          <w:tcPr>
            <w:tcW w:w="432" w:type="dxa"/>
          </w:tcPr>
          <w:p w14:paraId="275FE961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588EFA7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15EA31A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6A3D038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0577E1E5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321B0E2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1E8BABC4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F4933A0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3" w:type="dxa"/>
          </w:tcPr>
          <w:p w14:paraId="664E6E85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69F2C5A5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21954946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728BF58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2" w:type="dxa"/>
          </w:tcPr>
          <w:p w14:paraId="714186A8" w14:textId="77777777" w:rsidR="00B841A5" w:rsidRDefault="00B841A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65DD82C1" w14:textId="77777777" w:rsidR="00A87EC5" w:rsidRDefault="00A87EC5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7DEE098A" w14:textId="77777777" w:rsidR="00BD00DD" w:rsidRPr="00B608F3" w:rsidRDefault="002C64E1" w:rsidP="00855D6E">
      <w:pPr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</w:t>
      </w:r>
      <w:r w:rsidR="00BD00DD" w:rsidRPr="00B608F3">
        <w:rPr>
          <w:rFonts w:ascii="Times New Roman" w:hAnsi="Times New Roman" w:cs="Times New Roman"/>
          <w:b/>
          <w:sz w:val="24"/>
          <w:szCs w:val="24"/>
        </w:rPr>
        <w:t>.</w:t>
      </w:r>
      <w:r>
        <w:rPr>
          <w:rFonts w:ascii="Times New Roman" w:hAnsi="Times New Roman" w:cs="Times New Roman"/>
          <w:b/>
          <w:sz w:val="24"/>
          <w:szCs w:val="24"/>
        </w:rPr>
        <w:t>7</w:t>
      </w:r>
      <w:r w:rsidR="00BD00DD" w:rsidRPr="00B608F3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771314">
        <w:rPr>
          <w:rFonts w:ascii="Times New Roman" w:hAnsi="Times New Roman" w:cs="Times New Roman"/>
          <w:b/>
          <w:sz w:val="24"/>
          <w:szCs w:val="24"/>
        </w:rPr>
        <w:t>Reflect another L-Shape</w:t>
      </w:r>
      <w:r w:rsidR="00BD00DD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72501A">
        <w:rPr>
          <w:rFonts w:ascii="Times New Roman" w:hAnsi="Times New Roman" w:cs="Times New Roman"/>
          <w:b/>
          <w:sz w:val="24"/>
          <w:szCs w:val="24"/>
        </w:rPr>
        <w:t>across L</w:t>
      </w:r>
      <w:r>
        <w:rPr>
          <w:rFonts w:ascii="Times New Roman" w:hAnsi="Times New Roman" w:cs="Times New Roman"/>
          <w:b/>
          <w:sz w:val="24"/>
          <w:szCs w:val="24"/>
        </w:rPr>
        <w:t>ine</w:t>
      </w:r>
      <w:r w:rsidRPr="002C64E1">
        <w:rPr>
          <w:rFonts w:ascii="Times New Roman" w:hAnsi="Times New Roman" w:cs="Times New Roman"/>
          <w:b/>
          <w:i/>
          <w:sz w:val="24"/>
          <w:szCs w:val="24"/>
        </w:rPr>
        <w:t xml:space="preserve"> l</w:t>
      </w:r>
    </w:p>
    <w:p w14:paraId="2FF0F4C3" w14:textId="77777777" w:rsidR="00BD00DD" w:rsidRPr="000D65FB" w:rsidRDefault="00BD00DD" w:rsidP="00855D6E">
      <w:pPr>
        <w:ind w:left="720"/>
        <w:rPr>
          <w:rFonts w:ascii="Times New Roman" w:hAnsi="Times New Roman" w:cs="Times New Roman"/>
          <w:sz w:val="24"/>
          <w:szCs w:val="24"/>
        </w:rPr>
      </w:pPr>
      <w:r w:rsidRPr="00C901F1">
        <w:rPr>
          <w:rFonts w:ascii="Times New Roman" w:hAnsi="Times New Roman" w:cs="Times New Roman"/>
          <w:sz w:val="24"/>
          <w:szCs w:val="24"/>
        </w:rPr>
        <w:t xml:space="preserve">First identify the vertices of the </w:t>
      </w:r>
      <w:r w:rsidR="00771314">
        <w:rPr>
          <w:rFonts w:ascii="Times New Roman" w:hAnsi="Times New Roman" w:cs="Times New Roman"/>
          <w:sz w:val="24"/>
          <w:szCs w:val="24"/>
        </w:rPr>
        <w:t>figure. From each vertex, d</w:t>
      </w:r>
      <w:r w:rsidRPr="00C901F1">
        <w:rPr>
          <w:rFonts w:ascii="Times New Roman" w:hAnsi="Times New Roman" w:cs="Times New Roman"/>
          <w:sz w:val="24"/>
          <w:szCs w:val="24"/>
        </w:rPr>
        <w:t>ra</w:t>
      </w:r>
      <w:r>
        <w:rPr>
          <w:rFonts w:ascii="Times New Roman" w:hAnsi="Times New Roman" w:cs="Times New Roman"/>
          <w:sz w:val="24"/>
          <w:szCs w:val="24"/>
        </w:rPr>
        <w:t xml:space="preserve">w a line </w:t>
      </w:r>
      <w:r w:rsidR="000D65FB">
        <w:rPr>
          <w:rFonts w:ascii="Times New Roman" w:hAnsi="Times New Roman" w:cs="Times New Roman"/>
          <w:sz w:val="24"/>
          <w:szCs w:val="24"/>
        </w:rPr>
        <w:t xml:space="preserve">segment </w:t>
      </w:r>
      <w:r>
        <w:rPr>
          <w:rFonts w:ascii="Times New Roman" w:hAnsi="Times New Roman" w:cs="Times New Roman"/>
          <w:sz w:val="24"/>
          <w:szCs w:val="24"/>
        </w:rPr>
        <w:t xml:space="preserve">perpendicular to line </w:t>
      </w:r>
      <w:r w:rsidR="00771314" w:rsidRPr="001267D5">
        <w:rPr>
          <w:rFonts w:ascii="Times New Roman" w:hAnsi="Times New Roman" w:cs="Times New Roman"/>
          <w:i/>
          <w:sz w:val="24"/>
          <w:szCs w:val="24"/>
        </w:rPr>
        <w:t>l</w:t>
      </w:r>
      <w:r w:rsidRPr="00C901F1">
        <w:rPr>
          <w:rFonts w:ascii="Times New Roman" w:hAnsi="Times New Roman" w:cs="Times New Roman"/>
          <w:sz w:val="24"/>
          <w:szCs w:val="24"/>
        </w:rPr>
        <w:t xml:space="preserve"> and make </w:t>
      </w:r>
      <w:r>
        <w:rPr>
          <w:rFonts w:ascii="Times New Roman" w:hAnsi="Times New Roman" w:cs="Times New Roman"/>
          <w:sz w:val="24"/>
          <w:szCs w:val="24"/>
        </w:rPr>
        <w:t xml:space="preserve">sure its midpoint lies </w:t>
      </w:r>
      <w:proofErr w:type="gramStart"/>
      <w:r>
        <w:rPr>
          <w:rFonts w:ascii="Times New Roman" w:hAnsi="Times New Roman" w:cs="Times New Roman"/>
          <w:sz w:val="24"/>
          <w:szCs w:val="24"/>
        </w:rPr>
        <w:t xml:space="preserve">on </w:t>
      </w:r>
      <w:r w:rsidR="004048A9">
        <w:rPr>
          <w:rFonts w:ascii="Times New Roman" w:hAnsi="Times New Roman" w:cs="Times New Roman"/>
          <w:sz w:val="24"/>
          <w:szCs w:val="24"/>
        </w:rPr>
        <w:t>line</w:t>
      </w:r>
      <w:proofErr w:type="gramEnd"/>
      <w:r w:rsidR="00771314" w:rsidRPr="00771314">
        <w:rPr>
          <w:rFonts w:ascii="Times New Roman" w:hAnsi="Times New Roman" w:cs="Times New Roman"/>
          <w:i/>
          <w:sz w:val="24"/>
          <w:szCs w:val="24"/>
        </w:rPr>
        <w:t xml:space="preserve"> </w:t>
      </w:r>
      <w:r w:rsidR="00771314" w:rsidRPr="001267D5">
        <w:rPr>
          <w:rFonts w:ascii="Times New Roman" w:hAnsi="Times New Roman" w:cs="Times New Roman"/>
          <w:i/>
          <w:sz w:val="24"/>
          <w:szCs w:val="24"/>
        </w:rPr>
        <w:t>l</w:t>
      </w:r>
      <w:r w:rsidR="00771314">
        <w:rPr>
          <w:rFonts w:ascii="Times New Roman" w:hAnsi="Times New Roman" w:cs="Times New Roman"/>
          <w:i/>
          <w:sz w:val="24"/>
          <w:szCs w:val="24"/>
        </w:rPr>
        <w:t>.</w:t>
      </w:r>
      <w:r w:rsidR="000D65FB">
        <w:rPr>
          <w:rFonts w:ascii="Times New Roman" w:hAnsi="Times New Roman" w:cs="Times New Roman"/>
          <w:sz w:val="24"/>
          <w:szCs w:val="24"/>
        </w:rPr>
        <w:t xml:space="preserve"> Now draw the new positions of the vertices, making the transformed figure a mirror image </w:t>
      </w:r>
      <w:r w:rsidR="00C35BD2">
        <w:rPr>
          <w:rFonts w:ascii="Times New Roman" w:hAnsi="Times New Roman" w:cs="Times New Roman"/>
          <w:sz w:val="24"/>
          <w:szCs w:val="24"/>
        </w:rPr>
        <w:t>of the original figure.</w:t>
      </w:r>
    </w:p>
    <w:p w14:paraId="49EA999B" w14:textId="77777777" w:rsidR="00BD00DD" w:rsidRPr="00B608F3" w:rsidRDefault="000E509C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</w:t>
      </w:r>
      <w:r w:rsidR="00BD00DD" w:rsidRPr="00B608F3">
        <w:rPr>
          <w:rFonts w:ascii="Times New Roman" w:hAnsi="Times New Roman" w:cs="Times New Roman"/>
          <w:b/>
          <w:sz w:val="24"/>
          <w:szCs w:val="24"/>
        </w:rPr>
        <w:t>.</w:t>
      </w:r>
      <w:r>
        <w:rPr>
          <w:rFonts w:ascii="Times New Roman" w:hAnsi="Times New Roman" w:cs="Times New Roman"/>
          <w:b/>
          <w:sz w:val="24"/>
          <w:szCs w:val="24"/>
        </w:rPr>
        <w:t>1</w:t>
      </w:r>
      <w:r w:rsidR="00D20F0A">
        <w:rPr>
          <w:rFonts w:ascii="Times New Roman" w:hAnsi="Times New Roman" w:cs="Times New Roman"/>
          <w:b/>
          <w:sz w:val="24"/>
          <w:szCs w:val="24"/>
        </w:rPr>
        <w:t>8</w:t>
      </w:r>
      <w:r w:rsidR="00BD00DD" w:rsidRPr="00B608F3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72501A">
        <w:rPr>
          <w:rFonts w:ascii="Times New Roman" w:hAnsi="Times New Roman" w:cs="Times New Roman"/>
          <w:b/>
          <w:sz w:val="24"/>
          <w:szCs w:val="24"/>
        </w:rPr>
        <w:t xml:space="preserve">L-Shape and Line </w:t>
      </w:r>
      <w:r w:rsidR="0072501A" w:rsidRPr="002C64E1">
        <w:rPr>
          <w:rFonts w:ascii="Times New Roman" w:hAnsi="Times New Roman" w:cs="Times New Roman"/>
          <w:b/>
          <w:i/>
          <w:sz w:val="24"/>
          <w:szCs w:val="24"/>
        </w:rPr>
        <w:t>l</w:t>
      </w:r>
    </w:p>
    <w:tbl>
      <w:tblPr>
        <w:tblStyle w:val="TableGrid"/>
        <w:tblW w:w="0" w:type="auto"/>
        <w:tblInd w:w="760" w:type="dxa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5C012D" w14:paraId="1356F94B" w14:textId="77777777" w:rsidTr="00467D22">
        <w:trPr>
          <w:trHeight w:hRule="exact" w:val="403"/>
        </w:trPr>
        <w:tc>
          <w:tcPr>
            <w:tcW w:w="403" w:type="dxa"/>
          </w:tcPr>
          <w:p w14:paraId="4813B510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715F3EA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3B2E53" w14:textId="77777777" w:rsidR="005C012D" w:rsidRDefault="005C012D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58272" behindDoc="0" locked="0" layoutInCell="1" allowOverlap="1" wp14:anchorId="2BF31D85" wp14:editId="28C03C8D">
                      <wp:simplePos x="0" y="0"/>
                      <wp:positionH relativeFrom="column">
                        <wp:posOffset>187960</wp:posOffset>
                      </wp:positionH>
                      <wp:positionV relativeFrom="paragraph">
                        <wp:posOffset>244475</wp:posOffset>
                      </wp:positionV>
                      <wp:extent cx="490220" cy="1024890"/>
                      <wp:effectExtent l="0" t="635" r="23495" b="23495"/>
                      <wp:wrapNone/>
                      <wp:docPr id="50635" name="L-Shape 5063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16200000">
                                <a:off x="0" y="0"/>
                                <a:ext cx="490220" cy="1024890"/>
                              </a:xfrm>
                              <a:prstGeom prst="corner">
                                <a:avLst>
                                  <a:gd name="adj1" fmla="val 102166"/>
                                  <a:gd name="adj2" fmla="val 45716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8B23D57">
                    <v:shape id="L-Shape 50635" style="position:absolute;margin-left:14.8pt;margin-top:19.25pt;width:38.6pt;height:80.7pt;rotation:-90;z-index:2519582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490220,1024890" o:spid="_x0000_s1026" fillcolor="#4f81bd [3204]" strokecolor="#243f60 [1604]" strokeweight="2pt" path="m,l224109,r,524052l490220,524052r,500838l,102489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LBjTpwIAAKIFAAAOAAAAZHJzL2Uyb0RvYy54bWysVEtv2zAMvg/YfxB0b/1YkrVBnCJo0WFA&#10;0AZrh55VWao96DVJiZP9+lGPuFm70zAfDFEkP5IfKS6u9lKgHbOu16rB1XmJEVNUt716afD3x9uz&#10;C4ycJ6olQivW4ANz+Gr58cNiMHNW606LllkEIMrNB9PgznszLwpHOyaJO9eGKVBybSXxINqXorVk&#10;AHQpirosZ8WgbWuspsw5uL1JSryM+Jwz6u85d8wj0WDIzce/jf/n8C+WCzJ/scR0Pc1pkH/IQpJe&#10;QdAR6oZ4gra2fwcle2q109yfUy0LzXlPWawBqqnKN9U8dMSwWAuQ48xIk/t/sPRut7Gobxs8LWef&#10;phgpIqFN67MYG6VLIGkwbg62D2Zjs+TgGCrecyuR1cBsNYOOwBeJgNLQPvJ8GHlme48oXE4uy7qG&#10;blBQVWU9ubiMjSgSWAA11vkvTEsUDg2m2ipmIy7ZrZ2PTLc5V9L+qDDiUkDjdkQgQKxms9zZE6P6&#10;1Ggy/VxFGwiaIeF0DLtcFKHgVGI8+YNgIapQ3xgHvqCKOuYTJ5VdC4sgdoMJpUz5Kqk60rJ0PY28&#10;AHMQZPSIUgQMyLwXYsTOAOEVvMdOMNk+uLI46KNzasAY5s/EkvPoESNr5Udn2SudmH4DIKCqHDnZ&#10;H0lK1ASWnnV7gGmKwwDtdYbe9tC/NXF+Qyy0By5hV/h7+HGhhwbrfMKo0/bX3+6DPYw7aDEa4J02&#10;2P3cEsswEl8VPITLajIJDzsK0NUwV/ZU83yqUVt5raFNMDCQXTwGey+OR261fIKVsgpRQUUUhdgw&#10;gd4ehWuf9gcsJcpWq2gGj9kQv1YPhgbwwGqYpcf9E7EmD7GH8b/Txzedxy4x+mobPJVebb3mvQ/K&#10;V16zAIsgDk5eWmHTnMrR6nW1Ln8DAAD//wMAUEsDBBQABgAIAAAAIQArP4H93wAAAAoBAAAPAAAA&#10;ZHJzL2Rvd25yZXYueG1sTI/BTsMwDIbvSLxDZCQuaEtXsdF2TSeExBWJgTRxyxKv6WicKsna8vZk&#10;J7jZ8qff31/vZtuzEX3oHAlYLTNgSMrpjloBnx+viwJYiJK07B2hgB8MsGtub2pZaTfRO4772LIU&#10;QqGSAkyMQ8V5UAatDEs3IKXbyXkrY1p9y7WXUwq3Pc+zbMOt7Ch9MHLAF4Pqe3+xAvj5bVI+N+Ph&#10;0NGs1bk0D1+lEPd38/MWWMQ5/sFw1U/q0CSno7uQDqwXsFjl64QKKLINsCvwWJTAjmlYPxXAm5r/&#10;r9D8AgAA//8DAFBLAQItABQABgAIAAAAIQC2gziS/gAAAOEBAAATAAAAAAAAAAAAAAAAAAAAAABb&#10;Q29udGVudF9UeXBlc10ueG1sUEsBAi0AFAAGAAgAAAAhADj9If/WAAAAlAEAAAsAAAAAAAAAAAAA&#10;AAAALwEAAF9yZWxzLy5yZWxzUEsBAi0AFAAGAAgAAAAhAKksGNOnAgAAogUAAA4AAAAAAAAAAAAA&#10;AAAALgIAAGRycy9lMm9Eb2MueG1sUEsBAi0AFAAGAAgAAAAhACs/gf3fAAAACgEAAA8AAAAAAAAA&#10;AAAAAAAAAQUAAGRycy9kb3ducmV2LnhtbFBLBQYAAAAABAAEAPMAAAANBgAAAAA=&#10;" w14:anchorId="1EAA7A91">
                      <v:path arrowok="t" o:connecttype="custom" o:connectlocs="0,0;224109,0;224109,524052;490220,524052;490220,1024890;0,1024890;0,0" o:connectangles="0,0,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596D0995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7157464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1F0350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9CEC584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7C2E4D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08EF2D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8CC7BD2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B70567" w14:textId="77777777" w:rsidR="005C012D" w:rsidRDefault="005C012D" w:rsidP="00855D6E">
            <w:pPr>
              <w:spacing w:line="276" w:lineRule="auto"/>
            </w:pPr>
          </w:p>
        </w:tc>
      </w:tr>
      <w:tr w:rsidR="005C012D" w14:paraId="4DB7D078" w14:textId="77777777" w:rsidTr="00467D22">
        <w:trPr>
          <w:trHeight w:hRule="exact" w:val="403"/>
        </w:trPr>
        <w:tc>
          <w:tcPr>
            <w:tcW w:w="403" w:type="dxa"/>
          </w:tcPr>
          <w:p w14:paraId="0AA6608E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BD2E4CE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4A075AC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CF2239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60BD45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549F4BC" w14:textId="77777777" w:rsidR="005C012D" w:rsidRDefault="001213A6" w:rsidP="00855D6E">
            <w:pPr>
              <w:spacing w:line="276" w:lineRule="auto"/>
            </w:pPr>
            <w:r>
              <w:t>B</w:t>
            </w:r>
          </w:p>
        </w:tc>
        <w:tc>
          <w:tcPr>
            <w:tcW w:w="403" w:type="dxa"/>
          </w:tcPr>
          <w:p w14:paraId="013E7CA9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54100E3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9CBE5B9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38C6AB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32A6D81" w14:textId="77777777" w:rsidR="005C012D" w:rsidRDefault="005C012D" w:rsidP="00855D6E">
            <w:pPr>
              <w:spacing w:line="276" w:lineRule="auto"/>
            </w:pPr>
          </w:p>
        </w:tc>
      </w:tr>
      <w:tr w:rsidR="005C012D" w14:paraId="53BD8DD4" w14:textId="77777777" w:rsidTr="00467D22">
        <w:trPr>
          <w:trHeight w:hRule="exact" w:val="403"/>
        </w:trPr>
        <w:tc>
          <w:tcPr>
            <w:tcW w:w="403" w:type="dxa"/>
          </w:tcPr>
          <w:p w14:paraId="1FC566EF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30AA268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A0569D6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BA32E6" w14:textId="77777777" w:rsidR="005C012D" w:rsidRDefault="003A06E7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74656" behindDoc="0" locked="0" layoutInCell="1" allowOverlap="1" wp14:anchorId="71DFC0C4" wp14:editId="2FF30D59">
                      <wp:simplePos x="0" y="0"/>
                      <wp:positionH relativeFrom="column">
                        <wp:posOffset>102235</wp:posOffset>
                      </wp:positionH>
                      <wp:positionV relativeFrom="paragraph">
                        <wp:posOffset>172085</wp:posOffset>
                      </wp:positionV>
                      <wp:extent cx="95250" cy="114300"/>
                      <wp:effectExtent l="0" t="0" r="19050" b="19050"/>
                      <wp:wrapNone/>
                      <wp:docPr id="50645" name="Oval 5064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7371628">
                    <v:oval id="Oval 50645" style="position:absolute;margin-left:8.05pt;margin-top:13.55pt;width:7.5pt;height:9pt;z-index:25197465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42C4CA4D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oY0viQIAAHA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ytP5&#10;ghLLDD7T3ZZp0t9ghToXlqj46O79wAUkU7o76U36YyJkl6u6n6oqdpFwvDxbzBZYeo6Sqpp/LnPR&#10;i4Ot8yF+E2BIImoqtFYupLTZkm1vQkSXqD1qpesAWjXXSuvMpFYRl9oTjLmmcVelR0WLI60iZdDH&#10;nKm41yLZavsgJGaPUc6yw9x3BzDGubCx6kUta0TvY1HiN3oZ3WefGTAhS4xuwh4ARs0eZMTugx30&#10;k6nIbTsZl38LrDeeLLJnsHEyNsqCfw9AY1aD514fwz8qTSJfoNljb3johyY4fq3whW5YiPfM45Tg&#10;o+Lkxzs8pIaupjBQlLTgf713n/SxeVFKSYdTV9Pwc8O8oER/t9jWZ9V8nsY0M/PFlxky/ljyciyx&#10;G3MJ+OYV7hjHM5n0ox5J6cE844JYJ68oYpaj75ry6EfmMvbbAFcMF+t1VsPRdCze2EfHE3iqamq/&#10;p90z825o04jtfQvjhL5p1V43WVpYbyJIlfv4UNeh3jjWuXGGFZT2xjGftQ6LcvUbAAD//wMAUEsD&#10;BBQABgAIAAAAIQAtHJA43AAAAAcBAAAPAAAAZHJzL2Rvd25yZXYueG1sTI5PS8QwFMTvgt8hPMGb&#10;m7Zqd6lNFxFXEUS0Luw12z7bss1LSdI/fnufJz0Nwwwzv3y7mF5M6HxnSUG8ikAgVbbuqFGw/9xd&#10;bUD4oKnWvSVU8I0etsX5Wa6z2s70gVMZGsEj5DOtoA1hyKT0VYtG+5UdkDj7ss7owNY1snZ65nHT&#10;yySKUml0R/zQ6gEfWqxO5WgUvM7JY3p63j258tBML2Y/vtP6TanLi+X+DkTAJfyV4Ref0aFgpqMd&#10;qfaiZ5/G3FSQrFk5v45ZjwpubmOQRS7/8xc/AAAA//8DAFBLAQItABQABgAIAAAAIQC2gziS/gAA&#10;AOEBAAATAAAAAAAAAAAAAAAAAAAAAABbQ29udGVudF9UeXBlc10ueG1sUEsBAi0AFAAGAAgAAAAh&#10;ADj9If/WAAAAlAEAAAsAAAAAAAAAAAAAAAAALwEAAF9yZWxzLy5yZWxzUEsBAi0AFAAGAAgAAAAh&#10;AOqhjS+JAgAAcAUAAA4AAAAAAAAAAAAAAAAALgIAAGRycy9lMm9Eb2MueG1sUEsBAi0AFAAGAAgA&#10;AAAhAC0ckDjcAAAABwEAAA8AAAAAAAAAAAAAAAAA4wQAAGRycy9kb3ducmV2LnhtbFBLBQYAAAAA&#10;BAAEAPMAAADsBQAAAAA=&#10;"/>
                  </w:pict>
                </mc:Fallback>
              </mc:AlternateContent>
            </w:r>
            <w:r w:rsidR="001213A6">
              <w:t>A</w:t>
            </w:r>
          </w:p>
        </w:tc>
        <w:tc>
          <w:tcPr>
            <w:tcW w:w="403" w:type="dxa"/>
          </w:tcPr>
          <w:p w14:paraId="4E3F7AA5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50E4A7" w14:textId="77777777" w:rsidR="005C012D" w:rsidRDefault="001213A6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72608" behindDoc="0" locked="0" layoutInCell="1" allowOverlap="1" wp14:anchorId="1A53E9C6" wp14:editId="203C0DA0">
                      <wp:simplePos x="0" y="0"/>
                      <wp:positionH relativeFrom="column">
                        <wp:posOffset>85725</wp:posOffset>
                      </wp:positionH>
                      <wp:positionV relativeFrom="paragraph">
                        <wp:posOffset>-27940</wp:posOffset>
                      </wp:positionV>
                      <wp:extent cx="95250" cy="114300"/>
                      <wp:effectExtent l="0" t="0" r="19050" b="19050"/>
                      <wp:wrapNone/>
                      <wp:docPr id="50644" name="Oval 5064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D17FCF4">
                    <v:oval id="Oval 50644" style="position:absolute;margin-left:6.75pt;margin-top:-2.2pt;width:7.5pt;height:9pt;z-index:25197260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3A57566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BR/a4iQIAAHA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ytP5&#10;nBLLDD7T3ZZp0t9ghToXlqj46O79wAUkU7o76U36YyJkl6u6n6oqdpFwvDxbzBZYeo6Sqpp/LnPR&#10;i4Ot8yF+E2BIImoqtFYupLTZkm1vQkSXqD1qpesAWjXXSuvMpFYRl9oTjLmmcVelR0WLI60iZdDH&#10;nKm41yLZavsgJGaPUc6yw9x3BzDGubCx6kUta0TvY1HiN3oZ3WefGTAhS4xuwh4ARs0eZMTugx30&#10;k6nIbTsZl38LrDeeLLJnsHEyNsqCfw9AY1aD514fwz8qTSJfoNljb3johyY4fq3whW5YiPfM45Tg&#10;o+Lkxzs8pIaupjBQlLTgf713n/SxeVFKSYdTV9Pwc8O8oER/t9jWZ9V8nsY0M/PFlxky/ljyciyx&#10;G3MJ+OYV7hjHM5n0ox5J6cE844JYJ68oYpaj75ry6EfmMvbbAFcMF+t1VsPRdCze2EfHE3iqamq/&#10;p90z825o04jtfQvjhL5p1V43WVpYbyJIlfv4UNeh3jjWuXGGFZT2xjGftQ6LcvUbAAD//wMAUEsD&#10;BBQABgAIAAAAIQDNiQiZ3AAAAAcBAAAPAAAAZHJzL2Rvd25yZXYueG1sTI5dS8NAEEXfBf/DMoJv&#10;7cZYY4nZFBGrCCKaFvq6TcYkNDsbdjcf/nunT/p45l7unGwzm06M6HxrScHNMgKBVNqqpVrBfrdd&#10;rEH4oKnSnSVU8IMeNvnlRabTyk70hWMRasEj5FOtoAmhT6X0ZYNG+6XtkTj7ts7owOhqWTk98bjp&#10;ZBxFiTS6Jf7Q6B6fGixPxWAUvE/xc3J63b644lCPb2Y/fNL9h1LXV/PjA4iAc/grw1mf1SFnp6Md&#10;qPKiY76946aCxWoFgvN4zXw83xOQeSb/++e/AAAA//8DAFBLAQItABQABgAIAAAAIQC2gziS/gAA&#10;AOEBAAATAAAAAAAAAAAAAAAAAAAAAABbQ29udGVudF9UeXBlc10ueG1sUEsBAi0AFAAGAAgAAAAh&#10;ADj9If/WAAAAlAEAAAsAAAAAAAAAAAAAAAAALwEAAF9yZWxzLy5yZWxzUEsBAi0AFAAGAAgAAAAh&#10;AIFH9riJAgAAcAUAAA4AAAAAAAAAAAAAAAAALgIAAGRycy9lMm9Eb2MueG1sUEsBAi0AFAAGAAgA&#10;AAAhAM2JCJncAAAABwEAAA8AAAAAAAAAAAAAAAAA4wQAAGRycy9kb3ducmV2LnhtbFBLBQYAAAAA&#10;BAAEAPMAAADs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5E60DD44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156A9F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1A82555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AD2A57" w14:textId="77777777" w:rsidR="005C012D" w:rsidRDefault="00771314" w:rsidP="00855D6E">
            <w:pPr>
              <w:spacing w:line="276" w:lineRule="auto"/>
            </w:pPr>
            <w:r w:rsidRPr="00A87EC5"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  <w:t>l</w:t>
            </w:r>
          </w:p>
        </w:tc>
        <w:tc>
          <w:tcPr>
            <w:tcW w:w="403" w:type="dxa"/>
          </w:tcPr>
          <w:p w14:paraId="303DF3C5" w14:textId="77777777" w:rsidR="005C012D" w:rsidRDefault="005C012D" w:rsidP="00855D6E">
            <w:pPr>
              <w:spacing w:line="276" w:lineRule="auto"/>
            </w:pPr>
          </w:p>
        </w:tc>
      </w:tr>
      <w:tr w:rsidR="005C012D" w14:paraId="68A100F2" w14:textId="77777777" w:rsidTr="00467D22">
        <w:trPr>
          <w:trHeight w:hRule="exact" w:val="403"/>
        </w:trPr>
        <w:tc>
          <w:tcPr>
            <w:tcW w:w="403" w:type="dxa"/>
          </w:tcPr>
          <w:p w14:paraId="29F6DFE0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EF75064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0D3F91F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F091094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CDAA0C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201759D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09C70C" w14:textId="77777777" w:rsidR="005C012D" w:rsidRDefault="001213A6" w:rsidP="00855D6E">
            <w:pPr>
              <w:spacing w:line="276" w:lineRule="auto"/>
            </w:pPr>
            <w:r>
              <w:t>C</w:t>
            </w:r>
          </w:p>
        </w:tc>
        <w:tc>
          <w:tcPr>
            <w:tcW w:w="403" w:type="dxa"/>
          </w:tcPr>
          <w:p w14:paraId="5B260E58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0130E4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EBD7C62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659A878" w14:textId="77777777" w:rsidR="005C012D" w:rsidRDefault="005C012D" w:rsidP="00855D6E">
            <w:pPr>
              <w:spacing w:line="276" w:lineRule="auto"/>
            </w:pPr>
          </w:p>
        </w:tc>
      </w:tr>
      <w:tr w:rsidR="005C012D" w14:paraId="59201949" w14:textId="77777777" w:rsidTr="00467D22">
        <w:trPr>
          <w:trHeight w:hRule="exact" w:val="403"/>
        </w:trPr>
        <w:tc>
          <w:tcPr>
            <w:tcW w:w="403" w:type="dxa"/>
          </w:tcPr>
          <w:p w14:paraId="03AE3FC6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ED14C12" w14:textId="77777777" w:rsidR="005C012D" w:rsidRDefault="001213A6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76704" behindDoc="0" locked="0" layoutInCell="1" allowOverlap="1" wp14:anchorId="3AE36B8C" wp14:editId="41A1AB15">
                      <wp:simplePos x="0" y="0"/>
                      <wp:positionH relativeFrom="column">
                        <wp:posOffset>156845</wp:posOffset>
                      </wp:positionH>
                      <wp:positionV relativeFrom="paragraph">
                        <wp:posOffset>-53975</wp:posOffset>
                      </wp:positionV>
                      <wp:extent cx="95250" cy="114300"/>
                      <wp:effectExtent l="0" t="0" r="19050" b="19050"/>
                      <wp:wrapNone/>
                      <wp:docPr id="50646" name="Oval 5064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3208CE0">
                    <v:oval id="Oval 50646" style="position:absolute;margin-left:12.35pt;margin-top:-4.25pt;width:7.5pt;height:9pt;z-index:25197670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009C0F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jXBNigIAAHA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ytP5&#10;KSWWGXymuy3TpL/BCnUuLFHx0d37gQtIpnR30pv0x0TILld1P1VV7CLheHm2mC2w9BwlVTX/XOai&#10;Fwdb50P8JsCQRNRUaK1cSGmzJdvehIguUXvUStcBtGquldaZSa0iLrUnGHNN465Kj4oWR1pFyqCP&#10;OVNxr0Wy1fZBSMweo5xlh7nvDmCMc2Fj1Yta1ojex6LEb/Qyus8+M2BClhjdhD0AjJo9yIjdBzvo&#10;J1OR23YyLv8WWG88WWTPYONkbJQF/x6AxqwGz70+hn9UmkS+QLPH3vDQD01w/FrhC92wEO+ZxynB&#10;R8XJj3d4SA1dTWGgKGnB/3rvPulj86KUkg6nrqbh54Z5QYn+brGtz6r5PI1pZuaLLzNk/LHk5Vhi&#10;N+YS8M0r3DGOZzLpRz2S0oN5xgWxTl5RxCxH3zXl0Y/MZey3Aa4YLtbrrIaj6Vi8sY+OJ/BU1dR+&#10;T7tn5t3QphHb+xbGCX3Tqr1usrSw3kSQKvfxoa5DvXGsc+MMKyjtjWM+ax0W5eo3AAAA//8DAFBL&#10;AwQUAAYACAAAACEAyWxIEt0AAAAGAQAADwAAAGRycy9kb3ducmV2LnhtbEyOS0vDQBSF94L/YbiC&#10;u3ZitK+YmyJiFUHEpgW308yYhGbuhMzk4b/3utLl4Ry+86XbyTZiMJ2vHSHczCMQhgqnayoRjofd&#10;bA3CB0VaNY4MwrfxsM0uL1KVaDfS3gx5KAVDyCcKoQqhTaT0RWWs8nPXGuLuy3VWBY5dKXWnRobb&#10;RsZRtJRW1cQPlWrNY2WKc95bhLcxflqeX3bPXf5ZDq/22H/Q6h3x+mp6uAcRzBT+xvCrz+qQsdPJ&#10;9aS9aBDiuxUvEWbrBQjubzecTwibBcgslf/1sx8AAAD//wMAUEsBAi0AFAAGAAgAAAAhALaDOJL+&#10;AAAA4QEAABMAAAAAAAAAAAAAAAAAAAAAAFtDb250ZW50X1R5cGVzXS54bWxQSwECLQAUAAYACAAA&#10;ACEAOP0h/9YAAACUAQAACwAAAAAAAAAAAAAAAAAvAQAAX3JlbHMvLnJlbHNQSwECLQAUAAYACAAA&#10;ACEAFo1wTYoCAABwBQAADgAAAAAAAAAAAAAAAAAuAgAAZHJzL2Uyb0RvYy54bWxQSwECLQAUAAYA&#10;CAAAACEAyWxIEt0AAAAGAQAADwAAAAAAAAAAAAAAAADkBAAAZHJzL2Rvd25yZXYueG1sUEsFBgAA&#10;AAAEAAQA8wAAAO4FAAAAAA==&#10;"/>
                  </w:pict>
                </mc:Fallback>
              </mc:AlternateContent>
            </w:r>
            <w:r>
              <w:t>D</w:t>
            </w:r>
          </w:p>
        </w:tc>
        <w:tc>
          <w:tcPr>
            <w:tcW w:w="403" w:type="dxa"/>
          </w:tcPr>
          <w:p w14:paraId="4E6030C5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B3BD46D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5131CA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2EFE434" w14:textId="77777777" w:rsidR="005C012D" w:rsidRDefault="001213A6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78752" behindDoc="0" locked="0" layoutInCell="1" allowOverlap="1" wp14:anchorId="722D1A92" wp14:editId="476139FE">
                      <wp:simplePos x="0" y="0"/>
                      <wp:positionH relativeFrom="column">
                        <wp:posOffset>142875</wp:posOffset>
                      </wp:positionH>
                      <wp:positionV relativeFrom="paragraph">
                        <wp:posOffset>-63500</wp:posOffset>
                      </wp:positionV>
                      <wp:extent cx="95250" cy="114300"/>
                      <wp:effectExtent l="0" t="0" r="19050" b="19050"/>
                      <wp:wrapNone/>
                      <wp:docPr id="50649" name="Oval 5064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01CD0E0">
                    <v:oval id="Oval 50649" style="position:absolute;margin-left:11.25pt;margin-top:-5pt;width:7.5pt;height:9pt;z-index:2519787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038AD6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FAh/igIAAHA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ytP5&#10;GSWWGXymuy3TpL/BCnUuLFHx0d37gQtIpnR30pv0x0TILld1P1VV7CLheHm2mC2w9BwlVTX/XOai&#10;Fwdb50P8JsCQRNRUaK1cSGmzJdvehIguUXvUStcBtGquldaZSa0iLrUnGHNN465Kj4oWR1pFyqCP&#10;OVNxr0Wy1fZBSMweo5xlh7nvDmCMc2Fj1Yta1ojex6LEb/Qyus8+M2BClhjdhD0AjJo9yIjdBzvo&#10;J1OR23YyLv8WWG88WWTPYONkbJQF/x6AxqwGz70+hn9UmkS+QLPH3vDQD01w/FrhC92wEO+ZxynB&#10;R8XJj3d4SA1dTWGgKGnB/3rvPulj86KUkg6nrqbh54Z5QYn+brGtz6r5PI1pZuaLLzNk/LHk5Vhi&#10;N+YS8M0r3DGOZzLpRz2S0oN5xgWxTl5RxCxH3zXl0Y/MZey3Aa4YLtbrrIaj6Vi8sY+OJ/BU1dR+&#10;T7tn5t3QphHb+xbGCX3Tqr1usrSw3kSQKvfxoa5DvXGsc+MMKyjtjWM+ax0W5eo3AAAA//8DAFBL&#10;AwQUAAYACAAAACEAzU/nhN4AAAAHAQAADwAAAGRycy9kb3ducmV2LnhtbEyPTUvDQBCG74L/YRnB&#10;W7vbiG2J2RQRqwhSNBa8brNjEpqdDdnNh//e8aTHmXl453mz3exaMWIfGk8aVksFAqn0tqFKw/Fj&#10;v9iCCNGQNa0n1PCNAXb55UVmUusnesexiJXgEAqp0VDH2KVShrJGZ8LSd0h8+/K9M5HHvpK2NxOH&#10;u1YmSq2lMw3xh9p0+FBjeS4Gp+F1Sh7X5+f9U198VuOLOw5vtDlofX0139+BiDjHPxh+9VkdcnY6&#10;+YFsEK2GJLllUsNipbgTAzcbXpw0bBXIPJP//fMfAAAA//8DAFBLAQItABQABgAIAAAAIQC2gziS&#10;/gAAAOEBAAATAAAAAAAAAAAAAAAAAAAAAABbQ29udGVudF9UeXBlc10ueG1sUEsBAi0AFAAGAAgA&#10;AAAhADj9If/WAAAAlAEAAAsAAAAAAAAAAAAAAAAALwEAAF9yZWxzLy5yZWxzUEsBAi0AFAAGAAgA&#10;AAAhAFsUCH+KAgAAcAUAAA4AAAAAAAAAAAAAAAAALgIAAGRycy9lMm9Eb2MueG1sUEsBAi0AFAAG&#10;AAgAAAAhAM1P54TeAAAABwEAAA8AAAAAAAAAAAAAAAAA5AQAAGRycy9kb3ducmV2LnhtbFBLBQYA&#10;AAAABAAEAPMAAADv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08128638" w14:textId="77777777" w:rsidR="005C012D" w:rsidRDefault="00F47DB5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66464" behindDoc="0" locked="0" layoutInCell="1" allowOverlap="1" wp14:anchorId="77FA8EED" wp14:editId="624A0924">
                      <wp:simplePos x="0" y="0"/>
                      <wp:positionH relativeFrom="column">
                        <wp:posOffset>-66040</wp:posOffset>
                      </wp:positionH>
                      <wp:positionV relativeFrom="paragraph">
                        <wp:posOffset>-12700</wp:posOffset>
                      </wp:positionV>
                      <wp:extent cx="257175" cy="257175"/>
                      <wp:effectExtent l="38100" t="38100" r="47625" b="47625"/>
                      <wp:wrapNone/>
                      <wp:docPr id="50641" name="Straight Arrow Connector 5064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257175" cy="257175"/>
                              </a:xfrm>
                              <a:prstGeom prst="straightConnector1">
                                <a:avLst/>
                              </a:prstGeom>
                              <a:ln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29CEEFF">
                    <v:shape id="Straight Arrow Connector 50641" style="position:absolute;margin-left:-5.2pt;margin-top:-1pt;width:20.25pt;height:20.25pt;z-index:2519664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02LA4AEAACgEAAAOAAAAZHJzL2Uyb0RvYy54bWysU12P0zAQfEfiP1h+p0kqeoeqpifUA14Q&#10;VBz8AJ+zTiz5S2vTtP+etZPmEJyQQLw4duyZnRmvd3dna9gJMGrvWt6sas7ASd9p17f829f3r95w&#10;FpNwnTDeQcsvEPnd/uWL3Ri2sPaDNx0gIxIXt2No+ZBS2FZVlANYEVc+gKNN5dGKREvsqw7FSOzW&#10;VOu6vqlGj11ALyFG+ns/bfJ94VcKZPqsVITETMtJWyojlvExj9V+J7Y9ijBoOcsQ/6DCCu2o6EJ1&#10;L5Jg31H/RmW1RB+9SivpbeWV0hKKB3LT1L+4eRhEgOKFwolhiSn+P1r56XREpruWb+qb1w1nTli6&#10;poeEQvdDYm8R/cgO3jmK0iObTlFqY4hbAh/cEedVDEfMEZwV2vwlc+xckr4sScM5MUk/15vb5nbD&#10;maSteU4s1RM4YEwfwFuWJy2Ps55FSFPSFqePMU3AKyBXNi6PA4junetYugRylFAL1xuYbjwJbZ7f&#10;Iw0ZXmV/k6MySxcDE/UXUJQXeZgklE6Fg0F2EtRjQkpwqclVChOdzjCljVmAddH+R+B8PkOhdPHf&#10;gBdEqexdWsBWO4/PVU/nq2Q1nb8mMPnOETz67lLuukRD7Vgczk8n9/vP6wJ/euD7HwAAAP//AwBQ&#10;SwMEFAAGAAgAAAAhAEvTMyzdAAAACAEAAA8AAABkcnMvZG93bnJldi54bWxMj09PhDAQxe8mfodm&#10;TLzttuCfEKRsjKsmG08uXrx16QgEOiW0sPjtHU96mpm8lze/V+xWN4gFp9B50pBsFQik2tuOGg0f&#10;1csmAxGiIWsGT6jhGwPsysuLwuTWn+kdl2NsBIdQyI2GNsYxlzLULToTtn5EYu3LT85EPqdG2smc&#10;OdwNMlXqXjrTEX9ozYhPLdb9cXYa9vv+8PlMbqnmQzq+9tlQvXWJ1tdX6+MDiIhr/DPDLz6jQ8lM&#10;Jz+TDWLQsEnULVt5SbkTG25UAuLEM7sDWRbyf4HyBwAA//8DAFBLAQItABQABgAIAAAAIQC2gziS&#10;/gAAAOEBAAATAAAAAAAAAAAAAAAAAAAAAABbQ29udGVudF9UeXBlc10ueG1sUEsBAi0AFAAGAAgA&#10;AAAhADj9If/WAAAAlAEAAAsAAAAAAAAAAAAAAAAALwEAAF9yZWxzLy5yZWxzUEsBAi0AFAAGAAgA&#10;AAAhAGbTYsDgAQAAKAQAAA4AAAAAAAAAAAAAAAAALgIAAGRycy9lMm9Eb2MueG1sUEsBAi0AFAAG&#10;AAgAAAAhAEvTMyzdAAAACAEAAA8AAAAAAAAAAAAAAAAAOgQAAGRycy9kb3ducmV2LnhtbFBLBQYA&#10;AAAABAAEAPMAAABEBQAAAAA=&#10;" w14:anchorId="52E5ACED">
                      <v:stroke startarrow="block" endarrow="block"/>
                    </v:shape>
                  </w:pict>
                </mc:Fallback>
              </mc:AlternateContent>
            </w:r>
            <w:r w:rsidR="005C012D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59296" behindDoc="0" locked="0" layoutInCell="1" allowOverlap="1" wp14:anchorId="4D4D8B69" wp14:editId="32EA131D">
                      <wp:simplePos x="0" y="0"/>
                      <wp:positionH relativeFrom="column">
                        <wp:posOffset>-1321435</wp:posOffset>
                      </wp:positionH>
                      <wp:positionV relativeFrom="paragraph">
                        <wp:posOffset>-859790</wp:posOffset>
                      </wp:positionV>
                      <wp:extent cx="2343150" cy="2381250"/>
                      <wp:effectExtent l="38100" t="38100" r="38100" b="38100"/>
                      <wp:wrapNone/>
                      <wp:docPr id="50636" name="Straight Arrow Connector 5063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2343150" cy="23812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CEC6A50">
                    <v:shape id="Straight Arrow Connector 50636" style="position:absolute;margin-left:-104.05pt;margin-top:-67.7pt;width:184.5pt;height:187.5pt;flip:x;z-index:25195929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DnAKCQIAAHEEAAAOAAAAZHJzL2Uyb0RvYy54bWysVE2P0zAQvSPxHyzfadKWlqpqukJdFg4I&#10;Kpb9AV7Hbiz5S2PTtP+esZ2m7LKXRVys2DPvzZvncTY3J6PJUUBQzjZ0OqkpEZa7VtlDQx9+3r1b&#10;URIisy3TzoqGnkWgN9u3bza9X4uZ65xuBRAksWHd+4Z2Mfp1VQXeCcPCxHlhMSgdGBZxC4eqBdYj&#10;u9HVrK6XVe+g9eC4CAFPb0uQbjO/lILH71IGEYluKGqLeYW8Pqa12m7Y+gDMd4oPMtg/qDBMWSw6&#10;Ut2yyMgvUH9RGcXBBSfjhDtTOSkVF7kH7GZaP+vmvmNe5F7QnOBHm8L/o+Xfjnsgqm3ool7Ol5RY&#10;ZvCa7iMwdegi+QjgerJz1qKVDkjJQtd6H9YI3tk9DLvg95AsOEkwRGrlv+BAZFOwTXLKnp9Hz8Up&#10;Eo6Hs/n7+XSBV8MxNpuvpjPcIGNViBKhhxA/C2dI+mhoGLSNokoRdvwaYgFeAAmsLemReLX4sMha&#10;gtOqvVNap2AeM7HTQI4MBySepkPpJ1mdYO0n25J49mhNBMXsQYsyOpEp/XIMG9AW+0hGFWvyVzxr&#10;UXT9EBKNRwuK/mdaGOfCxosebTE7wSQqH4F16Si9lWsTT4FDfoKK/BxeAx4RubKzcQQbZR28VP1q&#10;oSz5FwdK38mCR9ee89Bka3Cu82UPbzA9nD/3GX79U2x/AwAA//8DAFBLAwQUAAYACAAAACEA82lB&#10;KOQAAAANAQAADwAAAGRycy9kb3ducmV2LnhtbEyPwU7DMAyG70i8Q2QkblvSjpWtNJ0ACWkHQLAh&#10;sWPWmLbQOFWSboWnJzvBzZY//f7+YjWajh3Q+daShGQqgCFVVrdUS3jbPkwWwHxQpFVnCSV8o4dV&#10;eX5WqFzbI73iYRNqFkPI50pCE0Kfc+6rBo3yU9sjxduHdUaFuLqaa6eOMdx0PBUi40a1FD80qsf7&#10;BquvzWAk0PN4567pcVfNP9dP9LL7Wb8PWykvL8bbG2ABx/AHw0k/qkMZnfZ2IO1ZJ2GSikUS2Tgl&#10;s/kVsBOTiSWwvYR0tsyAlwX/36L8BQAA//8DAFBLAQItABQABgAIAAAAIQC2gziS/gAAAOEBAAAT&#10;AAAAAAAAAAAAAAAAAAAAAABbQ29udGVudF9UeXBlc10ueG1sUEsBAi0AFAAGAAgAAAAhADj9If/W&#10;AAAAlAEAAAsAAAAAAAAAAAAAAAAALwEAAF9yZWxzLy5yZWxzUEsBAi0AFAAGAAgAAAAhAJMOcAoJ&#10;AgAAcQQAAA4AAAAAAAAAAAAAAAAALgIAAGRycy9lMm9Eb2MueG1sUEsBAi0AFAAGAAgAAAAhAPNp&#10;QSjkAAAADQEAAA8AAAAAAAAAAAAAAAAAYwQAAGRycy9kb3ducmV2LnhtbFBLBQYAAAAABAAEAPMA&#10;AAB0BQAAAAA=&#10;" w14:anchorId="56CDAE23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49B3D854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7EDB05" w14:textId="77777777" w:rsidR="005C012D" w:rsidRDefault="000D65FB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60320" behindDoc="0" locked="0" layoutInCell="1" allowOverlap="1" wp14:anchorId="58EBFC73" wp14:editId="7040BB77">
                      <wp:simplePos x="0" y="0"/>
                      <wp:positionH relativeFrom="column">
                        <wp:posOffset>-605155</wp:posOffset>
                      </wp:positionH>
                      <wp:positionV relativeFrom="paragraph">
                        <wp:posOffset>-513715</wp:posOffset>
                      </wp:positionV>
                      <wp:extent cx="769620" cy="762000"/>
                      <wp:effectExtent l="38100" t="38100" r="49530" b="57150"/>
                      <wp:wrapNone/>
                      <wp:docPr id="50637" name="Straight Arrow Connector 5063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769620" cy="762000"/>
                              </a:xfrm>
                              <a:prstGeom prst="straightConnector1">
                                <a:avLst/>
                              </a:prstGeom>
                              <a:ln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838AAC2">
                    <v:shape id="Straight Arrow Connector 50637" style="position:absolute;margin-left:-47.65pt;margin-top:-40.45pt;width:60.6pt;height:60pt;z-index:2519603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kQ6795AEAACgEAAAOAAAAZHJzL2Uyb0RvYy54bWysU9uO0zAQfUfiHyy/06RFtBA1XaEu8IKg&#10;YuEDvM44seSbxqZp/56x02YRrJB2xcvEjn3OzDkz3t6crGFHwKi9a/lyUXMGTvpOu77lP75/fPWW&#10;s5iE64TxDlp+hshvdi9fbMfQwMoP3nSAjEhcbMbQ8iGl0FRVlANYERc+gKND5dGKRFvsqw7FSOzW&#10;VKu6Xlejxy6glxAj/b2dDvmu8CsFMn1VKkJipuVUWyoRS7zPsdptRdOjCIOWlzLEM6qwQjtKOlPd&#10;iiTYT9R/UVkt0Uev0kJ6W3mltISigdQs6z/U3A0iQNFC5sQw2xT/H638cjwg013L39Tr1xvOnLDU&#10;pruEQvdDYu8R/cj23jmy0iObbpFrY4gNgffugJddDAfMFpwU2vwlcexUnD7PTsMpMUk/N+t36xX1&#10;Q9LRhlZ16UT1AA4Y0yfwluVFy+OlnrmQZXFbHD/HROkJeAXkzMblOIDoPriOpXMgRQm1cL2BqeNJ&#10;aPP4GVFleJX1TYrKKp0NTNTfQJFfpGEqoUwq7A2yo6AZE1KCS8ucpTDR7QxT2pgZWJfa/wm83M9Q&#10;KFP8FPCMKJm9SzPYaufxsezpdC1ZTfevDky6swX3vjuXXhdraByLwsvTyfP++77AHx747hcAAAD/&#10;/wMAUEsDBBQABgAIAAAAIQDvR/so3wAAAAkBAAAPAAAAZHJzL2Rvd25yZXYueG1sTI/BboMwDIbv&#10;k/YOkSvt1gaoOgEjVNO6Tap2Wtllt5SkgEgcRAJlbz/vtJ5sy59+fy72izVs1qPvHAqINxEwjbVT&#10;HTYCvqq3dQrMB4lKGodawI/2sC/v7wqZK3fFTz2fQsMoBH0uBbQhDDnnvm61lX7jBo20u7jRykDj&#10;2HA1yiuFW8OTKHrkVnZIF1o56JdW1/1psgIOh/74/Yp2rqZjMrz3qak+uliIh9Xy/AQs6CX8w/Cn&#10;T+pQktPZTag8MwLW2W5LKDVplAEjItlRPQvYZjHwsuC3H5S/AAAA//8DAFBLAQItABQABgAIAAAA&#10;IQC2gziS/gAAAOEBAAATAAAAAAAAAAAAAAAAAAAAAABbQ29udGVudF9UeXBlc10ueG1sUEsBAi0A&#10;FAAGAAgAAAAhADj9If/WAAAAlAEAAAsAAAAAAAAAAAAAAAAALwEAAF9yZWxzLy5yZWxzUEsBAi0A&#10;FAAGAAgAAAAhAKRDrv3kAQAAKAQAAA4AAAAAAAAAAAAAAAAALgIAAGRycy9lMm9Eb2MueG1sUEsB&#10;Ai0AFAAGAAgAAAAhAO9H+yjfAAAACQEAAA8AAAAAAAAAAAAAAAAAPgQAAGRycy9kb3ducmV2Lnht&#10;bFBLBQYAAAAABAAEAPMAAABKBQAAAAA=&#10;" w14:anchorId="54F2635D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04A513C1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BF38AC9" w14:textId="77777777" w:rsidR="005C012D" w:rsidRDefault="005C012D" w:rsidP="00855D6E">
            <w:pPr>
              <w:spacing w:line="276" w:lineRule="auto"/>
            </w:pPr>
          </w:p>
        </w:tc>
      </w:tr>
      <w:tr w:rsidR="005C012D" w14:paraId="72213D34" w14:textId="77777777" w:rsidTr="00467D22">
        <w:trPr>
          <w:trHeight w:hRule="exact" w:val="403"/>
        </w:trPr>
        <w:tc>
          <w:tcPr>
            <w:tcW w:w="403" w:type="dxa"/>
          </w:tcPr>
          <w:p w14:paraId="3F76DE4F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E3B5FE7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6DB0DA3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A7158F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0F2E5A5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60A47D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931612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CC26F08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A2A4C1E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B6D5F1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3A5D7B" w14:textId="77777777" w:rsidR="005C012D" w:rsidRDefault="005C012D" w:rsidP="00855D6E">
            <w:pPr>
              <w:spacing w:line="276" w:lineRule="auto"/>
            </w:pPr>
          </w:p>
        </w:tc>
      </w:tr>
      <w:tr w:rsidR="005C012D" w14:paraId="0D8E5910" w14:textId="77777777" w:rsidTr="00467D22">
        <w:trPr>
          <w:trHeight w:hRule="exact" w:val="403"/>
        </w:trPr>
        <w:tc>
          <w:tcPr>
            <w:tcW w:w="403" w:type="dxa"/>
          </w:tcPr>
          <w:p w14:paraId="0035E81C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F162329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F4F9D14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4A17E8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83DAB3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69E071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AD4199B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5E71EE1" w14:textId="77777777" w:rsidR="005C012D" w:rsidRDefault="000D65FB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64416" behindDoc="0" locked="0" layoutInCell="1" allowOverlap="1" wp14:anchorId="7E64AF73" wp14:editId="77ABCC47">
                      <wp:simplePos x="0" y="0"/>
                      <wp:positionH relativeFrom="column">
                        <wp:posOffset>-853440</wp:posOffset>
                      </wp:positionH>
                      <wp:positionV relativeFrom="paragraph">
                        <wp:posOffset>-777875</wp:posOffset>
                      </wp:positionV>
                      <wp:extent cx="1019175" cy="1019175"/>
                      <wp:effectExtent l="38100" t="38100" r="47625" b="47625"/>
                      <wp:wrapNone/>
                      <wp:docPr id="50640" name="Straight Arrow Connector 5064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1019175" cy="1019175"/>
                              </a:xfrm>
                              <a:prstGeom prst="straightConnector1">
                                <a:avLst/>
                              </a:prstGeom>
                              <a:ln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AA43467">
                    <v:shape id="Straight Arrow Connector 50640" style="position:absolute;margin-left:-67.2pt;margin-top:-61.25pt;width:80.25pt;height:80.25pt;z-index:25196441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eaCJ98wEAAF0EAAAOAAAAZHJzL2Uyb0RvYy54bWyslNuO0zAQhu+ReAfL9zTJil2garpCXZYb&#10;BBULD+B1xo0lnzQ2TfL2jJ025bASAnHjxPH8M/98mWRzO1rDjoBRe9fyZlVzBk76TrtDy79+uX/x&#10;mrOYhOuE8Q5aPkHkt9vnzzZDWMOV773pABklcXE9hJb3KYV1VUXZgxVx5QM4OlQerUi0xUPVoRgo&#10;uzXVVV3fVIPHLqCXECM9vZsP+bbkVwpk+qRUhMRMy8lbKiuW9TGv1XYj1gcUodfyZEP8gwsrtKOi&#10;S6o7kQT7hvq3VFZL9NGrtJLeVl4pLaH0QN009S/dPPQiQOmF4MSwYIr/L638eNwj013Lr+ubl0TI&#10;CUuv6SGh0Ic+sbeIfmA77xyh9MjmKKI2hLgm8c7t8bSLYY8ZwajQ5is1x8ZCelpIw5iYpIdN3bxp&#10;Xl1zJunsvKE81UUeMKb34C3LNy2PJ0eLlabwFscPMc3CsyDXNi6v0Rvd3WtjyiaPFOwMsqOgYUhj&#10;k18+FfwpqgfRvXMdS1MgDAm1cAcD85gkoc3TZ5QlV6wylBlDuUuTgdnNZ1AEOTdeXJfxvngRUoJL&#10;Zz/GUXSWKXK+COs/C0/xWQpl9P9GvChKZe/SIrbaeXyq+gWhmuPPBOa+M4JH301lQAoamuFC/PS9&#10;5Y/kx32RX/4K2+8AAAD//wMAUEsDBBQABgAIAAAAIQAYFaM94AAAAAsBAAAPAAAAZHJzL2Rvd25y&#10;ZXYueG1sTI/BTsMwDIbvSLxDZCRuW5J2TKNrOiEkTpOKWBHnrPHaisYpTdZ1b092gpstf/r9/flu&#10;tj2bcPSdIwVyKYAh1c501Cj4rN4WG2A+aDK6d4QKruhhV9zf5Toz7kIfOB1Cw2II+UwraEMYMs59&#10;3aLVfukGpHg7udHqENex4WbUlxhue54IseZWdxQ/tHrA1xbr78PZKijLKrXvU/28L6frVO2t/BFf&#10;UqnHh/llCyzgHP5guOlHdSii09GdyXjWK1jIdLWK7G1KkidgkUnWEthRQboRwIuc/+9Q/AIAAP//&#10;AwBQSwECLQAUAAYACAAAACEAtoM4kv4AAADhAQAAEwAAAAAAAAAAAAAAAAAAAAAAW0NvbnRlbnRf&#10;VHlwZXNdLnhtbFBLAQItABQABgAIAAAAIQA4/SH/1gAAAJQBAAALAAAAAAAAAAAAAAAAAC8BAABf&#10;cmVscy8ucmVsc1BLAQItABQABgAIAAAAIQAeaCJ98wEAAF0EAAAOAAAAAAAAAAAAAAAAAC4CAABk&#10;cnMvZTJvRG9jLnhtbFBLAQItABQABgAIAAAAIQAYFaM94AAAAAsBAAAPAAAAAAAAAAAAAAAAAE0E&#10;AABkcnMvZG93bnJldi54bWxQSwUGAAAAAAQABADzAAAAWgUAAAAA&#10;" w14:anchorId="6EFDFC63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3E989A32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F603EC3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54AD70" w14:textId="77777777" w:rsidR="005C012D" w:rsidRDefault="005C012D" w:rsidP="00855D6E">
            <w:pPr>
              <w:spacing w:line="276" w:lineRule="auto"/>
            </w:pPr>
          </w:p>
        </w:tc>
      </w:tr>
      <w:tr w:rsidR="005C012D" w14:paraId="2E050AD1" w14:textId="77777777" w:rsidTr="00467D22">
        <w:trPr>
          <w:trHeight w:hRule="exact" w:val="403"/>
        </w:trPr>
        <w:tc>
          <w:tcPr>
            <w:tcW w:w="403" w:type="dxa"/>
          </w:tcPr>
          <w:p w14:paraId="28FB7735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218EF2A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9BFFF7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B77B2C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FD3C06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AF48187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19FF97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D6F451C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BB0364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7DB9FE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F55149F" w14:textId="77777777" w:rsidR="005C012D" w:rsidRDefault="005C012D" w:rsidP="00855D6E">
            <w:pPr>
              <w:spacing w:line="276" w:lineRule="auto"/>
            </w:pPr>
          </w:p>
        </w:tc>
      </w:tr>
      <w:tr w:rsidR="005C012D" w14:paraId="3ED46EDD" w14:textId="77777777" w:rsidTr="00467D22">
        <w:trPr>
          <w:trHeight w:hRule="exact" w:val="403"/>
        </w:trPr>
        <w:tc>
          <w:tcPr>
            <w:tcW w:w="403" w:type="dxa"/>
          </w:tcPr>
          <w:p w14:paraId="127CB724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58A90EE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FE6E4C9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E3C332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C41648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89775B6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8BB1BD" w14:textId="77777777" w:rsidR="005C012D" w:rsidRDefault="000D65FB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62368" behindDoc="0" locked="0" layoutInCell="1" allowOverlap="1" wp14:anchorId="14C8C997" wp14:editId="75EA5AD4">
                      <wp:simplePos x="0" y="0"/>
                      <wp:positionH relativeFrom="column">
                        <wp:posOffset>-1073785</wp:posOffset>
                      </wp:positionH>
                      <wp:positionV relativeFrom="paragraph">
                        <wp:posOffset>-1046479</wp:posOffset>
                      </wp:positionV>
                      <wp:extent cx="1238250" cy="1276350"/>
                      <wp:effectExtent l="38100" t="38100" r="57150" b="57150"/>
                      <wp:wrapNone/>
                      <wp:docPr id="50638" name="Straight Arrow Connector 5063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1238250" cy="1276350"/>
                              </a:xfrm>
                              <a:prstGeom prst="straightConnector1">
                                <a:avLst/>
                              </a:prstGeom>
                              <a:ln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8F8182C">
                    <v:shape id="Straight Arrow Connector 50638" style="position:absolute;margin-left:-84.55pt;margin-top:-82.4pt;width:97.5pt;height:100.5pt;z-index:25196236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2qEu5AEAACoEAAAOAAAAZHJzL2Uyb0RvYy54bWysU9uO0zAQfUfiHyy/0ySttqyqpivUBV4Q&#10;VCx8gNcZN5Z809g07d8zdtIsWlZCIF4mGY/PzJwz4+3d2Rp2Aozau5Y3i5ozcNJ32h1b/v3bhze3&#10;nMUkXCeMd9DyC0R+t3v9ajuEDSx9700HyCiJi5shtLxPKWyqKsoerIgLH8BRUHm0IpGLx6pDMVB2&#10;a6plXa+rwWMX0EuIkU7vxyDflfxKgUxflIqQmGk59ZaKxWIfs612W7E5ogi9llMb4h+6sEI7Kjqn&#10;uhdJsB+of0tltUQfvUoL6W3lldISCgdi09TP2Dz0IkDhQuLEMMsU/19a+fl0QKa7lt/U6xUNywlL&#10;Y3pIKPSxT+wdoh/Y3jtHUnpk4y1SbQhxQ+C9O+DkxXDALMFZoc1fIsfORenLrDScE5N02CxXt8sb&#10;GoikWLN8u16RQ3mqJ3jAmD6Ctyz/tDxOHc2tNEVvcfoU0wi8AnJt47LtQXTvXcfSJRCnhFq4o4Fx&#10;5klo83KMesjwKjMcOZW/dDEwpv4KihTLLEoLZVdhb5CdBG2ZkBJcaiY2xtHtDFPamBlY/xk43c9Q&#10;KHv8N+AZUSp7l2aw1c7jS9XT+dqyGu9fFRh5ZwkefXcp0y7S0EKWeU2PJ2/8r36BPz3x3U8AAAD/&#10;/wMAUEsDBBQABgAIAAAAIQDqEFq/3wAAAAsBAAAPAAAAZHJzL2Rvd25yZXYueG1sTI/BToNAEIbv&#10;Jr7DZky8tQuopEWWxlg1aTxZvHjbsiMQ2FnCLhTf3tGL3mYyX/75/ny32F7MOPrWkYJ4HYFAqpxp&#10;qVbwXj6vNiB80GR07wgVfKGHXXF5kevMuDO94XwMteAQ8plW0IQwZFL6qkGr/doNSHz7dKPVgdex&#10;lmbUZw63vUyiKJVWt8QfGj3gY4NVd5ysgv2+O3w8kZ3L6ZAML92mL1/bWKnrq+XhHkTAJfzB8KPP&#10;6lCw08lNZLzoFazidBsz+zvdcgtmkrstiJOCmzQBWeTyf4fiGwAA//8DAFBLAQItABQABgAIAAAA&#10;IQC2gziS/gAAAOEBAAATAAAAAAAAAAAAAAAAAAAAAABbQ29udGVudF9UeXBlc10ueG1sUEsBAi0A&#10;FAAGAAgAAAAhADj9If/WAAAAlAEAAAsAAAAAAAAAAAAAAAAALwEAAF9yZWxzLy5yZWxzUEsBAi0A&#10;FAAGAAgAAAAhAA3aoS7kAQAAKgQAAA4AAAAAAAAAAAAAAAAALgIAAGRycy9lMm9Eb2MueG1sUEsB&#10;Ai0AFAAGAAgAAAAhAOoQWr/fAAAACwEAAA8AAAAAAAAAAAAAAAAAPgQAAGRycy9kb3ducmV2Lnht&#10;bFBLBQYAAAAABAAEAPMAAABKBQAAAAA=&#10;" w14:anchorId="393D3533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1B2E8BB6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B275BE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5BF5CE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F1BC5F" w14:textId="77777777" w:rsidR="005C012D" w:rsidRDefault="005C012D" w:rsidP="00855D6E">
            <w:pPr>
              <w:spacing w:line="276" w:lineRule="auto"/>
            </w:pPr>
          </w:p>
        </w:tc>
      </w:tr>
      <w:tr w:rsidR="005C012D" w14:paraId="01C48B3C" w14:textId="77777777" w:rsidTr="00467D22">
        <w:trPr>
          <w:trHeight w:hRule="exact" w:val="403"/>
        </w:trPr>
        <w:tc>
          <w:tcPr>
            <w:tcW w:w="403" w:type="dxa"/>
          </w:tcPr>
          <w:p w14:paraId="76ADF2EB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4D0B06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8AC9D27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15AEF2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7E54238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12A430D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5B01FF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76856EC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8DB79EC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6E11292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9261F3" w14:textId="77777777" w:rsidR="005C012D" w:rsidRDefault="005C012D" w:rsidP="00855D6E">
            <w:pPr>
              <w:spacing w:line="276" w:lineRule="auto"/>
            </w:pPr>
          </w:p>
        </w:tc>
      </w:tr>
      <w:tr w:rsidR="005C012D" w14:paraId="7A65ABDE" w14:textId="77777777" w:rsidTr="00467D22">
        <w:trPr>
          <w:trHeight w:hRule="exact" w:val="403"/>
        </w:trPr>
        <w:tc>
          <w:tcPr>
            <w:tcW w:w="403" w:type="dxa"/>
          </w:tcPr>
          <w:p w14:paraId="6C1E3C1C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F4EAAB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DB93A2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6BBB52D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2234A0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499738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B3B28EA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79D9696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3A6E2D1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583C19" w14:textId="77777777" w:rsidR="005C012D" w:rsidRDefault="005C012D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8067290" w14:textId="77777777" w:rsidR="005C012D" w:rsidRDefault="005C012D" w:rsidP="00855D6E">
            <w:pPr>
              <w:spacing w:line="276" w:lineRule="auto"/>
            </w:pPr>
          </w:p>
        </w:tc>
      </w:tr>
    </w:tbl>
    <w:p w14:paraId="297F4E46" w14:textId="77777777" w:rsidR="00BD00DD" w:rsidRDefault="00BD00DD" w:rsidP="00855D6E">
      <w:pPr>
        <w:ind w:left="720"/>
        <w:rPr>
          <w:rFonts w:ascii="Times New Roman" w:hAnsi="Times New Roman" w:cs="Times New Roman"/>
          <w:sz w:val="24"/>
          <w:szCs w:val="24"/>
        </w:rPr>
      </w:pPr>
    </w:p>
    <w:p w14:paraId="13EA9931" w14:textId="77777777" w:rsidR="005E039D" w:rsidRDefault="005E039D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2A03A466" w14:textId="77777777" w:rsidR="005E039D" w:rsidRDefault="005E039D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68C6AE5A" w14:textId="77777777" w:rsidR="00A677DF" w:rsidRDefault="00A677DF" w:rsidP="00C35BD2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291B8F9C" w14:textId="77777777" w:rsidR="00BD00DD" w:rsidRPr="00B608F3" w:rsidRDefault="000E509C" w:rsidP="00C35BD2">
      <w:pPr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lastRenderedPageBreak/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</w:t>
      </w:r>
      <w:r w:rsidRPr="00B608F3">
        <w:rPr>
          <w:rFonts w:ascii="Times New Roman" w:hAnsi="Times New Roman" w:cs="Times New Roman"/>
          <w:b/>
          <w:sz w:val="24"/>
          <w:szCs w:val="24"/>
        </w:rPr>
        <w:t>.</w:t>
      </w:r>
      <w:r>
        <w:rPr>
          <w:rFonts w:ascii="Times New Roman" w:hAnsi="Times New Roman" w:cs="Times New Roman"/>
          <w:b/>
          <w:sz w:val="24"/>
          <w:szCs w:val="24"/>
        </w:rPr>
        <w:t>1</w:t>
      </w:r>
      <w:r w:rsidR="00D20F0A">
        <w:rPr>
          <w:rFonts w:ascii="Times New Roman" w:hAnsi="Times New Roman" w:cs="Times New Roman"/>
          <w:b/>
          <w:sz w:val="24"/>
          <w:szCs w:val="24"/>
        </w:rPr>
        <w:t>9</w:t>
      </w:r>
      <w:r w:rsidR="00C35BD2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C35BD2" w:rsidRPr="00A233DC">
        <w:rPr>
          <w:rFonts w:ascii="Times New Roman" w:hAnsi="Times New Roman" w:cs="Times New Roman"/>
          <w:b/>
          <w:sz w:val="24"/>
          <w:szCs w:val="24"/>
        </w:rPr>
        <w:t xml:space="preserve">Result of Reflection over Line </w:t>
      </w:r>
      <w:r w:rsidR="00C35BD2" w:rsidRPr="00A233DC">
        <w:rPr>
          <w:rFonts w:ascii="Times New Roman" w:hAnsi="Times New Roman" w:cs="Times New Roman"/>
          <w:b/>
          <w:i/>
          <w:sz w:val="24"/>
          <w:szCs w:val="24"/>
        </w:rPr>
        <w:t>l</w:t>
      </w:r>
      <w:r w:rsidR="00C35BD2">
        <w:rPr>
          <w:rFonts w:ascii="Times New Roman" w:hAnsi="Times New Roman" w:cs="Times New Roman"/>
          <w:b/>
          <w:sz w:val="24"/>
          <w:szCs w:val="24"/>
        </w:rPr>
        <w:t xml:space="preserve"> </w:t>
      </w:r>
    </w:p>
    <w:tbl>
      <w:tblPr>
        <w:tblStyle w:val="TableGrid"/>
        <w:tblW w:w="0" w:type="auto"/>
        <w:tblInd w:w="700" w:type="dxa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0E509C" w14:paraId="6FCCF878" w14:textId="77777777" w:rsidTr="00467D22">
        <w:trPr>
          <w:trHeight w:hRule="exact" w:val="403"/>
        </w:trPr>
        <w:tc>
          <w:tcPr>
            <w:tcW w:w="403" w:type="dxa"/>
          </w:tcPr>
          <w:p w14:paraId="21611024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3B4FEF6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A5DA96" w14:textId="77777777" w:rsidR="000E509C" w:rsidRDefault="005C012D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56224" behindDoc="0" locked="0" layoutInCell="1" allowOverlap="1" wp14:anchorId="3AAB60F7" wp14:editId="5BB3B793">
                      <wp:simplePos x="0" y="0"/>
                      <wp:positionH relativeFrom="column">
                        <wp:posOffset>187960</wp:posOffset>
                      </wp:positionH>
                      <wp:positionV relativeFrom="paragraph">
                        <wp:posOffset>244475</wp:posOffset>
                      </wp:positionV>
                      <wp:extent cx="490220" cy="1024890"/>
                      <wp:effectExtent l="0" t="635" r="23495" b="23495"/>
                      <wp:wrapNone/>
                      <wp:docPr id="50634" name="L-Shape 5063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16200000">
                                <a:off x="0" y="0"/>
                                <a:ext cx="490220" cy="1024890"/>
                              </a:xfrm>
                              <a:prstGeom prst="corner">
                                <a:avLst>
                                  <a:gd name="adj1" fmla="val 102166"/>
                                  <a:gd name="adj2" fmla="val 45716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535D99E">
                    <v:shape id="L-Shape 50634" style="position:absolute;margin-left:14.8pt;margin-top:19.25pt;width:38.6pt;height:80.7pt;rotation:-90;z-index:2519562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490220,1024890" o:spid="_x0000_s1026" fillcolor="#4f81bd [3204]" strokecolor="#243f60 [1604]" strokeweight="2pt" path="m,l224109,r,524052l490220,524052r,500838l,102489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ENMmNqAIAAKIFAAAOAAAAZHJzL2Uyb0RvYy54bWysVN9PGzEMfp+0/yHKO9yPlQ6qXlEFYppU&#10;ARpMPIdcQm9K4ixJe+3++jnJ9ehgT9Pu4RTH9mf7s+P55U4rshXOd2AaWp2WlAjDoe3MS0O/P96c&#10;nFPiAzMtU2BEQ/fC08vFxw/z3s5EDWtQrXAEQYyf9bah6xDsrCg8XwvN/ClYYVApwWkWUHQvRetY&#10;j+haFXVZToseXGsdcOE93l5nJV0kfCkFD3dSehGIaijmFtLfpf9z/BeLOZu9OGbXHR/SYP+QhWad&#10;waAj1DULjGxc9w5Kd9yBBxlOOegCpOy4SDVgNVX5ppqHNbMi1YLkeDvS5P8fLL/d3jvStQ09K6ef&#10;JpQYprFNq5MUm+RLJKm3foa2D/beDZLHY6x4J50mDpDZaoodwS8RgaWRXeJ5P/IsdoFwvJxclHWN&#10;3eCoqsp6cn6RGlFksAhqnQ9fBGgSDw3l4IxwCZdtVz4kptshV9b+qCiRWmHjtkwRRKym06GzR0b1&#10;sdHk7HOVbDDoAImnQ9jFvIgF5xLTKeyViFGV+SYk8oVV1CmfNKniSjmCsRvKOBcmVFm1Zq3I12eJ&#10;F2QOg4weSUqAEVl2So3YA0B8Be+xM8xgH11FGvTROTdgDPNnYtl59EiRwYTRWXcGMtNvABRWNUTO&#10;9geSMjWRpWdo9zhNaRiwvd7ymw77t2I+3DOH7cFL3BXhDn9SQd9QGE6UrMH9+tt9tMdxRy0lPb7T&#10;hvqfG+YEJeqrwYdwUU0m8WEnAbsa58oda56PNWajrwDbhAOD2aVjtA/qcJQO9BOulGWMiipmOMbG&#10;CQzuIFyFvD9wKXGxXCYzfMyWhZV5sDyCR1bjLD3unpizwxAHHP9bOLzpYewyo6+20dPAchNAdiEq&#10;X3kdBFwEaXCGpRU3zbGcrF5X6+I3AAAA//8DAFBLAwQUAAYACAAAACEAKz+B/d8AAAAKAQAADwAA&#10;AGRycy9kb3ducmV2LnhtbEyPwU7DMAyG70i8Q2QkLmhLV7HRdk0nhMQViYE0ccsSr+lonCrJ2vL2&#10;ZCe42fKn399f72bbsxF96BwJWC0zYEjK6Y5aAZ8fr4sCWIiStOwdoYAfDLBrbm9qWWk30TuO+9iy&#10;FEKhkgJMjEPFeVAGrQxLNyCl28l5K2Nafcu1l1MKtz3Ps2zDrewofTBywBeD6nt/sQL4+W1SPjfj&#10;4dDRrNW5NA9fpRD3d/PzFljEOf7BcNVP6tAkp6O7kA6sF7BY5euECiiyDbAr8FiUwI5pWD8VwJua&#10;/6/Q/AIAAP//AwBQSwECLQAUAAYACAAAACEAtoM4kv4AAADhAQAAEwAAAAAAAAAAAAAAAAAAAAAA&#10;W0NvbnRlbnRfVHlwZXNdLnhtbFBLAQItABQABgAIAAAAIQA4/SH/1gAAAJQBAAALAAAAAAAAAAAA&#10;AAAAAC8BAABfcmVscy8ucmVsc1BLAQItABQABgAIAAAAIQAENMmNqAIAAKIFAAAOAAAAAAAAAAAA&#10;AAAAAC4CAABkcnMvZTJvRG9jLnhtbFBLAQItABQABgAIAAAAIQArP4H93wAAAAoBAAAPAAAAAAAA&#10;AAAAAAAAAAIFAABkcnMvZG93bnJldi54bWxQSwUGAAAAAAQABADzAAAADgYAAAAA&#10;" w14:anchorId="15694698">
                      <v:path arrowok="t" o:connecttype="custom" o:connectlocs="0,0;224109,0;224109,524052;490220,524052;490220,1024890;0,1024890;0,0" o:connectangles="0,0,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02BFA7AE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D906301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732D7F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93C47E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E60497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4B0793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6E496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102B455" w14:textId="77777777" w:rsidR="000E509C" w:rsidRDefault="000E509C" w:rsidP="00855D6E">
            <w:pPr>
              <w:spacing w:line="276" w:lineRule="auto"/>
            </w:pPr>
          </w:p>
        </w:tc>
      </w:tr>
      <w:tr w:rsidR="000E509C" w14:paraId="28C2A548" w14:textId="77777777" w:rsidTr="00467D22">
        <w:trPr>
          <w:trHeight w:hRule="exact" w:val="403"/>
        </w:trPr>
        <w:tc>
          <w:tcPr>
            <w:tcW w:w="403" w:type="dxa"/>
          </w:tcPr>
          <w:p w14:paraId="2564FA66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DE6D6A0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BC47B1D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BB3C9DA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B535A2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B67F95" w14:textId="77777777" w:rsidR="000E509C" w:rsidRDefault="009849C8" w:rsidP="00855D6E">
            <w:pPr>
              <w:spacing w:line="276" w:lineRule="auto"/>
            </w:pPr>
            <w:r>
              <w:t>B</w:t>
            </w:r>
          </w:p>
        </w:tc>
        <w:tc>
          <w:tcPr>
            <w:tcW w:w="403" w:type="dxa"/>
          </w:tcPr>
          <w:p w14:paraId="4F4942CE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894C43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380A43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6EE5A20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104306D" w14:textId="77777777" w:rsidR="000E509C" w:rsidRDefault="000E509C" w:rsidP="00855D6E">
            <w:pPr>
              <w:spacing w:line="276" w:lineRule="auto"/>
            </w:pPr>
          </w:p>
        </w:tc>
      </w:tr>
      <w:tr w:rsidR="000E509C" w14:paraId="0E8F2ADC" w14:textId="77777777" w:rsidTr="00467D22">
        <w:trPr>
          <w:trHeight w:hRule="exact" w:val="403"/>
        </w:trPr>
        <w:tc>
          <w:tcPr>
            <w:tcW w:w="403" w:type="dxa"/>
          </w:tcPr>
          <w:p w14:paraId="4E4B934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5DAF48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1A489A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6027EA" w14:textId="77777777" w:rsidR="000E509C" w:rsidRDefault="009849C8" w:rsidP="00855D6E">
            <w:pPr>
              <w:spacing w:line="276" w:lineRule="auto"/>
            </w:pPr>
            <w:r>
              <w:t>A</w:t>
            </w:r>
          </w:p>
        </w:tc>
        <w:tc>
          <w:tcPr>
            <w:tcW w:w="403" w:type="dxa"/>
          </w:tcPr>
          <w:p w14:paraId="63E8326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E2263B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7E18198" w14:textId="77777777" w:rsidR="000E509C" w:rsidRDefault="009849C8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70560" behindDoc="0" locked="0" layoutInCell="1" allowOverlap="1" wp14:anchorId="1896660F" wp14:editId="5CD61741">
                      <wp:simplePos x="0" y="0"/>
                      <wp:positionH relativeFrom="column">
                        <wp:posOffset>-70485</wp:posOffset>
                      </wp:positionH>
                      <wp:positionV relativeFrom="paragraph">
                        <wp:posOffset>-1</wp:posOffset>
                      </wp:positionV>
                      <wp:extent cx="762000" cy="777240"/>
                      <wp:effectExtent l="38100" t="38100" r="57150" b="60960"/>
                      <wp:wrapNone/>
                      <wp:docPr id="50643" name="Straight Arrow Connector 5064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762000" cy="777240"/>
                              </a:xfrm>
                              <a:prstGeom prst="straightConnector1">
                                <a:avLst/>
                              </a:prstGeom>
                              <a:ln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2BB2E66">
                    <v:shape id="Straight Arrow Connector 50643" style="position:absolute;margin-left:-5.55pt;margin-top:0;width:60pt;height:61.2pt;z-index:2519705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fqZhl5AEAACgEAAAOAAAAZHJzL2Uyb0RvYy54bWysU9uO0zAQfUfiHyy/06RlaVHUdIW6wAuC&#10;ahc+wOuMG0u+aWya5u8ZO20WwQoJxMskvpwzc86Mt7dna9gJMGrvWr5c1JyBk77T7tjyb18/vHrL&#10;WUzCdcJ4By0fIfLb3csX2yE0sPK9Nx0gIxIXmyG0vE8pNFUVZQ9WxIUP4OhQebQi0RKPVYdiIHZr&#10;qlVdr6vBYxfQS4iRdu+mQ74r/EqBTF+UipCYaTnVlkrEEh9zrHZb0RxRhF7LSxniH6qwQjtKOlPd&#10;iSTYd9S/UVkt0Uev0kJ6W3mltISigdQs61/UPPQiQNFC5sQw2xT/H638fDog013L39Trm9ecOWGp&#10;TQ8JhT72ib1D9APbe+fISo9sukWuDSE2BN67A15WMRwwW3BWaPOXxLFzcXqcnYZzYpI2N2tqHvVD&#10;0tFms1ndlE5UT+CAMX0Eb1n+aXm81DMXsixui9OnmCg9Aa+AnNm4HHsQ3XvXsTQGUpRQC3c0MHU8&#10;CW2ePyOqDK+yvklR+UujgYn6HhT5RRqmEsqkwt4gOwmaMSEluLTMWQoT3c4wpY2ZgXWp/Y/Ay/0M&#10;hTLFfwOeESWzd2kGW+08Ppc9na8lq+n+1YFJd7bg0Xdj6XWxhsaxKLw8nTzvP68L/OmB734AAAD/&#10;/wMAUEsDBBQABgAIAAAAIQD57iAp3QAAAAgBAAAPAAAAZHJzL2Rvd25yZXYueG1sTI9BT4QwEIXv&#10;Jv6HZky87ZYSYxApG+OqycaTixdvXToCgU4JLSz+e2dPepuX9/Lme8VudYNYcAqdJw1qm4BAqr3t&#10;qNHwWb1uMhAhGrJm8IQafjDArry+Kkxu/Zk+cDnGRnAJhdxoaGMccylD3aIzYetHJPa+/eRMZDk1&#10;0k7mzOVukGmS3EtnOuIPrRnxucW6P85Ow37fH75eyC3VfEjHtz4bqvdOaX17sz49goi4xr8wXPAZ&#10;HUpmOvmZbBCDho1SiqMaeNHFTrIHECc+0vQOZFnI/wPKXwAAAP//AwBQSwECLQAUAAYACAAAACEA&#10;toM4kv4AAADhAQAAEwAAAAAAAAAAAAAAAAAAAAAAW0NvbnRlbnRfVHlwZXNdLnhtbFBLAQItABQA&#10;BgAIAAAAIQA4/SH/1gAAAJQBAAALAAAAAAAAAAAAAAAAAC8BAABfcmVscy8ucmVsc1BLAQItABQA&#10;BgAIAAAAIQDfqZhl5AEAACgEAAAOAAAAAAAAAAAAAAAAAC4CAABkcnMvZTJvRG9jLnhtbFBLAQIt&#10;ABQABgAIAAAAIQD57iAp3QAAAAgBAAAPAAAAAAAAAAAAAAAAAD4EAABkcnMvZG93bnJldi54bWxQ&#10;SwUGAAAAAAQABADzAAAASAUAAAAA&#10;" w14:anchorId="0E6D1CE8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31358E18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E98FB71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DF31E40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DC755B" w14:textId="77777777" w:rsidR="000E509C" w:rsidRDefault="000E509C" w:rsidP="00855D6E">
            <w:pPr>
              <w:spacing w:line="276" w:lineRule="auto"/>
            </w:pPr>
          </w:p>
        </w:tc>
      </w:tr>
      <w:tr w:rsidR="000E509C" w14:paraId="4C627C4A" w14:textId="77777777" w:rsidTr="00467D22">
        <w:trPr>
          <w:trHeight w:hRule="exact" w:val="403"/>
        </w:trPr>
        <w:tc>
          <w:tcPr>
            <w:tcW w:w="403" w:type="dxa"/>
          </w:tcPr>
          <w:p w14:paraId="256BE4B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731C2BB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B0844A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73E3712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8D3922C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79B534A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CD7054A" w14:textId="77777777" w:rsidR="000E509C" w:rsidRDefault="009849C8" w:rsidP="00855D6E">
            <w:pPr>
              <w:spacing w:line="276" w:lineRule="auto"/>
            </w:pPr>
            <w:r>
              <w:t>C</w:t>
            </w:r>
          </w:p>
        </w:tc>
        <w:tc>
          <w:tcPr>
            <w:tcW w:w="403" w:type="dxa"/>
          </w:tcPr>
          <w:p w14:paraId="3FF2C5B2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F970106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F0F285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38B26F6" w14:textId="77777777" w:rsidR="000E509C" w:rsidRDefault="000E509C" w:rsidP="00855D6E">
            <w:pPr>
              <w:spacing w:line="276" w:lineRule="auto"/>
            </w:pPr>
          </w:p>
        </w:tc>
      </w:tr>
      <w:tr w:rsidR="000E509C" w14:paraId="04D7E955" w14:textId="77777777" w:rsidTr="00467D22">
        <w:trPr>
          <w:trHeight w:hRule="exact" w:val="403"/>
        </w:trPr>
        <w:tc>
          <w:tcPr>
            <w:tcW w:w="403" w:type="dxa"/>
          </w:tcPr>
          <w:p w14:paraId="79470350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4570B80" w14:textId="77777777" w:rsidR="000E509C" w:rsidRDefault="009849C8" w:rsidP="00855D6E">
            <w:pPr>
              <w:spacing w:line="276" w:lineRule="auto"/>
            </w:pPr>
            <w:r>
              <w:t>D</w:t>
            </w:r>
          </w:p>
        </w:tc>
        <w:tc>
          <w:tcPr>
            <w:tcW w:w="403" w:type="dxa"/>
          </w:tcPr>
          <w:p w14:paraId="0A60F5A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BD04CC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26DECFD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E296872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98C2A4" w14:textId="77777777" w:rsidR="000E509C" w:rsidRDefault="00374E49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91040" behindDoc="0" locked="0" layoutInCell="1" allowOverlap="1" wp14:anchorId="1C46EF3C" wp14:editId="6854835F">
                      <wp:simplePos x="0" y="0"/>
                      <wp:positionH relativeFrom="column">
                        <wp:posOffset>-74930</wp:posOffset>
                      </wp:positionH>
                      <wp:positionV relativeFrom="paragraph">
                        <wp:posOffset>-20319</wp:posOffset>
                      </wp:positionV>
                      <wp:extent cx="257175" cy="257175"/>
                      <wp:effectExtent l="38100" t="38100" r="47625" b="47625"/>
                      <wp:wrapNone/>
                      <wp:docPr id="50656" name="Straight Arrow Connector 5065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257175" cy="257175"/>
                              </a:xfrm>
                              <a:prstGeom prst="straightConnector1">
                                <a:avLst/>
                              </a:prstGeom>
                              <a:ln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C55EA20">
                    <v:shape id="Straight Arrow Connector 50656" style="position:absolute;margin-left:-5.9pt;margin-top:-1.6pt;width:20.25pt;height:20.25pt;z-index:2519910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g9RY4AEAACgEAAAOAAAAZHJzL2Uyb0RvYy54bWysU12P0zAQfEfiP1h+p0krtYeqpifUA14Q&#10;VNzxA3zOurHkL61Nk/571k6aQ3BC4nQvjh17ZmfG693tYA07A0btXcOXi5ozcNK32p0a/uPh07v3&#10;nMUkXCuMd9DwC0R+u3/7ZteHLax8500LyIjExW0fGt6lFLZVFWUHVsSFD+BoU3m0ItEST1WLoid2&#10;a6pVXW+q3mMb0EuIkf7ejZt8X/iVApm+KRUhMdNw0pbKiGV8zGO134ntCUXotJxkiBeosEI7KjpT&#10;3Ykk2E/Uf1FZLdFHr9JCelt5pbSE4oHcLOs/3Nx3IkDxQuHEMMcUX49Wfj0fkem24et6s95w5oSl&#10;a7pPKPSpS+wDou/ZwTtHUXpk4ylKrQ9xS+CDO+K0iuGIOYJBoc1fMseGkvRlThqGxCT9XK1vljdr&#10;ziRtTXNiqZ7AAWP6DN6yPGl4nPTMQpYlbXH+EtMIvAJyZePy2IFoP7qWpUsgRwm1cCcD440noc3z&#10;e6Qhw6vsb3RUZuliYKT+DoryIg+jhNKpcDDIzoJ6TEgJLi1zlcJEpzNMaWNmYF20/xM4nc9QKF38&#10;P+AZUSp7l2aw1c7jc9XTcJWsxvPXBEbfOYJH317KXZdoqB2Lw+np5H7/fV3gTw98/wsAAP//AwBQ&#10;SwMEFAAGAAgAAAAhAOJhpnbeAAAACAEAAA8AAABkcnMvZG93bnJldi54bWxMj81OwzAQhO9IvIO1&#10;SNxa50eiUYhTIQpIFSeaXri58ZJEiddR7KTh7VlOcNvRjma+KfarHcSCk+8cKYi3EQik2pmOGgXn&#10;6nWTgfBBk9GDI1TwjR725e1NoXPjrvSByyk0gkPI51pBG8KYS+nrFq32Wzci8e/LTVYHllMjzaSv&#10;HG4HmUTRg7S6I25o9YjPLdb9abYKDof++PlCdqnmYzK+9dlQvXexUvd369MjiIBr+DPDLz6jQ8lM&#10;FzeT8WJQsIljRg98pAkINiTZDsRFQbpLQZaF/D+g/AEAAP//AwBQSwECLQAUAAYACAAAACEAtoM4&#10;kv4AAADhAQAAEwAAAAAAAAAAAAAAAAAAAAAAW0NvbnRlbnRfVHlwZXNdLnhtbFBLAQItABQABgAI&#10;AAAAIQA4/SH/1gAAAJQBAAALAAAAAAAAAAAAAAAAAC8BAABfcmVscy8ucmVsc1BLAQItABQABgAI&#10;AAAAIQCcg9RY4AEAACgEAAAOAAAAAAAAAAAAAAAAAC4CAABkcnMvZTJvRG9jLnhtbFBLAQItABQA&#10;BgAIAAAAIQDiYaZ23gAAAAgBAAAPAAAAAAAAAAAAAAAAADoEAABkcnMvZG93bnJldi54bWxQSwUG&#10;AAAAAAQABADzAAAARQUAAAAA&#10;" w14:anchorId="2EB13CD2">
                      <v:stroke startarrow="block" endarrow="block"/>
                    </v:shape>
                  </w:pict>
                </mc:Fallback>
              </mc:AlternateContent>
            </w:r>
            <w:r w:rsidR="000E509C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55200" behindDoc="0" locked="0" layoutInCell="1" allowOverlap="1" wp14:anchorId="0D40C4A8" wp14:editId="08C51F27">
                      <wp:simplePos x="0" y="0"/>
                      <wp:positionH relativeFrom="column">
                        <wp:posOffset>-1321435</wp:posOffset>
                      </wp:positionH>
                      <wp:positionV relativeFrom="paragraph">
                        <wp:posOffset>-859790</wp:posOffset>
                      </wp:positionV>
                      <wp:extent cx="2343150" cy="2381250"/>
                      <wp:effectExtent l="38100" t="38100" r="38100" b="38100"/>
                      <wp:wrapNone/>
                      <wp:docPr id="50633" name="Straight Arrow Connector 5063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2343150" cy="23812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4F6C8A1">
                    <v:shape id="Straight Arrow Connector 50633" style="position:absolute;margin-left:-104.05pt;margin-top:-67.7pt;width:184.5pt;height:187.5pt;flip:x;z-index:25195520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3BqdCQIAAHEEAAAOAAAAZHJzL2Uyb0RvYy54bWysVE2P0zAQvSPxHyzfadKWLlXVdIW6LBwQ&#10;VCz8AK9jN5b8pbFp0n/P2E5TdtkLiIsVe+a9efM8zvZ2MJqcBATlbEPns5oSYblrlT029Mf3+zdr&#10;SkJktmXaWdHQswj0dvf61bb3G7FwndOtAIIkNmx639AuRr+pqsA7YViYOS8sBqUDwyJu4Vi1wHpk&#10;N7pa1PVN1TtoPTguQsDTuxKku8wvpeDxq5RBRKIbitpiXiGvj2mtdlu2OQLzneKjDPYPKgxTFotO&#10;VHcsMvIT1B9URnFwwck4485UTkrFRe4Bu5nXz7p56JgXuRc0J/jJpvD/aPmX0wGIahu6qm+WS0os&#10;M3hNDxGYOnaRvAdwPdk7a9FKB6RkoWu9DxsE7+0Bxl3wB0gWDBIMkVr5TzgQ2RRskwzZ8/PkuRgi&#10;4Xi4WL5dzld4NRxji+V6vsANMlaFKBF6CPGjcIakj4aGUdskqhRhp88hFuAFkMDakh6J16t3q6wl&#10;OK3ae6V1CuYxE3sN5MRwQOIwH0s/yeoEaz/YlsSzR2siKGaPWpTRiUzpl2PYgLbYRzKqWJO/4lmL&#10;ouubkGg8WlD0P9PCOBc2XvRoi9kJJlH5BKxLR+mtXJt4ChzzE1Tk5/A34AmRKzsbJ7BR1sFL1a8W&#10;ypJ/caD0nSx4dO05D022Buc6X/b4BtPD+X2f4dc/xe4XAAAA//8DAFBLAwQUAAYACAAAACEA82lB&#10;KOQAAAANAQAADwAAAGRycy9kb3ducmV2LnhtbEyPwU7DMAyG70i8Q2QkblvSjpWtNJ0ACWkHQLAh&#10;sWPWmLbQOFWSboWnJzvBzZY//f7+YjWajh3Q+daShGQqgCFVVrdUS3jbPkwWwHxQpFVnCSV8o4dV&#10;eX5WqFzbI73iYRNqFkPI50pCE0Kfc+6rBo3yU9sjxduHdUaFuLqaa6eOMdx0PBUi40a1FD80qsf7&#10;BquvzWAk0PN4567pcVfNP9dP9LL7Wb8PWykvL8bbG2ABx/AHw0k/qkMZnfZ2IO1ZJ2GSikUS2Tgl&#10;s/kVsBOTiSWwvYR0tsyAlwX/36L8BQAA//8DAFBLAQItABQABgAIAAAAIQC2gziS/gAAAOEBAAAT&#10;AAAAAAAAAAAAAAAAAAAAAABbQ29udGVudF9UeXBlc10ueG1sUEsBAi0AFAAGAAgAAAAhADj9If/W&#10;AAAAlAEAAAsAAAAAAAAAAAAAAAAALwEAAF9yZWxzLy5yZWxzUEsBAi0AFAAGAAgAAAAhADDcGp0J&#10;AgAAcQQAAA4AAAAAAAAAAAAAAAAALgIAAGRycy9lMm9Eb2MueG1sUEsBAi0AFAAGAAgAAAAhAPNp&#10;QSjkAAAADQEAAA8AAAAAAAAAAAAAAAAAYwQAAGRycy9kb3ducmV2LnhtbFBLBQYAAAAABAAEAPMA&#10;AAB0BQAAAAA=&#10;" w14:anchorId="098A2AC0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106FF6B5" w14:textId="77777777" w:rsidR="000E509C" w:rsidRDefault="00AA76A9" w:rsidP="00855D6E">
            <w:pPr>
              <w:spacing w:line="276" w:lineRule="auto"/>
            </w:pPr>
            <w:r>
              <w:t>C'</w:t>
            </w:r>
          </w:p>
        </w:tc>
        <w:tc>
          <w:tcPr>
            <w:tcW w:w="403" w:type="dxa"/>
          </w:tcPr>
          <w:p w14:paraId="32582B2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7CA094" w14:textId="77777777" w:rsidR="000E509C" w:rsidRDefault="001213A6" w:rsidP="00855D6E">
            <w:pPr>
              <w:spacing w:line="276" w:lineRule="auto"/>
            </w:pPr>
            <w:r>
              <w:t>B'</w:t>
            </w:r>
          </w:p>
        </w:tc>
        <w:tc>
          <w:tcPr>
            <w:tcW w:w="403" w:type="dxa"/>
          </w:tcPr>
          <w:p w14:paraId="7729420D" w14:textId="77777777" w:rsidR="000E509C" w:rsidRDefault="000E509C" w:rsidP="00855D6E">
            <w:pPr>
              <w:spacing w:line="276" w:lineRule="auto"/>
            </w:pPr>
          </w:p>
        </w:tc>
      </w:tr>
      <w:tr w:rsidR="000E509C" w14:paraId="4BEDD3D1" w14:textId="77777777" w:rsidTr="00467D22">
        <w:trPr>
          <w:trHeight w:hRule="exact" w:val="403"/>
        </w:trPr>
        <w:tc>
          <w:tcPr>
            <w:tcW w:w="403" w:type="dxa"/>
          </w:tcPr>
          <w:p w14:paraId="6A1F180D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EA9113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2CC6463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63405AE" w14:textId="77777777" w:rsidR="000E509C" w:rsidRDefault="009849C8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88992" behindDoc="0" locked="0" layoutInCell="1" allowOverlap="1" wp14:anchorId="0D48BE8A" wp14:editId="3AC25D6B">
                      <wp:simplePos x="0" y="0"/>
                      <wp:positionH relativeFrom="column">
                        <wp:posOffset>-322580</wp:posOffset>
                      </wp:positionH>
                      <wp:positionV relativeFrom="paragraph">
                        <wp:posOffset>-271145</wp:posOffset>
                      </wp:positionV>
                      <wp:extent cx="1238250" cy="1276350"/>
                      <wp:effectExtent l="38100" t="38100" r="57150" b="57150"/>
                      <wp:wrapNone/>
                      <wp:docPr id="50654" name="Straight Arrow Connector 5065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1238250" cy="1276350"/>
                              </a:xfrm>
                              <a:prstGeom prst="straightConnector1">
                                <a:avLst/>
                              </a:prstGeom>
                              <a:ln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98FBD5C">
                    <v:shape id="Straight Arrow Connector 50654" style="position:absolute;margin-left:-25.4pt;margin-top:-21.35pt;width:97.5pt;height:100.5pt;z-index:2519889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km+pK5AEAACoEAAAOAAAAZHJzL2Uyb0RvYy54bWysU9uO0zAQfUfiHyy/0yRdWlZV0xXqAi8I&#10;KhY+wOuMG0u+aWya9u8ZO2kWwUoIxMsk4/GZmXNmvL07W8NOgFF71/JmUXMGTvpOu2PLv319/+qW&#10;s5iE64TxDlp+gcjvdi9fbIewgaXvvekAGSVxcTOElvcphU1VRdmDFXHhAzgKKo9WJHLxWHUoBspu&#10;TbWs63U1eOwCegkx0un9GOS7kl8pkOmzUhESMy2n3lKxWOxjttVuKzZHFKHXcmpD/EMXVmhHRedU&#10;9yIJ9h31b6msluijV2khva28UlpC4UBsmvoXNg+9CFC4kDgxzDLF/5dWfjodkOmu5at6vXrNmROW&#10;xvSQUOhjn9hbRD+wvXeOpPTIxluk2hDihsB7d8DJi+GAWYKzQpu/RI6di9KXWWk4JybpsFne3C5X&#10;NBBJsWb5Zn1DDuWpnuABY/oA3rL80/I4dTS30hS9xeljTCPwCsi1jcu2B9G9cx1Ll0CcEmrhjgbG&#10;mSehzfMx6iHDq8xw5FT+0sXAmPoLKFIssygtlF2FvUF2ErRlQkpwqZnYGEe3M0xpY2Zg/WfgdD9D&#10;oezx34BnRKnsXZrBVjuPz1VP52vLarx/VWDknSV49N2lTLtIQwtZ5jU9nrzxP/sF/vTEdz8AAAD/&#10;/wMAUEsDBBQABgAIAAAAIQB6VAdV4AAAAAsBAAAPAAAAZHJzL2Rvd25yZXYueG1sTI9BT4NAEIXv&#10;Jv6HzZh4a5ciVYIsjbFq0niyePG2ZUcgsLOEXSj+e6cnvb3Je3nvm3y32F7MOPrWkYLNOgKBVDnT&#10;Uq3gs3xdpSB80GR07wgV/KCHXXF9levMuDN94HwMteAS8plW0IQwZFL6qkGr/doNSOx9u9HqwOdY&#10;SzPqM5fbXsZRdC+tbokXGj3gc4NVd5ysgv2+O3y9kJ3L6RAPb13al+/tRqnbm+XpEUTAJfyF4YLP&#10;6FAw08lNZLzoFay2EaMHFkn8AOKSSJIYxInFNr0DWeTy/w/FLwAAAP//AwBQSwECLQAUAAYACAAA&#10;ACEAtoM4kv4AAADhAQAAEwAAAAAAAAAAAAAAAAAAAAAAW0NvbnRlbnRfVHlwZXNdLnhtbFBLAQIt&#10;ABQABgAIAAAAIQA4/SH/1gAAAJQBAAALAAAAAAAAAAAAAAAAAC8BAABfcmVscy8ucmVsc1BLAQIt&#10;ABQABgAIAAAAIQCkm+pK5AEAACoEAAAOAAAAAAAAAAAAAAAAAC4CAABkcnMvZTJvRG9jLnhtbFBL&#10;AQItABQABgAIAAAAIQB6VAdV4AAAAAsBAAAPAAAAAAAAAAAAAAAAAD4EAABkcnMvZG93bnJldi54&#10;bWxQSwUGAAAAAAQABADzAAAASwUAAAAA&#10;" w14:anchorId="5437A30E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14CAA447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D0CF6E2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56813B2" w14:textId="77777777" w:rsidR="000E509C" w:rsidRDefault="00374E49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93088" behindDoc="0" locked="0" layoutInCell="1" allowOverlap="1" wp14:anchorId="4D86AEEE" wp14:editId="42F1D13A">
                      <wp:simplePos x="0" y="0"/>
                      <wp:positionH relativeFrom="column">
                        <wp:posOffset>-608330</wp:posOffset>
                      </wp:positionH>
                      <wp:positionV relativeFrom="paragraph">
                        <wp:posOffset>-528955</wp:posOffset>
                      </wp:positionV>
                      <wp:extent cx="1019175" cy="1019175"/>
                      <wp:effectExtent l="38100" t="38100" r="47625" b="47625"/>
                      <wp:wrapNone/>
                      <wp:docPr id="50657" name="Straight Arrow Connector 5065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1019175" cy="1019175"/>
                              </a:xfrm>
                              <a:prstGeom prst="straightConnector1">
                                <a:avLst/>
                              </a:prstGeom>
                              <a:ln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C9DBAD0">
                    <v:shape id="Straight Arrow Connector 50657" style="position:absolute;margin-left:-47.9pt;margin-top:-41.65pt;width:80.25pt;height:80.25pt;z-index:2519930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V0uT8wEAAF0EAAAOAAAAZHJzL2Uyb0RvYy54bWysVNtu2zAMfR+wfxD0vtgukHYz4hRDuu5l&#10;2IJ1+wBVpmIBuoHS4uTvR8mJs0uBosNeaFHiIQ+PKK9uD9awPWDU3nW8WdScgZO+127X8e/f7t+8&#10;5Swm4XphvIOOHyHy2/XrV6sxtHDlB296QEZJXGzH0PEhpdBWVZQDWBEXPoCjQ+XRikQu7qoexUjZ&#10;ramu6vq6Gj32Ab2EGGn3bjrk65JfKZDpi1IREjMdJ26pWCz2MdtqvRLtDkUYtDzREP/AwgrtqOic&#10;6k4kwX6g/iuV1RJ99CotpLeVV0pLKD1QN039RzcPgwhQeiFxYphliv8vrfy83yLTfceX9fXyhjMn&#10;LF3TQ0Khd0Ni7xH9yDbeOZLSI5uiSLUxxJbAG7fFkxfDFrMEB4U2f6k5dihKH2el4ZCYpM2mbt41&#10;N0vOJJ2dHcpTXeABY/oI3rK86Hg8MZqpNEVvsf8U0wQ8A3Jt47KN3uj+XhtTnDxSsDHI9oKGIR2a&#10;fPlU8LeoAUT/wfUsHQPJkFALtzMwjUkS2jx9RllyxSqLMslQVuloYGLzFRSJnBsvrMt4X7gIKcGl&#10;Mx/jKDrDFDGfgfXzwFN8hkIZ/ZeAZ0Sp7F2awVY7j09Vv0iopvizAlPfWYJH3x/LgBRpaIaL4qf3&#10;lh/Jr36BX/4K658AAAD//wMAUEsDBBQABgAIAAAAIQC0XxKa3wAAAAkBAAAPAAAAZHJzL2Rvd25y&#10;ZXYueG1sTI9BT4NAEIXvJv6HzZh4axeKlhZZGmPiqQnGYjxvYQQiO4vsdkv/vePJ3uZlXt77Xr6b&#10;zSACTq63pCBeRiCQatv01Cr4qF4XGxDOa2r0YAkVXNDBrri9yXXW2DO9Yzj4VnAIuUwr6LwfMyld&#10;3aHRbmlHJP592cloz3JqZTPpM4ebQa6iaC2N7okbOj3iS4f19+FkFJRllZi3UG/3ZbiEam/in+gz&#10;Vur+bn5+AuFx9v9m+MNndCiY6WhP1DgxKFhsHxnd87FJEhDsWD+kII4K0nQFssjl9YLiFwAA//8D&#10;AFBLAQItABQABgAIAAAAIQC2gziS/gAAAOEBAAATAAAAAAAAAAAAAAAAAAAAAABbQ29udGVudF9U&#10;eXBlc10ueG1sUEsBAi0AFAAGAAgAAAAhADj9If/WAAAAlAEAAAsAAAAAAAAAAAAAAAAALwEAAF9y&#10;ZWxzLy5yZWxzUEsBAi0AFAAGAAgAAAAhAJlXS5PzAQAAXQQAAA4AAAAAAAAAAAAAAAAALgIAAGRy&#10;cy9lMm9Eb2MueG1sUEsBAi0AFAAGAAgAAAAhALRfEprfAAAACQEAAA8AAAAAAAAAAAAAAAAATQQA&#10;AGRycy9kb3ducmV2LnhtbFBLBQYAAAAABAAEAPMAAABZBQAAAAA=&#10;" w14:anchorId="118B97B0">
                      <v:stroke startarrow="block" endarrow="block"/>
                    </v:shape>
                  </w:pict>
                </mc:Fallback>
              </mc:AlternateContent>
            </w:r>
            <w:r w:rsidR="001213A6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82848" behindDoc="0" locked="0" layoutInCell="1" allowOverlap="1" wp14:anchorId="51F48612" wp14:editId="2CC83EE0">
                      <wp:simplePos x="0" y="0"/>
                      <wp:positionH relativeFrom="column">
                        <wp:posOffset>134620</wp:posOffset>
                      </wp:positionH>
                      <wp:positionV relativeFrom="paragraph">
                        <wp:posOffset>-43180</wp:posOffset>
                      </wp:positionV>
                      <wp:extent cx="95250" cy="114300"/>
                      <wp:effectExtent l="0" t="0" r="19050" b="19050"/>
                      <wp:wrapNone/>
                      <wp:docPr id="50651" name="Oval 5065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C79AC2C">
                    <v:oval id="Oval 50651" style="position:absolute;margin-left:10.6pt;margin-top:-3.4pt;width:7.5pt;height:9pt;z-index:2519828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066D7C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8QbFiQIAAHAFAAAOAAAAZHJzL2Uyb0RvYy54bWysVEtPGzEQvlfqf7B8L7ubJrREbFAEoqqE&#10;AAEVZ+O1WUu2x7WdbNJf37H3kaigHqrmsJnxzHzz8Dc+v9gZTbbCBwW2ptVJSYmwHBplX2v64+n6&#10;01dKQmS2YRqsqOleBHqx+vjhvHNLMYMWdCM8QRAblp2raRujWxZF4K0wLJyAExaNErxhEVX/WjSe&#10;dYhudDEry9OiA984D1yEgKdXvZGuMr6Ugsc7KYOIRNcUa4v56/P3JX2L1TlbvnrmWsWHMtg/VGGY&#10;sph0grpikZGNV2+gjOIeAsh4wsEUIKXiIveA3VTlH908tsyJ3AsOJ7hpTOH/wfLb7b0nqqnpojxd&#10;VJRYZvCa7rZMk/4EJ9S5sETHR3fvBy2gmNrdSW/SPzZCdnmq+2mqYhcJx8OzxWyBo+doqar55zIP&#10;vTjEOh/iNwGGJKGmQmvlQmqbLdn2JkRMid6jVzoOoFVzrbTOSqKKuNSeYM01jbsqXSpGHHkVqYO+&#10;5izFvRYpVtsHIbF7rHKWE2beHcAY58LGqje1rBF9jkWJvzHLmD7nzIAJWWJ1E/YAMHr2ICN2X+zg&#10;n0JFpu0UXP6tsD54isiZwcYp2CgL/j0AjV0NmXt/LP9oNEl8gWaP3PDQL01w/FrhDd2wEO+Zxy3B&#10;S8XNj3f4kRq6msIgUdKC//XeefJH8qKVkg63rqbh54Z5QYn+bpHWZ9V8ntY0K/PFlxkq/tjycmyx&#10;G3MJeOdIW6wui8k/6lGUHswzPhDrlBVNzHLMXVMe/ahcxv41wCeGi/U6u+FqOhZv7KPjCTxNNdHv&#10;affMvBtoGpHetzBu6Buq9r4p0sJ6E0GqzOPDXId541pn4gxPUHo3jvXsdXgoV78BAAD//wMAUEsD&#10;BBQABgAIAAAAIQCaHrHV3AAAAAcBAAAPAAAAZHJzL2Rvd25yZXYueG1sTI9PS8QwEMXvgt8hjOBt&#10;N90KVWrTZRFXEUS0LnjNNrNt2WZSkvSP397xpMc37/Hm94rtYnsxoQ+dIwWbdQICqXamo0bB4XO/&#10;ugMRoiaje0eo4BsDbMvLi0Lnxs30gVMVG8ElFHKtoI1xyKUMdYtWh7UbkNg7OW91ZOkbabyeudz2&#10;Mk2STFrdEX9o9YAPLdbnarQKXuf0MTs/75989dVML/YwvtPtm1LXV8vuHkTEJf6F4Ref0aFkpqMb&#10;yQTRK0g3KScVrDJewP5NxvrIOb7LspD/+csfAAAA//8DAFBLAQItABQABgAIAAAAIQC2gziS/gAA&#10;AOEBAAATAAAAAAAAAAAAAAAAAAAAAABbQ29udGVudF9UeXBlc10ueG1sUEsBAi0AFAAGAAgAAAAh&#10;ADj9If/WAAAAlAEAAAsAAAAAAAAAAAAAAAAALwEAAF9yZWxzLy5yZWxzUEsBAi0AFAAGAAgAAAAh&#10;ALPxBsWJAgAAcAUAAA4AAAAAAAAAAAAAAAAALgIAAGRycy9lMm9Eb2MueG1sUEsBAi0AFAAGAAgA&#10;AAAhAJoesdXcAAAABwEAAA8AAAAAAAAAAAAAAAAA4wQAAGRycy9kb3ducmV2LnhtbFBLBQYAAAAA&#10;BAAEAPMAAADs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74C8541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4F4B60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0B8B4D" w14:textId="77777777" w:rsidR="000E509C" w:rsidRDefault="001213A6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80800" behindDoc="0" locked="0" layoutInCell="1" allowOverlap="1" wp14:anchorId="1920E527" wp14:editId="1E03D17A">
                      <wp:simplePos x="0" y="0"/>
                      <wp:positionH relativeFrom="column">
                        <wp:posOffset>-128270</wp:posOffset>
                      </wp:positionH>
                      <wp:positionV relativeFrom="paragraph">
                        <wp:posOffset>-33655</wp:posOffset>
                      </wp:positionV>
                      <wp:extent cx="95250" cy="114300"/>
                      <wp:effectExtent l="0" t="0" r="19050" b="19050"/>
                      <wp:wrapNone/>
                      <wp:docPr id="50650" name="Oval 5065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B1D0ECB">
                    <v:oval id="Oval 50650" style="position:absolute;margin-left:-10.1pt;margin-top:-2.65pt;width:7.5pt;height:9pt;z-index:25198080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8B6C22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F31SiAIAAHA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ytMF&#10;Vsgyg890t2Wa9DdYoc6FJSo+uns/cAHJlO5OepP+mAjZ5arup6qKXSQcL88WswTMUVJV889lLnpx&#10;sHU+xG8CDElETYXWyoWUNluy7U2I6BK1R610HUCr5lppnZnUKuJSe4Ix1zTuqvSoaHGkVaQM+pgz&#10;FfdaJFttH4TE7DHKWXaY++4AxjgXNla9qGWN6H0sSvxGL6P77DMDJmSJ0U3YA8Co2YOM2H2wg34y&#10;FbltJ+Pyb4H1xpNF9gw2TsZGWfDvAWjMavDc62P4R6VJ5As0e+wND/3QBMevFb7QDQvxnnmcEnxU&#10;nPx4h4fU0NUUBoqSFvyv9+6TPjYvSinpcOpqGn5umBeU6O8W2/qsms/TmGZmvvgyQ8YfS16OJXZj&#10;LgHfvMId43gmk37UIyk9mGdcEOvkFUXMcvRdUx79yFzGfhvgiuFivc5qOJqOxRv76HgCT1VN7fe0&#10;e2beDW0asb1vYZzQN63a6yZLC+tNBKlyHx/qOtQbxzo3zrCC0t445rPWYVGufgMAAP//AwBQSwME&#10;FAAGAAgAAAAhABm+YWDdAAAACAEAAA8AAABkcnMvZG93bnJldi54bWxMj01LxDAQhu+C/yGM4K2b&#10;WtldqU0XEVcRRLQueM02Y1u2mZQk/fDfO570Ni/z8M4zxW6xvZjQh86RgqtVCgKpdqajRsHhY5/c&#10;gAhRk9G9I1TwjQF25flZoXPjZnrHqYqN4BIKuVbQxjjkUoa6RavDyg1IvPty3urI0TfSeD1zue1l&#10;lqYbaXVHfKHVA963WJ+q0Sp4mbOHzelp/+irz2Z6tofxjbavSl1eLHe3ICIu8Q+GX31Wh5Kdjm4k&#10;E0SvIMnSjFEe1tcgGEjWnI8MZluQZSH/P1D+AAAA//8DAFBLAQItABQABgAIAAAAIQC2gziS/gAA&#10;AOEBAAATAAAAAAAAAAAAAAAAAAAAAABbQ29udGVudF9UeXBlc10ueG1sUEsBAi0AFAAGAAgAAAAh&#10;ADj9If/WAAAAlAEAAAsAAAAAAAAAAAAAAAAALwEAAF9yZWxzLy5yZWxzUEsBAi0AFAAGAAgAAAAh&#10;ANgXfVKIAgAAcAUAAA4AAAAAAAAAAAAAAAAALgIAAGRycy9lMm9Eb2MueG1sUEsBAi0AFAAGAAgA&#10;AAAhABm+YWDdAAAACAEAAA8AAAAAAAAAAAAAAAAA4gQAAGRycy9kb3ducmV2LnhtbFBLBQYAAAAA&#10;BAAEAPMAAADs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22EBD241" w14:textId="77777777" w:rsidR="000E509C" w:rsidRDefault="000E509C" w:rsidP="00855D6E">
            <w:pPr>
              <w:spacing w:line="276" w:lineRule="auto"/>
            </w:pPr>
          </w:p>
        </w:tc>
      </w:tr>
      <w:tr w:rsidR="000E509C" w14:paraId="3F653174" w14:textId="77777777" w:rsidTr="00467D22">
        <w:trPr>
          <w:trHeight w:hRule="exact" w:val="403"/>
        </w:trPr>
        <w:tc>
          <w:tcPr>
            <w:tcW w:w="403" w:type="dxa"/>
          </w:tcPr>
          <w:p w14:paraId="7DE3C85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689ECDA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503E0A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568CD1D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91B651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0C00AA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825F4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88E5DB1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8AD37FA" w14:textId="77777777" w:rsidR="000E509C" w:rsidRDefault="003A06E7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68512" behindDoc="0" locked="0" layoutInCell="1" allowOverlap="1" wp14:anchorId="1387F3AA" wp14:editId="619B7907">
                      <wp:simplePos x="0" y="0"/>
                      <wp:positionH relativeFrom="column">
                        <wp:posOffset>-329565</wp:posOffset>
                      </wp:positionH>
                      <wp:positionV relativeFrom="paragraph">
                        <wp:posOffset>-250825</wp:posOffset>
                      </wp:positionV>
                      <wp:extent cx="490220" cy="1024890"/>
                      <wp:effectExtent l="0" t="0" r="24130" b="22860"/>
                      <wp:wrapNone/>
                      <wp:docPr id="50642" name="L-Shape 5064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10800000" flipH="1">
                                <a:off x="0" y="0"/>
                                <a:ext cx="490220" cy="1024890"/>
                              </a:xfrm>
                              <a:prstGeom prst="corner">
                                <a:avLst>
                                  <a:gd name="adj1" fmla="val 102166"/>
                                  <a:gd name="adj2" fmla="val 45716"/>
                                </a:avLst>
                              </a:prstGeom>
                              <a:solidFill>
                                <a:srgbClr val="FF000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D0EC90E">
                    <v:shape id="L-Shape 50642" style="position:absolute;margin-left:-25.95pt;margin-top:-19.75pt;width:38.6pt;height:80.7pt;rotation:180;flip:x;z-index:2519685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490220,1024890" o:spid="_x0000_s1026" fillcolor="red" strokecolor="#243f60 [1604]" strokeweight="2pt" path="m,l224109,r,524052l490220,524052r,500838l,102489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m7aiVwAIAAOAFAAAOAAAAZHJzL2Uyb0RvYy54bWysVE1v2zAMvQ/YfxB0b20HadYGdYqgRbYB&#10;QVusHXZWZCnxIEuapHzt1+9JdhyjG3YY5oNBieQj+Ujx9u7QKLITztdGl7S4zCkRmpuq1uuSfn1d&#10;XFxT4gPTFVNGi5Iehad3s/fvbvd2KkZmY1QlHAGI9tO9LekmBDvNMs83omH+0lihoZTGNSzg6NZZ&#10;5dge6I3KRnk+yfbGVdYZLrzH7UOrpLOEL6Xg4UlKLwJRJUVuIf1d+q/iP5vdsunaMbupeZcG+4cs&#10;GlZrBO2hHlhgZOvq36CamjvjjQyX3DSZkbLmItWAaor8TTUvG2ZFqgXkeNvT5P8fLH/cPTtSVyW9&#10;yifjESWaNWjT8iLFJu0lSNpbP4Xti3123clDjBUfpGuIM2C2yK/z+FEiVW0/4SJRgiLJITF+7BkX&#10;h0A4Lsc3+WgEBw5VkY/G1zepJVkLG+Gt8+GjMA2JQkm5cVq4hMt2Sx8S51WXNau+FwjeKLRwxxQB&#10;YjGZdD0eGKHMs9H46kORbBC0g4R0ChvxvVF1taiVSge3Xt0rR4Bf0sUi1QtG4DIwyyJdLUFJCkcl&#10;orPSX4QE26h8lGpIcy56PMa50KGlzW9YJdowV8Mo8WVEjxQzAUZkifR67A7gZNmCnLDbZDv76CrS&#10;M+md878l1jr3Himy0aF3bmpt2u68qUyhqi5ya4/0B9REcWWqI2YxjRJGwlu+qNHzJfPhmTm0FJfY&#10;NOEJP6nMvqSmkyjZGPfzT/fRHo8FWkr2eOUl9T+2zAlK1GeNZ3RTjMeADemASYiz6Iaa1VCjt829&#10;QdsxZMguidE+qJMonWm+YSHNY1SomOaIjakN7nS4D+32wUrjYj5PZlgFloWlfrH89Gji/L0evjFn&#10;u8EPeDKP5rQRulFtGT3bxn5oM98GI+sQlWdeuwPWSBqcbuXFPTU8J6vzYp79AgAA//8DAFBLAwQU&#10;AAYACAAAACEAQa3aqOIAAAAKAQAADwAAAGRycy9kb3ducmV2LnhtbEyPwU6DQBCG7ya+w2ZMvJh2&#10;KZVGkKUxJibVQ2OpB71NYQqk7C6yC0Wf3vGkt5n8X/75Jl1PuhUj9a6xRsFiHoAgU9iyMZWCt/3T&#10;7A6E82hKbK0hBV/kYJ1dXqSYlPZsdjTmvhJcYlyCCmrvu0RKV9Sk0c1tR4azo+01el77SpY9nrlc&#10;tzIMgpXU2Bi+UGNHjzUVp3zQCj4/vm+O40scvb43t6fnLW5W+bBR6vpqergH4WnyfzD86rM6ZOx0&#10;sIMpnWgVzKJFzCgPyzgCwUQYLUEcmAw5kVkq/7+Q/QAAAP//AwBQSwECLQAUAAYACAAAACEAtoM4&#10;kv4AAADhAQAAEwAAAAAAAAAAAAAAAAAAAAAAW0NvbnRlbnRfVHlwZXNdLnhtbFBLAQItABQABgAI&#10;AAAAIQA4/SH/1gAAAJQBAAALAAAAAAAAAAAAAAAAAC8BAABfcmVscy8ucmVsc1BLAQItABQABgAI&#10;AAAAIQCm7aiVwAIAAOAFAAAOAAAAAAAAAAAAAAAAAC4CAABkcnMvZTJvRG9jLnhtbFBLAQItABQA&#10;BgAIAAAAIQBBrdqo4gAAAAoBAAAPAAAAAAAAAAAAAAAAABoFAABkcnMvZG93bnJldi54bWxQSwUG&#10;AAAAAAQABADzAAAAKQYAAAAA&#10;" w14:anchorId="60973B08">
                      <v:path arrowok="t" o:connecttype="custom" o:connectlocs="0,0;224109,0;224109,524052;490220,524052;490220,1024890;0,1024890;0,0" o:connectangles="0,0,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4849422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D7B547E" w14:textId="77777777" w:rsidR="000E509C" w:rsidRDefault="000E509C" w:rsidP="00855D6E">
            <w:pPr>
              <w:spacing w:line="276" w:lineRule="auto"/>
            </w:pPr>
          </w:p>
        </w:tc>
      </w:tr>
      <w:tr w:rsidR="000E509C" w14:paraId="42840819" w14:textId="77777777" w:rsidTr="00467D22">
        <w:trPr>
          <w:trHeight w:hRule="exact" w:val="403"/>
        </w:trPr>
        <w:tc>
          <w:tcPr>
            <w:tcW w:w="403" w:type="dxa"/>
          </w:tcPr>
          <w:p w14:paraId="2826F427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713ACE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E9EB5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3F66836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F089FE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8EB5B46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8197E0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5046DBD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5F2E963" w14:textId="77777777" w:rsidR="000E509C" w:rsidRDefault="001213A6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86944" behindDoc="0" locked="0" layoutInCell="1" allowOverlap="1" wp14:anchorId="247EEB32" wp14:editId="341194FD">
                      <wp:simplePos x="0" y="0"/>
                      <wp:positionH relativeFrom="column">
                        <wp:posOffset>-129540</wp:posOffset>
                      </wp:positionH>
                      <wp:positionV relativeFrom="paragraph">
                        <wp:posOffset>-31115</wp:posOffset>
                      </wp:positionV>
                      <wp:extent cx="95250" cy="114300"/>
                      <wp:effectExtent l="0" t="0" r="19050" b="19050"/>
                      <wp:wrapNone/>
                      <wp:docPr id="50653" name="Oval 5065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69B476D">
                    <v:oval id="Oval 50653" style="position:absolute;margin-left:-10.2pt;margin-top:-2.45pt;width:7.5pt;height:9pt;z-index:2519869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1D6592B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kO4AwigIAAHAFAAAOAAAAZHJzL2Uyb0RvYy54bWysVEtv2zAMvg/YfxB0X22nSbcGdYqgRYcB&#10;RVusHXpWZakWIImapMTJfv0o+ZFgLXYY5oNMiuTHh0heXO6MJlvhgwJb0+qkpERYDo2yrzX98XTz&#10;6QslITLbMA1W1HQvAr1cffxw0bmlmEELuhGeIIgNy87VtI3RLYsi8FYYFk7ACYtCCd6wiKx/LRrP&#10;OkQ3upiV5VnRgW+cBy5CwNvrXkhXGV9KweO9lEFEomuKscV8+ny+pLNYXbDlq2euVXwIg/1DFIYp&#10;i04nqGsWGdl49QbKKO4hgIwnHEwBUioucg6YTVX+kc1jy5zIuWBxgpvKFP4fLL/bPniimpouyrPF&#10;KSWWGXym+y3TpL/BCnUuLFHx0T34gQtIpnR30pv0x0TILld1P1VV7CLheHm+mC2w9BwlVTU/LXPR&#10;i4Ot8yF+FWBIImoqtFYupLTZkm1vQ0SXqD1qpesAWjU3SuvMpFYRV9oTjLmmcVelR0WLI60iZdDH&#10;nKm41yLZavtdSMweo5xlh7nvDmCMc2Fj1Yta1ojex6LEb/Qyus8+M2BClhjdhD0AjJo9yIjdBzvo&#10;J1OR23YyLv8WWG88WWTPYONkbJQF/x6AxqwGz70+hn9UmkS+QLPH3vDQD01w/EbhC92yEB+YxynB&#10;R8XJj/d4SA1dTWGgKGnB/3rvPulj86KUkg6nrqbh54Z5QYn+ZrGtz6v5PI1pZuaLzzNk/LHk5Vhi&#10;N+YK8M0r3DGOZzLpRz2S0oN5xgWxTl5RxCxH3zXl0Y/MVey3Aa4YLtbrrIaj6Vi8tY+OJ/BU1dR+&#10;T7tn5t3QphHb+w7GCX3Tqr1usrSw3kSQKvfxoa5DvXGsc+MMKyjtjWM+ax0W5eo3AAAA//8DAFBL&#10;AwQUAAYACAAAACEAkb/idt4AAAAIAQAADwAAAGRycy9kb3ducmV2LnhtbEyPTUvDQBCG74L/YRnB&#10;W7pprLXGbIqIVQQRGwtet8mYhGZnw+7mw3/veNLbvMzDO89k29l0YkTnW0sKlosYBFJpq5ZqBYeP&#10;XbQB4YOmSneWUME3etjm52eZTis70R7HItSCS8inWkETQp9K6csGjfYL2yPx7ss6owNHV8vK6YnL&#10;TSeTOF5Lo1viC43u8aHB8lQMRsHrlDyuT8+7J1d81uOLOQzvdPOm1OXFfH8HIuAc/mD41Wd1yNnp&#10;aAeqvOgUREm8YpSH1S0IBqJrzkcGr5Yg80z+fyD/AQAA//8DAFBLAQItABQABgAIAAAAIQC2gziS&#10;/gAAAOEBAAATAAAAAAAAAAAAAAAAAAAAAABbQ29udGVudF9UeXBlc10ueG1sUEsBAi0AFAAGAAgA&#10;AAAhADj9If/WAAAAlAEAAAsAAAAAAAAAAAAAAAAALwEAAF9yZWxzLy5yZWxzUEsBAi0AFAAGAAgA&#10;AAAhACQ7gDCKAgAAcAUAAA4AAAAAAAAAAAAAAAAALgIAAGRycy9lMm9Eb2MueG1sUEsBAi0AFAAG&#10;AAgAAAAhAJG/4nbeAAAACAEAAA8AAAAAAAAAAAAAAAAA5AQAAGRycy9kb3ducmV2LnhtbFBLBQYA&#10;AAAABAAEAPMAAADvBQAAAAA=&#10;"/>
                  </w:pict>
                </mc:Fallback>
              </mc:AlternateContent>
            </w:r>
            <w:r>
              <w:t>A'</w:t>
            </w:r>
          </w:p>
        </w:tc>
        <w:tc>
          <w:tcPr>
            <w:tcW w:w="403" w:type="dxa"/>
          </w:tcPr>
          <w:p w14:paraId="02F0733B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814013" w14:textId="77777777" w:rsidR="000E509C" w:rsidRDefault="000E509C" w:rsidP="00855D6E">
            <w:pPr>
              <w:spacing w:line="276" w:lineRule="auto"/>
            </w:pPr>
          </w:p>
        </w:tc>
      </w:tr>
      <w:tr w:rsidR="000E509C" w14:paraId="1BCD218C" w14:textId="77777777" w:rsidTr="00467D22">
        <w:trPr>
          <w:trHeight w:hRule="exact" w:val="403"/>
        </w:trPr>
        <w:tc>
          <w:tcPr>
            <w:tcW w:w="403" w:type="dxa"/>
          </w:tcPr>
          <w:p w14:paraId="5E3786D7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3CC531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65AF8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10BE03A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FA5F986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D62451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E01AB7E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1CF1B1" w14:textId="77777777" w:rsidR="000E509C" w:rsidRDefault="001213A6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84896" behindDoc="0" locked="0" layoutInCell="1" allowOverlap="1" wp14:anchorId="218D6DC0" wp14:editId="49B82F4C">
                      <wp:simplePos x="0" y="0"/>
                      <wp:positionH relativeFrom="column">
                        <wp:posOffset>-92710</wp:posOffset>
                      </wp:positionH>
                      <wp:positionV relativeFrom="paragraph">
                        <wp:posOffset>189230</wp:posOffset>
                      </wp:positionV>
                      <wp:extent cx="95250" cy="114300"/>
                      <wp:effectExtent l="0" t="0" r="19050" b="19050"/>
                      <wp:wrapNone/>
                      <wp:docPr id="50652" name="Oval 5065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857A9DD">
                    <v:oval id="Oval 50652" style="position:absolute;margin-left:-7.3pt;margin-top:14.9pt;width:7.5pt;height:9pt;z-index:25198489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03EE071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3funiQIAAHA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ytPF&#10;jBLLDD7T3ZZp0t9ghToXlqj46O79wAUkU7o76U36YyJkl6u6n6oqdpFwvDxbzBZYeo6Sqpp/LnPR&#10;i4Ot8yF+E2BIImoqtFYupLTZkm1vQkSXqD1qpesAWjXXSuvMpFYRl9oTjLmmcVelR0WLI60iZdDH&#10;nKm41yLZavsgJGaPUc6yw9x3BzDGubCx6kUta0TvY1HiN3oZ3WefGTAhS4xuwh4ARs0eZMTugx30&#10;k6nIbTsZl38LrDeeLLJnsHEyNsqCfw9AY1aD514fwz8qTSJfoNljb3johyY4fq3whW5YiPfM45Tg&#10;o+Lkxzs8pIaupjBQlLTgf713n/SxeVFKSYdTV9Pwc8O8oER/t9jWZ9V8nsY0M/PFlxky/ljyciyx&#10;G3MJ+OYV7hjHM5n0ox5J6cE844JYJ68oYpaj75ry6EfmMvbbAFcMF+t1VsPRdCze2EfHE3iqamq/&#10;p90z825o04jtfQvjhL5p1V43WVpYbyJIlfv4UNeh3jjWuXGGFZT2xjGftQ6LcvUbAAD//wMAUEsD&#10;BBQABgAIAAAAIQA/KyEw3gAAAAYBAAAPAAAAZHJzL2Rvd25yZXYueG1sTI9NS8NAEIbvgv9hGcFb&#10;u2koaU2zKSJWEUQ0FnrdZsckNDsbspsP/73jSS8Dwzy887zZfratGLH3jSMFq2UEAql0pqFKwfHz&#10;sNiC8EGT0a0jVPCNHvb59VWmU+Mm+sCxCJXgEPKpVlCH0KVS+rJGq/3SdUh8+3K91YHXvpKm1xOH&#10;21bGUZRIqxviD7Xu8KHG8lIMVsHrFD8ml+fDU1+cqvHFHod32rwpdXsz3+9ABJzDHwy/+qwOOTud&#10;3UDGi1bBYrVOGFUQ33EFBtYgzjw3W5B5Jv/r5z8AAAD//wMAUEsBAi0AFAAGAAgAAAAhALaDOJL+&#10;AAAA4QEAABMAAAAAAAAAAAAAAAAAAAAAAFtDb250ZW50X1R5cGVzXS54bWxQSwECLQAUAAYACAAA&#10;ACEAOP0h/9YAAACUAQAACwAAAAAAAAAAAAAAAAAvAQAAX3JlbHMvLnJlbHNQSwECLQAUAAYACAAA&#10;ACEAT937p4kCAABwBQAADgAAAAAAAAAAAAAAAAAuAgAAZHJzL2Uyb0RvYy54bWxQSwECLQAUAAYA&#10;CAAAACEAPyshMN4AAAAGAQAADwAAAAAAAAAAAAAAAADjBAAAZHJzL2Rvd25yZXYueG1sUEsFBgAA&#10;AAAEAAQA8wAAAO4FAAAA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6E70E2F2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BF6156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061128" w14:textId="77777777" w:rsidR="000E509C" w:rsidRDefault="000E509C" w:rsidP="00855D6E">
            <w:pPr>
              <w:spacing w:line="276" w:lineRule="auto"/>
            </w:pPr>
          </w:p>
        </w:tc>
      </w:tr>
      <w:tr w:rsidR="000E509C" w14:paraId="38B292BE" w14:textId="77777777" w:rsidTr="00467D22">
        <w:trPr>
          <w:trHeight w:hRule="exact" w:val="403"/>
        </w:trPr>
        <w:tc>
          <w:tcPr>
            <w:tcW w:w="403" w:type="dxa"/>
          </w:tcPr>
          <w:p w14:paraId="278CAEA2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B144E3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509C496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2C78D33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C80CE2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713B82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04AA72" w14:textId="77777777" w:rsidR="000E509C" w:rsidRDefault="00AA76A9" w:rsidP="00855D6E">
            <w:pPr>
              <w:spacing w:line="276" w:lineRule="auto"/>
            </w:pPr>
            <w:r>
              <w:t>D'</w:t>
            </w:r>
          </w:p>
        </w:tc>
        <w:tc>
          <w:tcPr>
            <w:tcW w:w="403" w:type="dxa"/>
          </w:tcPr>
          <w:p w14:paraId="590B7E13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8F0949E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0823296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DDB7F62" w14:textId="77777777" w:rsidR="000E509C" w:rsidRDefault="000E509C" w:rsidP="00855D6E">
            <w:pPr>
              <w:spacing w:line="276" w:lineRule="auto"/>
            </w:pPr>
          </w:p>
        </w:tc>
      </w:tr>
      <w:tr w:rsidR="000E509C" w14:paraId="4B9B8059" w14:textId="77777777" w:rsidTr="00467D22">
        <w:trPr>
          <w:trHeight w:hRule="exact" w:val="403"/>
        </w:trPr>
        <w:tc>
          <w:tcPr>
            <w:tcW w:w="403" w:type="dxa"/>
          </w:tcPr>
          <w:p w14:paraId="35B4491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647E19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466C43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AB3FE63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632F0B5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B493A4E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4E8133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5BF6A93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B687C92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27FA77B" w14:textId="77777777" w:rsidR="000E509C" w:rsidRDefault="000E509C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6490D99" w14:textId="77777777" w:rsidR="000E509C" w:rsidRDefault="000E509C" w:rsidP="00855D6E">
            <w:pPr>
              <w:spacing w:line="276" w:lineRule="auto"/>
            </w:pPr>
          </w:p>
        </w:tc>
      </w:tr>
    </w:tbl>
    <w:p w14:paraId="2797A10A" w14:textId="77777777" w:rsidR="000D65FB" w:rsidRDefault="000D65FB" w:rsidP="00855D6E">
      <w:pPr>
        <w:rPr>
          <w:rFonts w:ascii="Times New Roman" w:hAnsi="Times New Roman" w:cs="Times New Roman"/>
          <w:sz w:val="24"/>
          <w:szCs w:val="24"/>
        </w:rPr>
      </w:pPr>
    </w:p>
    <w:p w14:paraId="7F09B3C7" w14:textId="77777777" w:rsidR="00801BEC" w:rsidRPr="00C901F1" w:rsidRDefault="00801BEC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The final transformation (rigid motion)</w:t>
      </w:r>
      <w:r w:rsidR="00C35BD2">
        <w:rPr>
          <w:rFonts w:ascii="Times New Roman" w:hAnsi="Times New Roman" w:cs="Times New Roman"/>
          <w:sz w:val="24"/>
          <w:szCs w:val="24"/>
        </w:rPr>
        <w:t xml:space="preserve"> that we will study</w:t>
      </w:r>
      <w:r>
        <w:rPr>
          <w:rFonts w:ascii="Times New Roman" w:hAnsi="Times New Roman" w:cs="Times New Roman"/>
          <w:sz w:val="24"/>
          <w:szCs w:val="24"/>
        </w:rPr>
        <w:t xml:space="preserve"> is a</w:t>
      </w:r>
      <w:r w:rsidRPr="00C901F1">
        <w:rPr>
          <w:rFonts w:ascii="Times New Roman" w:hAnsi="Times New Roman" w:cs="Times New Roman"/>
          <w:sz w:val="24"/>
          <w:szCs w:val="24"/>
        </w:rPr>
        <w:t xml:space="preserve"> </w:t>
      </w:r>
      <w:r w:rsidRPr="00954BC3">
        <w:rPr>
          <w:rFonts w:ascii="Times New Roman" w:hAnsi="Times New Roman" w:cs="Times New Roman"/>
          <w:bCs/>
          <w:sz w:val="24"/>
          <w:szCs w:val="24"/>
        </w:rPr>
        <w:t>glide-reflection</w:t>
      </w:r>
      <w:r w:rsidR="00C35BD2">
        <w:rPr>
          <w:rFonts w:ascii="Times New Roman" w:hAnsi="Times New Roman" w:cs="Times New Roman"/>
          <w:bCs/>
          <w:sz w:val="24"/>
          <w:szCs w:val="24"/>
        </w:rPr>
        <w:t>, which is simply a combination of two of the other rigid motions.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801BEC" w14:paraId="47D2C393" w14:textId="77777777" w:rsidTr="009260D4">
        <w:tc>
          <w:tcPr>
            <w:tcW w:w="8630" w:type="dxa"/>
          </w:tcPr>
          <w:p w14:paraId="3242CD82" w14:textId="77777777" w:rsidR="00801BEC" w:rsidRPr="002603AF" w:rsidRDefault="00C35BD2" w:rsidP="00C35BD2">
            <w:pPr>
              <w:spacing w:after="160"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C35BD2">
              <w:rPr>
                <w:rFonts w:ascii="Times New Roman" w:hAnsi="Times New Roman" w:cs="Times New Roman"/>
                <w:sz w:val="24"/>
                <w:szCs w:val="24"/>
              </w:rPr>
              <w:t xml:space="preserve">A </w:t>
            </w:r>
            <w:r>
              <w:rPr>
                <w:rFonts w:ascii="Times New Roman" w:hAnsi="Times New Roman" w:cs="Times New Roman"/>
                <w:b/>
                <w:sz w:val="24"/>
                <w:szCs w:val="24"/>
              </w:rPr>
              <w:t>glide-r</w:t>
            </w:r>
            <w:r w:rsidR="00801BEC">
              <w:rPr>
                <w:rFonts w:ascii="Times New Roman" w:hAnsi="Times New Roman" w:cs="Times New Roman"/>
                <w:b/>
                <w:sz w:val="24"/>
                <w:szCs w:val="24"/>
              </w:rPr>
              <w:t>eflection</w:t>
            </w:r>
            <w:r w:rsidRPr="00C35BD2">
              <w:rPr>
                <w:rFonts w:ascii="Times New Roman" w:hAnsi="Times New Roman" w:cs="Times New Roman"/>
                <w:sz w:val="24"/>
                <w:szCs w:val="24"/>
              </w:rPr>
              <w:t xml:space="preserve"> is a </w:t>
            </w:r>
            <w:r w:rsidR="00801BEC">
              <w:rPr>
                <w:rFonts w:ascii="Times New Roman" w:hAnsi="Times New Roman" w:cs="Times New Roman"/>
                <w:sz w:val="24"/>
                <w:szCs w:val="24"/>
              </w:rPr>
              <w:t>combination of a reflection and a translation.</w:t>
            </w:r>
          </w:p>
        </w:tc>
      </w:tr>
    </w:tbl>
    <w:p w14:paraId="7BA5C5F3" w14:textId="77777777" w:rsidR="009849C8" w:rsidRDefault="009849C8" w:rsidP="00855D6E">
      <w:pPr>
        <w:rPr>
          <w:rFonts w:ascii="Times New Roman" w:hAnsi="Times New Roman" w:cs="Times New Roman"/>
          <w:b/>
          <w:sz w:val="24"/>
          <w:szCs w:val="24"/>
        </w:rPr>
      </w:pPr>
    </w:p>
    <w:p w14:paraId="21A7FC88" w14:textId="77777777" w:rsidR="005E039D" w:rsidRDefault="00452704" w:rsidP="00855D6E">
      <w:pPr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.1.8</w:t>
      </w:r>
      <w:r w:rsidR="009260D4" w:rsidRPr="002C64E1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292846">
        <w:rPr>
          <w:rFonts w:ascii="Times New Roman" w:hAnsi="Times New Roman" w:cs="Times New Roman"/>
          <w:b/>
          <w:sz w:val="24"/>
          <w:szCs w:val="24"/>
        </w:rPr>
        <w:t>Glide-Reflection</w:t>
      </w:r>
      <w:r w:rsidR="009260D4" w:rsidRPr="002C64E1">
        <w:rPr>
          <w:rFonts w:ascii="Times New Roman" w:hAnsi="Times New Roman" w:cs="Times New Roman"/>
          <w:b/>
          <w:sz w:val="24"/>
          <w:szCs w:val="24"/>
        </w:rPr>
        <w:t xml:space="preserve"> o</w:t>
      </w:r>
      <w:r w:rsidR="00FF6D48">
        <w:rPr>
          <w:rFonts w:ascii="Times New Roman" w:hAnsi="Times New Roman" w:cs="Times New Roman"/>
          <w:b/>
          <w:sz w:val="24"/>
          <w:szCs w:val="24"/>
        </w:rPr>
        <w:t>f a</w:t>
      </w:r>
      <w:r w:rsidR="00B00385">
        <w:rPr>
          <w:rFonts w:ascii="Times New Roman" w:hAnsi="Times New Roman" w:cs="Times New Roman"/>
          <w:b/>
          <w:sz w:val="24"/>
          <w:szCs w:val="24"/>
        </w:rPr>
        <w:t xml:space="preserve"> Smiley Face by V</w:t>
      </w:r>
      <w:r w:rsidR="00AB202E" w:rsidRPr="002C64E1">
        <w:rPr>
          <w:rFonts w:ascii="Times New Roman" w:hAnsi="Times New Roman" w:cs="Times New Roman"/>
          <w:b/>
          <w:sz w:val="24"/>
          <w:szCs w:val="24"/>
        </w:rPr>
        <w:t xml:space="preserve">ector </w:t>
      </w:r>
      <w:r w:rsidR="00E47C26" w:rsidRPr="00E47C26">
        <w:rPr>
          <w:rFonts w:ascii="Times New Roman" w:hAnsi="Times New Roman" w:cs="Times New Roman"/>
          <w:b/>
          <w:noProof/>
          <w:position w:val="-6"/>
          <w:sz w:val="24"/>
          <w:szCs w:val="24"/>
        </w:rPr>
        <w:object w:dxaOrig="220" w:dyaOrig="300" w14:anchorId="39FB5A90">
          <v:shape id="_x0000_i1301" type="#_x0000_t75" alt="" style="width:11.25pt;height:15.05pt;mso-width-percent:0;mso-height-percent:0;mso-width-percent:0;mso-height-percent:0" o:ole="">
            <v:imagedata r:id="rId19" o:title=""/>
          </v:shape>
          <o:OLEObject Type="Embed" ProgID="Equation.DSMT4" ShapeID="_x0000_i1301" DrawAspect="Content" ObjectID="_1688998971" r:id="rId50"/>
        </w:object>
      </w:r>
      <w:r w:rsidR="00B00385">
        <w:rPr>
          <w:rFonts w:ascii="Times New Roman" w:hAnsi="Times New Roman" w:cs="Times New Roman"/>
          <w:b/>
          <w:sz w:val="24"/>
          <w:szCs w:val="24"/>
        </w:rPr>
        <w:t xml:space="preserve"> and L</w:t>
      </w:r>
      <w:r w:rsidR="00AB202E" w:rsidRPr="002C64E1">
        <w:rPr>
          <w:rFonts w:ascii="Times New Roman" w:hAnsi="Times New Roman" w:cs="Times New Roman"/>
          <w:b/>
          <w:sz w:val="24"/>
          <w:szCs w:val="24"/>
        </w:rPr>
        <w:t xml:space="preserve">ine </w:t>
      </w:r>
      <w:r w:rsidR="009849C8">
        <w:rPr>
          <w:rFonts w:ascii="Times New Roman" w:hAnsi="Times New Roman" w:cs="Times New Roman"/>
          <w:b/>
          <w:i/>
          <w:sz w:val="24"/>
          <w:szCs w:val="24"/>
        </w:rPr>
        <w:t>l</w:t>
      </w:r>
    </w:p>
    <w:p w14:paraId="448FAD9F" w14:textId="77777777" w:rsidR="00452704" w:rsidRPr="002C64E1" w:rsidRDefault="00452704" w:rsidP="00855D6E">
      <w:pPr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ab/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</w:t>
      </w:r>
      <w:r w:rsidRPr="00B608F3">
        <w:rPr>
          <w:rFonts w:ascii="Times New Roman" w:hAnsi="Times New Roman" w:cs="Times New Roman"/>
          <w:b/>
          <w:sz w:val="24"/>
          <w:szCs w:val="24"/>
        </w:rPr>
        <w:t>.</w:t>
      </w:r>
      <w:r w:rsidR="00D20F0A">
        <w:rPr>
          <w:rFonts w:ascii="Times New Roman" w:hAnsi="Times New Roman" w:cs="Times New Roman"/>
          <w:b/>
          <w:sz w:val="24"/>
          <w:szCs w:val="24"/>
        </w:rPr>
        <w:t>20</w:t>
      </w:r>
      <w:r w:rsidRPr="00B608F3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B00385">
        <w:rPr>
          <w:rFonts w:ascii="Times New Roman" w:hAnsi="Times New Roman" w:cs="Times New Roman"/>
          <w:b/>
          <w:sz w:val="24"/>
          <w:szCs w:val="24"/>
        </w:rPr>
        <w:t>Smiley Face, V</w:t>
      </w:r>
      <w:r w:rsidR="00B00385" w:rsidRPr="002C64E1">
        <w:rPr>
          <w:rFonts w:ascii="Times New Roman" w:hAnsi="Times New Roman" w:cs="Times New Roman"/>
          <w:b/>
          <w:sz w:val="24"/>
          <w:szCs w:val="24"/>
        </w:rPr>
        <w:t xml:space="preserve">ector </w:t>
      </w:r>
      <w:r w:rsidR="00E47C26" w:rsidRPr="00E47C26">
        <w:rPr>
          <w:rFonts w:ascii="Times New Roman" w:hAnsi="Times New Roman" w:cs="Times New Roman"/>
          <w:b/>
          <w:noProof/>
          <w:position w:val="-6"/>
          <w:sz w:val="24"/>
          <w:szCs w:val="24"/>
        </w:rPr>
        <w:object w:dxaOrig="220" w:dyaOrig="300" w14:anchorId="7ACE2BFD">
          <v:shape id="_x0000_i1300" type="#_x0000_t75" alt="" style="width:11.25pt;height:15.05pt;mso-width-percent:0;mso-height-percent:0;mso-width-percent:0;mso-height-percent:0" o:ole="">
            <v:imagedata r:id="rId19" o:title=""/>
          </v:shape>
          <o:OLEObject Type="Embed" ProgID="Equation.DSMT4" ShapeID="_x0000_i1300" DrawAspect="Content" ObjectID="_1688998972" r:id="rId51"/>
        </w:object>
      </w:r>
      <w:r w:rsidR="00B00385">
        <w:rPr>
          <w:rFonts w:ascii="Times New Roman" w:hAnsi="Times New Roman" w:cs="Times New Roman"/>
          <w:b/>
          <w:sz w:val="24"/>
          <w:szCs w:val="24"/>
        </w:rPr>
        <w:t>, and L</w:t>
      </w:r>
      <w:r w:rsidR="00B00385" w:rsidRPr="002C64E1">
        <w:rPr>
          <w:rFonts w:ascii="Times New Roman" w:hAnsi="Times New Roman" w:cs="Times New Roman"/>
          <w:b/>
          <w:sz w:val="24"/>
          <w:szCs w:val="24"/>
        </w:rPr>
        <w:t xml:space="preserve">ine </w:t>
      </w:r>
      <w:r w:rsidR="00B00385">
        <w:rPr>
          <w:rFonts w:ascii="Times New Roman" w:hAnsi="Times New Roman" w:cs="Times New Roman"/>
          <w:b/>
          <w:i/>
          <w:sz w:val="24"/>
          <w:szCs w:val="24"/>
        </w:rPr>
        <w:t>l</w:t>
      </w:r>
    </w:p>
    <w:tbl>
      <w:tblPr>
        <w:tblStyle w:val="TableGrid"/>
        <w:tblW w:w="0" w:type="auto"/>
        <w:tblInd w:w="730" w:type="dxa"/>
        <w:tblLook w:val="04A0" w:firstRow="1" w:lastRow="0" w:firstColumn="1" w:lastColumn="0" w:noHBand="0" w:noVBand="1"/>
      </w:tblPr>
      <w:tblGrid>
        <w:gridCol w:w="403"/>
        <w:gridCol w:w="416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9260D4" w14:paraId="190BB319" w14:textId="77777777" w:rsidTr="00467D22">
        <w:trPr>
          <w:trHeight w:hRule="exact" w:val="403"/>
        </w:trPr>
        <w:tc>
          <w:tcPr>
            <w:tcW w:w="403" w:type="dxa"/>
          </w:tcPr>
          <w:p w14:paraId="570479C9" w14:textId="77777777" w:rsidR="009260D4" w:rsidRDefault="00B4719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21408" behindDoc="0" locked="0" layoutInCell="1" allowOverlap="1" wp14:anchorId="527A7568" wp14:editId="3EF6F138">
                      <wp:simplePos x="0" y="0"/>
                      <wp:positionH relativeFrom="column">
                        <wp:posOffset>175895</wp:posOffset>
                      </wp:positionH>
                      <wp:positionV relativeFrom="paragraph">
                        <wp:posOffset>238760</wp:posOffset>
                      </wp:positionV>
                      <wp:extent cx="552450" cy="0"/>
                      <wp:effectExtent l="0" t="95250" r="0" b="95250"/>
                      <wp:wrapNone/>
                      <wp:docPr id="50620" name="Straight Arrow Connector 5062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552450" cy="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22063AF">
                    <v:shape id="Straight Arrow Connector 50620" style="position:absolute;margin-left:13.85pt;margin-top:18.8pt;width:43.5pt;height:0;z-index:25192140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#4579b8 [304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tWHK3gEAABEEAAAOAAAAZHJzL2Uyb0RvYy54bWysU9uO0zAQfUfiHyy/06QRWVZR0xXqAi8I&#10;KhY+wOvYjSXfNB6a9u8ZO20WLQgJxIuvc86cOR5v7k7OsqOCZILv+XpVc6a8DIPxh55/+/r+1S1n&#10;CYUfhA1e9fysEr/bvnyxmWKnmjAGOyhgROJTN8Wej4ixq6okR+VEWoWoPF3qAE4gbeFQDSAmYne2&#10;aur6ppoCDBGCVCnR6f18ybeFX2sl8bPWSSGzPSdtWEYo42Meq+1GdAcQcTTyIkP8gwonjKekC9W9&#10;QMG+g/mFyhkJIQWNKxlcFbQ2UpUaqJp1/ayah1FEVWohc1JcbEr/j1Z+Ou6BmaHnbX3TkENeOHqm&#10;BwRhDiOytwBhYrvgPVkZgM1R5NoUU0fgnd/DZZfiHrIFJw0uz1QcOxWnz4vT6oRM0mHbNq9byiav&#10;V9UTLkLCDyo4lhc9Txcpi4Z1MVocPyakzAS8AnJS69nU8+a2fdOWMBTGvvMDw3OkshCM8Aer8rMT&#10;0HqaciGz9LLCs1Uz0RelyRgSOycsLal2FthRUDMJKZXH9cJE0RmmjbULsC4S/gi8xGeoKu36N+AF&#10;UTIHjwvYGR/gd9nxdJWs5/irA3Pd2YLHMJzLoxZrqO+KV5c/khv7532BP/3k7Q8AAAD//wMAUEsD&#10;BBQABgAIAAAAIQB3IBII3gAAAAgBAAAPAAAAZHJzL2Rvd25yZXYueG1sTI/BTsMwEETvSPyDtUhc&#10;UOu0oKaEOBUqcECFAy0fsI23cUS8jmI3Cf16XHGA486MZt/kq9E2oqfO144VzKYJCOLS6ZorBZ+7&#10;l8kShA/IGhvHpOCbPKyKy4scM+0G/qB+GyoRS9hnqMCE0GZS+tKQRT91LXH0Dq6zGOLZVVJ3OMRy&#10;28h5kiykxZrjB4MtrQ2VX9ujVXDA12Ecetzc706nm3e9Lp+fzJtS11fj4wOIQGP4C8MZP6JDEZn2&#10;7sjai0bBPE1jUsFtugBx9md3Udj/CrLI5f8BxQ8AAAD//wMAUEsBAi0AFAAGAAgAAAAhALaDOJL+&#10;AAAA4QEAABMAAAAAAAAAAAAAAAAAAAAAAFtDb250ZW50X1R5cGVzXS54bWxQSwECLQAUAAYACAAA&#10;ACEAOP0h/9YAAACUAQAACwAAAAAAAAAAAAAAAAAvAQAAX3JlbHMvLnJlbHNQSwECLQAUAAYACAAA&#10;ACEAnbVhyt4BAAARBAAADgAAAAAAAAAAAAAAAAAuAgAAZHJzL2Uyb0RvYy54bWxQSwECLQAUAAYA&#10;CAAAACEAdyASCN4AAAAIAQAADwAAAAAAAAAAAAAAAAA4BAAAZHJzL2Rvd25yZXYueG1sUEsFBgAA&#10;AAAEAAQA8wAAAEMFAAAAAA==&#10;" w14:anchorId="7CD743AF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11" w:type="dxa"/>
          </w:tcPr>
          <w:p w14:paraId="61C109BB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9F327C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6099F0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FFE4C54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C2F892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7C6F2DF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6603C57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4F79B97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A18BC5B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FEDA5B" w14:textId="77777777" w:rsidR="009260D4" w:rsidRDefault="009260D4" w:rsidP="00855D6E">
            <w:pPr>
              <w:spacing w:line="276" w:lineRule="auto"/>
            </w:pPr>
          </w:p>
        </w:tc>
      </w:tr>
      <w:tr w:rsidR="009260D4" w14:paraId="7CBFF2D4" w14:textId="77777777" w:rsidTr="00467D22">
        <w:trPr>
          <w:trHeight w:hRule="exact" w:val="403"/>
        </w:trPr>
        <w:tc>
          <w:tcPr>
            <w:tcW w:w="403" w:type="dxa"/>
          </w:tcPr>
          <w:p w14:paraId="70E277FB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11" w:type="dxa"/>
          </w:tcPr>
          <w:p w14:paraId="3B21D756" w14:textId="77777777" w:rsidR="009260D4" w:rsidRPr="00801BEC" w:rsidRDefault="00E47C26" w:rsidP="00855D6E">
            <w:pPr>
              <w:spacing w:line="276" w:lineRule="auto"/>
              <w:rPr>
                <w:i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2290D467">
                <v:shape id="_x0000_i1299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299" DrawAspect="Content" ObjectID="_1688998973" r:id="rId52"/>
              </w:object>
            </w:r>
          </w:p>
        </w:tc>
        <w:tc>
          <w:tcPr>
            <w:tcW w:w="403" w:type="dxa"/>
          </w:tcPr>
          <w:p w14:paraId="1C4EE186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92E9F02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96D496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66558F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DED2B56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EA45AA8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236C5C3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A4D7E70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F87C28" w14:textId="77777777" w:rsidR="009260D4" w:rsidRDefault="009260D4" w:rsidP="00855D6E">
            <w:pPr>
              <w:spacing w:line="276" w:lineRule="auto"/>
            </w:pPr>
          </w:p>
        </w:tc>
      </w:tr>
      <w:tr w:rsidR="009260D4" w14:paraId="5C8361E9" w14:textId="77777777" w:rsidTr="00467D22">
        <w:trPr>
          <w:trHeight w:hRule="exact" w:val="403"/>
        </w:trPr>
        <w:tc>
          <w:tcPr>
            <w:tcW w:w="403" w:type="dxa"/>
          </w:tcPr>
          <w:p w14:paraId="6AD3A939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11" w:type="dxa"/>
          </w:tcPr>
          <w:p w14:paraId="550FD370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B2F4089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ECBA13C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4F54FFE" w14:textId="77777777" w:rsidR="009260D4" w:rsidRDefault="00B4719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20384" behindDoc="0" locked="0" layoutInCell="1" allowOverlap="1" wp14:anchorId="29312BD7" wp14:editId="5E6BA854">
                      <wp:simplePos x="0" y="0"/>
                      <wp:positionH relativeFrom="column">
                        <wp:posOffset>-328930</wp:posOffset>
                      </wp:positionH>
                      <wp:positionV relativeFrom="paragraph">
                        <wp:posOffset>-15875</wp:posOffset>
                      </wp:positionV>
                      <wp:extent cx="485775" cy="514350"/>
                      <wp:effectExtent l="0" t="0" r="28575" b="19050"/>
                      <wp:wrapNone/>
                      <wp:docPr id="50619" name="Smiley Face 5061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85775" cy="514350"/>
                              </a:xfrm>
                              <a:prstGeom prst="smileyFace">
                                <a:avLst/>
                              </a:prstGeom>
                              <a:noFill/>
                              <a:ln>
                                <a:solidFill>
                                  <a:schemeClr val="tx1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4DD8869">
                    <v:shapetype id="_x0000_t96" coordsize="21600,21600" o:spt="96" adj="17520" path="m10800,qx,10800,10800,21600,21600,10800,10800,xem7340,6445qx6215,7570,7340,8695,8465,7570,7340,6445xnfem14260,6445qx13135,7570,14260,8695,15385,7570,14260,6445xnfem4960@0c8853@3,12747@3,16640@0nfe" w14:anchorId="57260B06">
                      <v:formulas>
                        <v:f eqn="sum 33030 0 #0"/>
                        <v:f eqn="prod #0 4 3"/>
                        <v:f eqn="prod @0 1 3"/>
                        <v:f eqn="sum @1 0 @2"/>
                      </v:formulas>
                      <v:path textboxrect="3163,3163,18437,18437" gradientshapeok="t" o:connecttype="custom" o:connectlocs="10800,0;3163,3163;0,10800;3163,18437;10800,21600;18437,18437;21600,10800;18437,3163" o:extrusionok="f"/>
                      <v:handles>
                        <v:h position="center,#0" yrange="15510,17520"/>
                      </v:handles>
                      <o:complex v:ext="view"/>
                    </v:shapetype>
                    <v:shape id="Smiley Face 50619" style="position:absolute;margin-left:-25.9pt;margin-top:-1.25pt;width:38.25pt;height:40.5pt;z-index:25192038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ed="f" strokecolor="black [3213]" strokeweight="2pt" type="#_x0000_t9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5XIdnQIAAJMFAAAOAAAAZHJzL2Uyb0RvYy54bWysVEtv2zAMvg/YfxB0X21ncR9BnSJokWFA&#10;0RVLh55VWa4FSKImKXGyXz9KfiToih2G5eCIIvmR/ETy+mavFdkJ5yWYihZnOSXCcKilea3oj6f1&#10;p0tKfGCmZgqMqOhBeHqz/PjhurMLMYMWVC0cQRDjF52taBuCXWSZ563QzJ+BFQaVDTjNAoruNasd&#10;6xBdq2yW5+dZB662DrjwHm/veiVdJvymETx8axovAlEVxdxC+rr0fYnfbHnNFq+O2VbyIQ32D1lo&#10;Jg0GnaDuWGBk6+QfUFpyBx6acMZBZ9A0kotUA1ZT5G+q2bTMilQLkuPtRJP/f7D8YffoiKwrWubn&#10;xRUlhml8po2WShzImnFBegUS1Vm/QPuNfXSD5PEYq943Tsd/rIfsE7mHiVyxD4Tj5fyyvLgoKeGo&#10;Kov55zKRnx2drfPhiwBN4qGiPqUQM0jEst29DxgWHUbDGNHAWiqVXlGZeOFByTreJSG2kbhVjuwY&#10;NkDYF/HBEeLECqXomcXq+nrSKRyUiBDKfBcNEoQVzFIiqTWPmIxzYULRq1pWiz5UmeNvDDZmkUIn&#10;wIjcYJIT9gAwWvYgI3af82AfXUXq7Mk5/1tivfPkkSKDCZOzlgbcewAKqxoi9/YjST01kaUXqA/Y&#10;Pg76ufKWryU+3j3z4ZE5HCQcOVwO4Rt+GgVdRWE4UdKC+/XefbTH/kYtJR0OJnbCzy1zghL11WDn&#10;XxXzeZzkJMzLixkK7lTzcqoxW30L+PQFriHL0zHaBzUeGwf6GXfIKkZFFTMcY1eUBzcKt6FfGLiF&#10;uFitkhlOr2Xh3mwsj+CR1diWT/tn5uzQwQFb/wHGIWaLNy3c20ZPA6ttgEam/j7yOvCNk58aZ9hS&#10;cbWcysnquEuXvwEAAP//AwBQSwMEFAAGAAgAAAAhAFv3KvPfAAAACAEAAA8AAABkcnMvZG93bnJl&#10;di54bWxMj81OwzAQhO9IvIO1SNxap4GQKo1T8SNuINQWDr1t4iWJiO0kdtPw9iwnuO1oRzPf5NvZ&#10;dGKi0bfOKlgtIxBkK6dbWyt4Pzwv1iB8QKuxc5YUfJOHbXF5kWOm3dnuaNqHWnCI9RkqaELoMyl9&#10;1ZBBv3Q9Wf59utFgYDnWUo945nDTyTiK7qTB1nJDgz09NlR97U9GwfB2TNKn3evD4D/6G4+HaXgp&#10;J6Wur+b7DYhAc/gzwy8+o0PBTKU7We1Fp2CRrBg98BEnINgQ36YgSgXpOgFZ5PL/gOIHAAD//wMA&#10;UEsBAi0AFAAGAAgAAAAhALaDOJL+AAAA4QEAABMAAAAAAAAAAAAAAAAAAAAAAFtDb250ZW50X1R5&#10;cGVzXS54bWxQSwECLQAUAAYACAAAACEAOP0h/9YAAACUAQAACwAAAAAAAAAAAAAAAAAvAQAAX3Jl&#10;bHMvLnJlbHNQSwECLQAUAAYACAAAACEAKeVyHZ0CAACTBQAADgAAAAAAAAAAAAAAAAAuAgAAZHJz&#10;L2Uyb0RvYy54bWxQSwECLQAUAAYACAAAACEAW/cq898AAAAIAQAADwAAAAAAAAAAAAAAAAD3BAAA&#10;ZHJzL2Rvd25yZXYueG1sUEsFBgAAAAAEAAQA8wAAAAMGAAAA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720A8AE7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97FB2A3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2F4CE49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9AB3C5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DEF399A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D8182CB" w14:textId="77777777" w:rsidR="009260D4" w:rsidRDefault="009260D4" w:rsidP="00855D6E">
            <w:pPr>
              <w:spacing w:line="276" w:lineRule="auto"/>
            </w:pPr>
          </w:p>
        </w:tc>
      </w:tr>
      <w:tr w:rsidR="009260D4" w14:paraId="6FEC34D8" w14:textId="77777777" w:rsidTr="00467D22">
        <w:trPr>
          <w:trHeight w:hRule="exact" w:val="403"/>
        </w:trPr>
        <w:tc>
          <w:tcPr>
            <w:tcW w:w="403" w:type="dxa"/>
          </w:tcPr>
          <w:p w14:paraId="37502261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11" w:type="dxa"/>
          </w:tcPr>
          <w:p w14:paraId="1843AAF3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701D93B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F7AC0A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48FBBFF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2C0099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81FDB0E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236A18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AA1BE6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EFCFFBA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AEB4CC0" w14:textId="77777777" w:rsidR="009260D4" w:rsidRDefault="009260D4" w:rsidP="00855D6E">
            <w:pPr>
              <w:spacing w:line="276" w:lineRule="auto"/>
            </w:pPr>
          </w:p>
        </w:tc>
      </w:tr>
      <w:tr w:rsidR="009260D4" w:rsidRPr="00801BEC" w14:paraId="7C829027" w14:textId="77777777" w:rsidTr="00467D22">
        <w:trPr>
          <w:trHeight w:hRule="exact" w:val="403"/>
        </w:trPr>
        <w:tc>
          <w:tcPr>
            <w:tcW w:w="403" w:type="dxa"/>
          </w:tcPr>
          <w:p w14:paraId="53B42D2A" w14:textId="77777777" w:rsidR="009260D4" w:rsidRPr="00801BEC" w:rsidRDefault="009260D4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42359746" w14:textId="77777777" w:rsidR="009260D4" w:rsidRPr="00801BEC" w:rsidRDefault="009260D4" w:rsidP="00855D6E">
            <w:pPr>
              <w:spacing w:line="276" w:lineRule="auto"/>
              <w:rPr>
                <w:b/>
              </w:rPr>
            </w:pPr>
            <w:r>
              <w:rPr>
                <w:b/>
                <w:noProof/>
              </w:rPr>
              <mc:AlternateContent>
                <mc:Choice Requires="wps">
                  <w:drawing>
                    <wp:anchor distT="0" distB="0" distL="114300" distR="114300" simplePos="0" relativeHeight="251919360" behindDoc="0" locked="0" layoutInCell="1" allowOverlap="1" wp14:anchorId="63257475" wp14:editId="2EF19375">
                      <wp:simplePos x="0" y="0"/>
                      <wp:positionH relativeFrom="column">
                        <wp:posOffset>-32385</wp:posOffset>
                      </wp:positionH>
                      <wp:positionV relativeFrom="paragraph">
                        <wp:posOffset>234315</wp:posOffset>
                      </wp:positionV>
                      <wp:extent cx="2286000" cy="0"/>
                      <wp:effectExtent l="0" t="95250" r="0" b="95250"/>
                      <wp:wrapNone/>
                      <wp:docPr id="50617" name="Straight Arrow Connector 5061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2286000" cy="0"/>
                              </a:xfrm>
                              <a:prstGeom prst="straightConnector1">
                                <a:avLst/>
                              </a:prstGeom>
                              <a:ln w="38100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B6EEE58">
                    <v:shape id="Straight Arrow Connector 50617" style="position:absolute;margin-left:-2.55pt;margin-top:18.45pt;width:180pt;height:0;z-index:25191936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3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PKIS/AEAAGEEAAAOAAAAZHJzL2Uyb0RvYy54bWysVE2P0zAQvSPxHyzfaZIiyqpqukJdlguC&#10;ioUf4HXGjSV/aWya9t8zdtKUAhcQF8cTz3vz5nmSzf3JGnYEjNq7ljeLmjNw0nfaHVr+7evjqzvO&#10;YhKuE8Y7aPkZIr/fvnyxGcIalr73pgNkROLieggt71MK66qKsgcr4sIHcHSoPFqRKMRD1aEYiN2a&#10;alnXq2rw2AX0EmKktw/jId8WfqVAps9KRUjMtJy0pbJiWZ/zWm03Yn1AEXotJxniH1RYoR0Vnake&#10;RBLsO+rfqKyW6KNXaSG9rbxSWkLpgbpp6l+6eepFgNILmRPDbFP8f7Ty03GPTHctf1OvmrecOWHp&#10;mp4SCn3oE3uH6Ae2886RlR7ZmEWuDSGuCbxze5yiGPaYLTgptPlJzbFTcfo8Ow2nxCS9XC7vVnVN&#10;FyIvZ9UVGDCmD+Aty5uWx0nLLKIpTovjx5ioNAEvgFzVODa0/PVdQ+w5jt7o7lEbU4I8VrAzyI6C&#10;BiKdmjwAxHCT1YPo3ruOpXMgKxJq4Q4GxlFJQps/nxGLcUSWjRmtKLt0NjDq+gKKjKbmR/1lxK9a&#10;hJTg0kWPcZSdYYqUz8Cpo9smboFTfoZCGf+/Ac+IUtm7NIOtdh5HP2+rXy1UY/7FgbHvbMGz785l&#10;SIo1NMfF8embyx/Kz3GBX/8M2x8AAAD//wMAUEsDBBQABgAIAAAAIQBBOhdW3wAAAAgBAAAPAAAA&#10;ZHJzL2Rvd25yZXYueG1sTI9BT8JAEIXvJvyHzZh4MbBFLIHSLTEaezEkgh7ktnTHtqE72+wuUP+9&#10;YzzobWbey5vv5evBduKMPrSOFEwnCQikypmWagXvb8/jBYgQNRndOUIFXxhgXYyucp0Zd6Etnnex&#10;FhxCIdMKmhj7TMpQNWh1mLgeibVP562OvPpaGq8vHG47eZckc2l1S/yh0T0+NlgddyerwC/Mdvla&#10;tk/ydkj3mw9X1tVLqdTN9fCwAhFxiH9m+MFndCiY6eBOZILoFIzTKTsVzOZLEKzP0nseDr8HWeTy&#10;f4HiGwAA//8DAFBLAQItABQABgAIAAAAIQC2gziS/gAAAOEBAAATAAAAAAAAAAAAAAAAAAAAAABb&#10;Q29udGVudF9UeXBlc10ueG1sUEsBAi0AFAAGAAgAAAAhADj9If/WAAAAlAEAAAsAAAAAAAAAAAAA&#10;AAAALwEAAF9yZWxzLy5yZWxzUEsBAi0AFAAGAAgAAAAhAAI8ohL8AQAAYQQAAA4AAAAAAAAAAAAA&#10;AAAALgIAAGRycy9lMm9Eb2MueG1sUEsBAi0AFAAGAAgAAAAhAEE6F1bfAAAACAEAAA8AAAAAAAAA&#10;AAAAAAAAVgQAAGRycy9kb3ducmV2LnhtbFBLBQYAAAAABAAEAPMAAABiBQAAAAA=&#10;" w14:anchorId="5D1B88BB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1CF92B4E" w14:textId="77777777" w:rsidR="009260D4" w:rsidRPr="00801BEC" w:rsidRDefault="009260D4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1DFEFEC5" w14:textId="77777777" w:rsidR="009260D4" w:rsidRPr="00801BEC" w:rsidRDefault="009260D4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5A807E37" w14:textId="77777777" w:rsidR="009260D4" w:rsidRPr="00801BEC" w:rsidRDefault="009260D4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0E76FC18" w14:textId="77777777" w:rsidR="009260D4" w:rsidRPr="00801BEC" w:rsidRDefault="009260D4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05B1DEB8" w14:textId="77777777" w:rsidR="009260D4" w:rsidRPr="00801BEC" w:rsidRDefault="009260D4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13B9DC96" w14:textId="77777777" w:rsidR="009260D4" w:rsidRPr="00801BEC" w:rsidRDefault="009260D4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5C50329E" w14:textId="77777777" w:rsidR="009260D4" w:rsidRPr="009260D4" w:rsidRDefault="009260D4" w:rsidP="00855D6E">
            <w:pPr>
              <w:spacing w:line="276" w:lineRule="auto"/>
              <w:rPr>
                <w:rFonts w:ascii="Times New Roman" w:hAnsi="Times New Roman" w:cs="Times New Roman"/>
                <w:b/>
                <w:i/>
              </w:rPr>
            </w:pPr>
            <w:r>
              <w:rPr>
                <w:rFonts w:ascii="Times New Roman" w:hAnsi="Times New Roman" w:cs="Times New Roman"/>
                <w:b/>
                <w:i/>
              </w:rPr>
              <w:t>l</w:t>
            </w:r>
          </w:p>
        </w:tc>
        <w:tc>
          <w:tcPr>
            <w:tcW w:w="403" w:type="dxa"/>
          </w:tcPr>
          <w:p w14:paraId="0BB2C639" w14:textId="77777777" w:rsidR="009260D4" w:rsidRPr="00801BEC" w:rsidRDefault="009260D4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646B1E9E" w14:textId="77777777" w:rsidR="009260D4" w:rsidRPr="00801BEC" w:rsidRDefault="009260D4" w:rsidP="00855D6E">
            <w:pPr>
              <w:spacing w:line="276" w:lineRule="auto"/>
              <w:rPr>
                <w:b/>
              </w:rPr>
            </w:pPr>
          </w:p>
        </w:tc>
      </w:tr>
      <w:tr w:rsidR="009260D4" w14:paraId="495D438E" w14:textId="77777777" w:rsidTr="00467D22">
        <w:trPr>
          <w:trHeight w:hRule="exact" w:val="403"/>
        </w:trPr>
        <w:tc>
          <w:tcPr>
            <w:tcW w:w="403" w:type="dxa"/>
          </w:tcPr>
          <w:p w14:paraId="37E11291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11" w:type="dxa"/>
          </w:tcPr>
          <w:p w14:paraId="50921BD1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0420449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FAB1273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0EFACE0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5C80B2E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661BCA6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E8F1D71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36982E4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1CF5500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FC9141" w14:textId="77777777" w:rsidR="009260D4" w:rsidRDefault="009260D4" w:rsidP="00855D6E">
            <w:pPr>
              <w:spacing w:line="276" w:lineRule="auto"/>
            </w:pPr>
          </w:p>
        </w:tc>
      </w:tr>
      <w:tr w:rsidR="009260D4" w14:paraId="51C4236D" w14:textId="77777777" w:rsidTr="00467D22">
        <w:trPr>
          <w:trHeight w:hRule="exact" w:val="403"/>
        </w:trPr>
        <w:tc>
          <w:tcPr>
            <w:tcW w:w="403" w:type="dxa"/>
          </w:tcPr>
          <w:p w14:paraId="19F5695E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6D7F943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6826F6E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4F9C4F9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066184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8D7F5B8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FFA7BD7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76DEBCD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EFC0BB0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6592E4A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6518E13" w14:textId="77777777" w:rsidR="009260D4" w:rsidRDefault="009260D4" w:rsidP="00855D6E">
            <w:pPr>
              <w:spacing w:line="276" w:lineRule="auto"/>
            </w:pPr>
          </w:p>
        </w:tc>
      </w:tr>
      <w:tr w:rsidR="009260D4" w14:paraId="3293CD0A" w14:textId="77777777" w:rsidTr="00467D22">
        <w:trPr>
          <w:trHeight w:hRule="exact" w:val="403"/>
        </w:trPr>
        <w:tc>
          <w:tcPr>
            <w:tcW w:w="403" w:type="dxa"/>
          </w:tcPr>
          <w:p w14:paraId="6C8FF319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11" w:type="dxa"/>
          </w:tcPr>
          <w:p w14:paraId="696DF280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9FD1269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B80DED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FB1762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ABD0615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09F3AA7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79A0F82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C51A4FF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333C25F" w14:textId="77777777" w:rsidR="009260D4" w:rsidRDefault="009260D4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3B49A64" w14:textId="77777777" w:rsidR="009260D4" w:rsidRDefault="009260D4" w:rsidP="00855D6E">
            <w:pPr>
              <w:spacing w:line="276" w:lineRule="auto"/>
            </w:pPr>
          </w:p>
        </w:tc>
      </w:tr>
      <w:tr w:rsidR="00164C08" w14:paraId="56AE7A90" w14:textId="77777777" w:rsidTr="00467D22">
        <w:trPr>
          <w:trHeight w:hRule="exact" w:val="403"/>
        </w:trPr>
        <w:tc>
          <w:tcPr>
            <w:tcW w:w="403" w:type="dxa"/>
          </w:tcPr>
          <w:p w14:paraId="6B2DC2E2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11" w:type="dxa"/>
          </w:tcPr>
          <w:p w14:paraId="559A5887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4319C6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2407588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DE9A983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818EEE4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F9174AD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A35CE23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D3204E1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2F228CC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F13D3BB" w14:textId="77777777" w:rsidR="00164C08" w:rsidRDefault="00164C08" w:rsidP="00855D6E">
            <w:pPr>
              <w:spacing w:line="276" w:lineRule="auto"/>
            </w:pPr>
          </w:p>
        </w:tc>
      </w:tr>
    </w:tbl>
    <w:p w14:paraId="7EA0B7AE" w14:textId="77777777" w:rsidR="005E039D" w:rsidRDefault="005E039D" w:rsidP="00B00385">
      <w:pPr>
        <w:rPr>
          <w:rFonts w:ascii="Times New Roman" w:hAnsi="Times New Roman" w:cs="Times New Roman"/>
          <w:b/>
          <w:sz w:val="24"/>
          <w:szCs w:val="24"/>
        </w:rPr>
      </w:pPr>
    </w:p>
    <w:p w14:paraId="76B39873" w14:textId="77777777" w:rsidR="00A677DF" w:rsidRDefault="00A677DF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62EC78EC" w14:textId="77777777" w:rsidR="00F97D09" w:rsidRDefault="00164C08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lastRenderedPageBreak/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</w:t>
      </w:r>
      <w:r w:rsidRPr="00B608F3">
        <w:rPr>
          <w:rFonts w:ascii="Times New Roman" w:hAnsi="Times New Roman" w:cs="Times New Roman"/>
          <w:b/>
          <w:sz w:val="24"/>
          <w:szCs w:val="24"/>
        </w:rPr>
        <w:t>.</w:t>
      </w:r>
      <w:r w:rsidR="00D20F0A">
        <w:rPr>
          <w:rFonts w:ascii="Times New Roman" w:hAnsi="Times New Roman" w:cs="Times New Roman"/>
          <w:b/>
          <w:sz w:val="24"/>
          <w:szCs w:val="24"/>
        </w:rPr>
        <w:t>21</w:t>
      </w:r>
      <w:r w:rsidR="00F97D09">
        <w:rPr>
          <w:rFonts w:ascii="Times New Roman" w:hAnsi="Times New Roman" w:cs="Times New Roman"/>
          <w:b/>
          <w:sz w:val="24"/>
          <w:szCs w:val="24"/>
        </w:rPr>
        <w:t>: Smiley Face Glide-Reflection Step One</w:t>
      </w:r>
    </w:p>
    <w:p w14:paraId="24E7ED66" w14:textId="77777777" w:rsidR="009260D4" w:rsidRPr="00F97D09" w:rsidRDefault="00F97D09" w:rsidP="00855D6E">
      <w:pPr>
        <w:ind w:left="720"/>
        <w:rPr>
          <w:rFonts w:ascii="Times New Roman" w:hAnsi="Times New Roman" w:cs="Times New Roman"/>
          <w:sz w:val="28"/>
          <w:szCs w:val="28"/>
        </w:rPr>
      </w:pPr>
      <w:r w:rsidRPr="00F97D09">
        <w:rPr>
          <w:rFonts w:ascii="Times New Roman" w:hAnsi="Times New Roman" w:cs="Times New Roman"/>
          <w:sz w:val="24"/>
          <w:szCs w:val="24"/>
        </w:rPr>
        <w:t>First slide the s</w:t>
      </w:r>
      <w:r w:rsidR="00A62543" w:rsidRPr="00F97D09">
        <w:rPr>
          <w:rFonts w:ascii="Times New Roman" w:hAnsi="Times New Roman" w:cs="Times New Roman"/>
          <w:sz w:val="24"/>
          <w:szCs w:val="24"/>
        </w:rPr>
        <w:t xml:space="preserve">miley face two </w:t>
      </w:r>
      <w:r w:rsidR="00B00385" w:rsidRPr="00F97D09">
        <w:rPr>
          <w:rFonts w:ascii="Times New Roman" w:hAnsi="Times New Roman" w:cs="Times New Roman"/>
          <w:sz w:val="24"/>
          <w:szCs w:val="24"/>
        </w:rPr>
        <w:t>unit</w:t>
      </w:r>
      <w:r w:rsidR="004048A9" w:rsidRPr="00F97D09">
        <w:rPr>
          <w:rFonts w:ascii="Times New Roman" w:hAnsi="Times New Roman" w:cs="Times New Roman"/>
          <w:sz w:val="24"/>
          <w:szCs w:val="24"/>
        </w:rPr>
        <w:t>s</w:t>
      </w:r>
      <w:r w:rsidRPr="00F97D09">
        <w:rPr>
          <w:rFonts w:ascii="Times New Roman" w:hAnsi="Times New Roman" w:cs="Times New Roman"/>
          <w:sz w:val="24"/>
          <w:szCs w:val="24"/>
        </w:rPr>
        <w:t xml:space="preserve"> to the right along the vector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04B2B903">
          <v:shape id="_x0000_i1298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298" DrawAspect="Content" ObjectID="_1688998974" r:id="rId53"/>
        </w:object>
      </w:r>
      <w:r w:rsidRPr="00F97D09"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W w:w="0" w:type="auto"/>
        <w:tblInd w:w="805" w:type="dxa"/>
        <w:tblLook w:val="04A0" w:firstRow="1" w:lastRow="0" w:firstColumn="1" w:lastColumn="0" w:noHBand="0" w:noVBand="1"/>
      </w:tblPr>
      <w:tblGrid>
        <w:gridCol w:w="403"/>
        <w:gridCol w:w="416"/>
        <w:gridCol w:w="403"/>
        <w:gridCol w:w="403"/>
        <w:gridCol w:w="416"/>
        <w:gridCol w:w="403"/>
        <w:gridCol w:w="403"/>
        <w:gridCol w:w="403"/>
        <w:gridCol w:w="403"/>
        <w:gridCol w:w="403"/>
        <w:gridCol w:w="403"/>
      </w:tblGrid>
      <w:tr w:rsidR="001A1970" w14:paraId="1AAAC211" w14:textId="77777777" w:rsidTr="00467D22">
        <w:trPr>
          <w:trHeight w:hRule="exact" w:val="403"/>
        </w:trPr>
        <w:tc>
          <w:tcPr>
            <w:tcW w:w="403" w:type="dxa"/>
          </w:tcPr>
          <w:p w14:paraId="708B189A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33BAEC7" w14:textId="77777777" w:rsidR="001A1970" w:rsidRPr="00801BEC" w:rsidRDefault="00E47C26" w:rsidP="00855D6E">
            <w:pPr>
              <w:spacing w:line="276" w:lineRule="auto"/>
              <w:rPr>
                <w:i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577062D5">
                <v:shape id="_x0000_i1297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297" DrawAspect="Content" ObjectID="_1688998975" r:id="rId54"/>
              </w:object>
            </w:r>
          </w:p>
        </w:tc>
        <w:tc>
          <w:tcPr>
            <w:tcW w:w="403" w:type="dxa"/>
          </w:tcPr>
          <w:p w14:paraId="43ACD23F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80A9F70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9382C0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0BCB46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782403A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AE6DE64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5EE7CC4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9354E43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0818C2" w14:textId="77777777" w:rsidR="001A1970" w:rsidRDefault="001A1970" w:rsidP="00855D6E">
            <w:pPr>
              <w:spacing w:line="276" w:lineRule="auto"/>
            </w:pPr>
          </w:p>
        </w:tc>
      </w:tr>
      <w:tr w:rsidR="001A1970" w14:paraId="360AFECA" w14:textId="77777777" w:rsidTr="00467D22">
        <w:trPr>
          <w:trHeight w:hRule="exact" w:val="403"/>
        </w:trPr>
        <w:tc>
          <w:tcPr>
            <w:tcW w:w="403" w:type="dxa"/>
          </w:tcPr>
          <w:p w14:paraId="23E3B5C2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1C09410" w14:textId="77777777" w:rsidR="001A1970" w:rsidRDefault="00F97D09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23456" behindDoc="0" locked="0" layoutInCell="1" allowOverlap="1" wp14:anchorId="0D8C6ECE" wp14:editId="5F839E1D">
                      <wp:simplePos x="0" y="0"/>
                      <wp:positionH relativeFrom="column">
                        <wp:posOffset>-344805</wp:posOffset>
                      </wp:positionH>
                      <wp:positionV relativeFrom="paragraph">
                        <wp:posOffset>-2540</wp:posOffset>
                      </wp:positionV>
                      <wp:extent cx="552450" cy="0"/>
                      <wp:effectExtent l="0" t="95250" r="0" b="95250"/>
                      <wp:wrapNone/>
                      <wp:docPr id="50621" name="Straight Arrow Connector 5062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552450" cy="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50C011E">
                    <v:shape id="Straight Arrow Connector 50621" style="position:absolute;margin-left:-27.15pt;margin-top:-.2pt;width:43.5pt;height:0;z-index:25192345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EyZe3gEAABEEAAAOAAAAZHJzL2Uyb0RvYy54bWysU9uO0zAQfUfiHyy/06QRWVZV0xXqAi8I&#10;KhY+wOuME0u+aWya9u8ZO20WLQgJxIuvc86cOR5v707WsCNg1N51fL2qOQMnfa/d0PFvX9+/uuUs&#10;JuF6YbyDjp8h8rvdyxfbKWyg8aM3PSAjEhc3U+j4mFLYVFWUI1gRVz6Ao0vl0YpEWxyqHsVE7NZU&#10;TV3fVJPHPqCXECOd3s+XfFf4lQKZPisVITHTcdKWyohlfMxjtduKzYAijFpeZIh/UGGFdpR0oboX&#10;SbDvqH+hslqij16llfS28kppCaUGqmZdP6vmYRQBSi1kTgyLTfH/0cpPxwMy3Xe8rW+aNWdOWHqm&#10;h4RCD2NibxH9xPbeObLSI5ujyLUpxA2B9+6Al10MB8wWnBTaPFNx7FScPi9OwykxSYdt27xu6T3k&#10;9ap6wgWM6QN4y/Ki4/EiZdGwLkaL48eYKDMBr4Cc1Dg2dby5bd+0JSwJbd65nqVzoLISauEGA/nZ&#10;CWgcTbmQWXpZpbOBmegLKDKGxM4JS0vC3iA7CmomISW4tF6YKDrDlDZmAdZFwh+Bl/gMhdKufwNe&#10;ECWzd2kBW+08/i57Ol0lqzn+6sBcd7bg0ffn8qjFGuq74tXlj+TG/nlf4E8/efcDAAD//wMAUEsD&#10;BBQABgAIAAAAIQBzO1nW3AAAAAYBAAAPAAAAZHJzL2Rvd25yZXYueG1sTI7NTsMwEITvSLyDtUhc&#10;UOvQlr8Qp0IFDhVwoOUBtvE2iYjXUewmoU/PwgVuM5rRzJctR9eonrpQezZwOU1AERfe1lwa+Ng+&#10;T25BhYhssfFMBr4owDI/PckwtX7gd+o3sVQywiFFA1WMbap1KCpyGKa+JZZs7zuHUWxXatvhIOOu&#10;0bMkudYOa5aHCltaVVR8bg7OwB7Xwzj0+HK3PR4v3uyqeHqsXo05Pxsf7kFFGuNfGX7wBR1yYdr5&#10;A9ugGgOTq8VcqiIWoCSfz25A7X6tzjP9Hz//BgAA//8DAFBLAQItABQABgAIAAAAIQC2gziS/gAA&#10;AOEBAAATAAAAAAAAAAAAAAAAAAAAAABbQ29udGVudF9UeXBlc10ueG1sUEsBAi0AFAAGAAgAAAAh&#10;ADj9If/WAAAAlAEAAAsAAAAAAAAAAAAAAAAALwEAAF9yZWxzLy5yZWxzUEsBAi0AFAAGAAgAAAAh&#10;ANkTJl7eAQAAEQQAAA4AAAAAAAAAAAAAAAAALgIAAGRycy9lMm9Eb2MueG1sUEsBAi0AFAAGAAgA&#10;AAAhAHM7WdbcAAAABgEAAA8AAAAAAAAAAAAAAAAAOAQAAGRycy9kb3ducmV2LnhtbFBLBQYAAAAA&#10;BAAEAPMAAABBBQAAAAA=&#10;" w14:anchorId="479AC20D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03FD19AF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FCF0965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4A831B8" w14:textId="77777777" w:rsidR="001A1970" w:rsidRDefault="001A197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24480" behindDoc="0" locked="0" layoutInCell="1" allowOverlap="1" wp14:anchorId="5755B119" wp14:editId="0D7801DF">
                      <wp:simplePos x="0" y="0"/>
                      <wp:positionH relativeFrom="column">
                        <wp:posOffset>-328930</wp:posOffset>
                      </wp:positionH>
                      <wp:positionV relativeFrom="paragraph">
                        <wp:posOffset>-15875</wp:posOffset>
                      </wp:positionV>
                      <wp:extent cx="485775" cy="514350"/>
                      <wp:effectExtent l="0" t="0" r="28575" b="19050"/>
                      <wp:wrapNone/>
                      <wp:docPr id="50622" name="Smiley Face 5062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85775" cy="514350"/>
                              </a:xfrm>
                              <a:prstGeom prst="smileyFace">
                                <a:avLst/>
                              </a:prstGeom>
                              <a:noFill/>
                              <a:ln>
                                <a:solidFill>
                                  <a:schemeClr val="tx1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88EF35E">
                    <v:shape id="Smiley Face 50622" style="position:absolute;margin-left:-25.9pt;margin-top:-1.25pt;width:38.25pt;height:40.5pt;z-index:2519244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ed="f" strokecolor="black [3213]" strokeweight="2pt" type="#_x0000_t9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r3vFnQIAAJMFAAAOAAAAZHJzL2Uyb0RvYy54bWysVE1v2zAMvQ/YfxB0X21ncdsFdYqgRYYB&#10;RVssHXpWZakWIIuapMTJfv0o+SNBV+wwLAdHFMlH8onk1fW+1WQnnFdgKlqc5ZQIw6FW5rWiP57W&#10;ny4p8YGZmmkwoqIH4en18uOHq84uxAwa0LVwBEGMX3S2ok0IdpFlnjeiZf4MrDColOBaFlB0r1nt&#10;WIforc5meX6edeBq64AL7/H2tlfSZcKXUvDwIKUXgeiKYm4hfV36vsRvtrxii1fHbKP4kAb7hyxa&#10;pgwGnaBuWWBk69QfUK3iDjzIcMahzUBKxUWqAasp8jfVbBpmRaoFyfF2osn/P1h+v3t0RNUVLfPz&#10;2YwSw1p8pk2rtDiQNeOC9AokqrN+gfYb++gGyeMxVr2Xro3/WA/ZJ3IPE7liHwjHy/lleXFRUsJR&#10;VRbzz2UiPzs6W+fDVwEtiYeK+pRCzCARy3Z3PmBYdBgNY0QDa6V1ekVt4oUHrep4l4TYRuJGO7Jj&#10;2ABhX8QHR4gTK5SiZxar6+tJp3DQIkJo811IJAgrmKVEUmseMRnnwoSiVzWsFn2oMsffGGzMIoVO&#10;gBFZYpIT9gAwWvYgI3af82AfXUXq7Mk5/1tivfPkkSKDCZNzqwy49wA0VjVE7u1HknpqIksvUB+w&#10;fRz0c+UtXyt8vDvmwyNzOEg4crgcwgN+pIauojCcKGnA/XrvPtpjf6OWkg4HEzvh55Y5QYn+ZrDz&#10;vxTzeZzkJMzLixkK7lTzcqox2/YG8OkLXEOWp2O0D3o8SgftM+6QVYyKKmY4xq4oD24UbkK/MHAL&#10;cbFaJTOcXsvCndlYHsEjq7Etn/bPzNmhgwO2/j2MQ8wWb1q4t42eBlbbAFKl/j7yOvCNk58aZ9hS&#10;cbWcysnquEuXvwEAAP//AwBQSwMEFAAGAAgAAAAhAFv3KvPfAAAACAEAAA8AAABkcnMvZG93bnJl&#10;di54bWxMj81OwzAQhO9IvIO1SNxap4GQKo1T8SNuINQWDr1t4iWJiO0kdtPw9iwnuO1oRzPf5NvZ&#10;dGKi0bfOKlgtIxBkK6dbWyt4Pzwv1iB8QKuxc5YUfJOHbXF5kWOm3dnuaNqHWnCI9RkqaELoMyl9&#10;1ZBBv3Q9Wf59utFgYDnWUo945nDTyTiK7qTB1nJDgz09NlR97U9GwfB2TNKn3evD4D/6G4+HaXgp&#10;J6Wur+b7DYhAc/gzwy8+o0PBTKU7We1Fp2CRrBg98BEnINgQ36YgSgXpOgFZ5PL/gOIHAAD//wMA&#10;UEsBAi0AFAAGAAgAAAAhALaDOJL+AAAA4QEAABMAAAAAAAAAAAAAAAAAAAAAAFtDb250ZW50X1R5&#10;cGVzXS54bWxQSwECLQAUAAYACAAAACEAOP0h/9YAAACUAQAACwAAAAAAAAAAAAAAAAAvAQAAX3Jl&#10;bHMvLnJlbHNQSwECLQAUAAYACAAAACEAD697xZ0CAACTBQAADgAAAAAAAAAAAAAAAAAuAgAAZHJz&#10;L2Uyb0RvYy54bWxQSwECLQAUAAYACAAAACEAW/cq898AAAAIAQAADwAAAAAAAAAAAAAAAAD3BAAA&#10;ZHJzL2Rvd25yZXYueG1sUEsFBgAAAAAEAAQA8wAAAAMGAAAAAA==&#10;" w14:anchorId="63E1CED7"/>
                  </w:pict>
                </mc:Fallback>
              </mc:AlternateContent>
            </w:r>
          </w:p>
        </w:tc>
        <w:tc>
          <w:tcPr>
            <w:tcW w:w="403" w:type="dxa"/>
          </w:tcPr>
          <w:p w14:paraId="23884B5E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EC021BA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BDAA878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E7E03DF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3675AA8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F0D8DF0" w14:textId="77777777" w:rsidR="001A1970" w:rsidRDefault="001A1970" w:rsidP="00855D6E">
            <w:pPr>
              <w:spacing w:line="276" w:lineRule="auto"/>
            </w:pPr>
          </w:p>
        </w:tc>
      </w:tr>
      <w:tr w:rsidR="001A1970" w14:paraId="56A185A0" w14:textId="77777777" w:rsidTr="00467D22">
        <w:trPr>
          <w:trHeight w:hRule="exact" w:val="403"/>
        </w:trPr>
        <w:tc>
          <w:tcPr>
            <w:tcW w:w="403" w:type="dxa"/>
          </w:tcPr>
          <w:p w14:paraId="5EDD539D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11" w:type="dxa"/>
          </w:tcPr>
          <w:p w14:paraId="6BDD8BC5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D47E753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A821E37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CDED43" w14:textId="77777777" w:rsidR="001A1970" w:rsidRDefault="00F97D09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455423" behindDoc="0" locked="0" layoutInCell="1" allowOverlap="1" wp14:anchorId="4FEC902B" wp14:editId="41639863">
                      <wp:simplePos x="0" y="0"/>
                      <wp:positionH relativeFrom="column">
                        <wp:posOffset>-90805</wp:posOffset>
                      </wp:positionH>
                      <wp:positionV relativeFrom="paragraph">
                        <wp:posOffset>262890</wp:posOffset>
                      </wp:positionV>
                      <wp:extent cx="552450" cy="0"/>
                      <wp:effectExtent l="0" t="95250" r="0" b="95250"/>
                      <wp:wrapNone/>
                      <wp:docPr id="55" name="Straight Arrow Connector 5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552450" cy="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E6C24C2">
                    <v:shape id="Straight Arrow Connector 55" style="position:absolute;margin-left:-7.15pt;margin-top:20.7pt;width:43.5pt;height:0;z-index:25245542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GKs42wEAAAsEAAAOAAAAZHJzL2Uyb0RvYy54bWysU8uOEzEQvCPxD5bvZJKIgVWUyQplgQuC&#10;FQsf4PW0M5b8UrvJJH9P25PMIkBIIC5+dnVXldvb25N34giYbQydXC2WUkDQsbfh0MmvX969uJEi&#10;kwq9cjFAJ8+Q5e3u+bPtmDawjkN0PaDgJCFvxtTJgShtmibrAbzKi5gg8KWJ6BXxFg9Nj2rk7N41&#10;6+XyVTNG7BNGDTnz6d10KXc1vzGg6ZMxGUi4TjI3qiPW8bGMzW6rNgdUabD6QkP9AwuvbOCic6o7&#10;RUp8Q/tLKm81xhwNLXT0TTTGaqgaWM1q+ZOah0ElqFrYnJxmm/L/S6s/Hu9R2L6TbStFUJ7f6IFQ&#10;2cNA4g1iHMU+hsA+RhQcwn6NKW8Ytg/3eNnldI9F/MmgLzPLEqfq8Xn2GE4kNB+27fplyy+hr1fN&#10;Ey5hpvcQvSiLTuYLj5nAqlqsjh8ycWUGXgGlqAti7OT6pn3d1jBS1r0NvaBzYk2EVoWDgyKAgS7w&#10;VIRM1OuKzg6mRJ/BsCVMdipYmxH2DsVRcRsprSHQas7E0QVmrHMzcFkp/BF4iS9QqI36N+AZUSvH&#10;QDPY2xDxd9XpdKVspvirA5PuYsFj7M/1Uas13HHVq8vvKC39477Cn/7w7jsAAAD//wMAUEsDBBQA&#10;BgAIAAAAIQD0Vshj3gAAAAgBAAAPAAAAZHJzL2Rvd25yZXYueG1sTI9BTsMwEEX3SNzBGiQ2qHVS&#10;IgohToUKLFBhQcsBpvE0jojHUewmoafHiAUsv+bp/zfFarKtGKj3jWMF6TwBQVw53XCt4GP3PLsF&#10;4QOyxtYxKfgiD6vy/KzAXLuR32nYhlrEEvY5KjAhdLmUvjJk0c9dRxxvB9dbDDH2tdQ9jrHctnKR&#10;JDfSYsNxwWBHa0PV5/ZoFRzwZZzGATd3u9Pp6k2vq6dH86rU5cX0cA8i0BT+YPjRj+pQRqe9O7L2&#10;olUwS7PriCrI0gxEBJaLJYj9b5ZlIf8/UH4DAAD//wMAUEsBAi0AFAAGAAgAAAAhALaDOJL+AAAA&#10;4QEAABMAAAAAAAAAAAAAAAAAAAAAAFtDb250ZW50X1R5cGVzXS54bWxQSwECLQAUAAYACAAAACEA&#10;OP0h/9YAAACUAQAACwAAAAAAAAAAAAAAAAAvAQAAX3JlbHMvLnJlbHNQSwECLQAUAAYACAAAACEA&#10;QRirONsBAAALBAAADgAAAAAAAAAAAAAAAAAuAgAAZHJzL2Uyb0RvYy54bWxQSwECLQAUAAYACAAA&#10;ACEA9FbIY94AAAAIAQAADwAAAAAAAAAAAAAAAAA1BAAAZHJzL2Rvd25yZXYueG1sUEsFBgAAAAAE&#10;AAQA8wAAAEAFAAAAAA==&#10;" w14:anchorId="659BCAD9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7313EF8A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D976EB" w14:textId="77777777" w:rsidR="001A1970" w:rsidRDefault="001A197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31648" behindDoc="0" locked="0" layoutInCell="1" allowOverlap="1" wp14:anchorId="24D9F4D8" wp14:editId="5892C501">
                      <wp:simplePos x="0" y="0"/>
                      <wp:positionH relativeFrom="column">
                        <wp:posOffset>-318135</wp:posOffset>
                      </wp:positionH>
                      <wp:positionV relativeFrom="paragraph">
                        <wp:posOffset>-263525</wp:posOffset>
                      </wp:positionV>
                      <wp:extent cx="485775" cy="514350"/>
                      <wp:effectExtent l="0" t="0" r="28575" b="19050"/>
                      <wp:wrapNone/>
                      <wp:docPr id="50627" name="Smiley Face 5062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85775" cy="514350"/>
                              </a:xfrm>
                              <a:prstGeom prst="smileyFace">
                                <a:avLst/>
                              </a:prstGeom>
                              <a:noFill/>
                              <a:ln>
                                <a:solidFill>
                                  <a:srgbClr val="FF0000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9704107">
                    <v:shape id="Smiley Face 50627" style="position:absolute;margin-left:-25.05pt;margin-top:-20.75pt;width:38.25pt;height:40.5pt;z-index:2519316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ed="f" strokecolor="red" strokeweight="2pt" type="#_x0000_t9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Yo+1nwIAAJQFAAAOAAAAZHJzL2Uyb0RvYy54bWysVE1v2zAMvQ/YfxB0X+1kcdMFdYqgRYYB&#10;RVssHXpWZCk2IImapMTJfv0o+aNBV+wwLAdHFMlH8onk9c1RK3IQzjdgSjq5yCkRhkPVmF1Jfzyv&#10;P11R4gMzFVNgRElPwtOb5ccP161diCnUoCrhCIIYv2htSesQ7CLLPK+FZv4CrDColOA0Cyi6XVY5&#10;1iK6Vtk0zy+zFlxlHXDhPd7edUq6TPhSCh4epfQiEFVSzC2kr0vfbfxmy2u22Dlm64b3abB/yEKz&#10;xmDQEeqOBUb2rvkDSjfcgQcZLjjoDKRsuEg1YDWT/E01m5pZkWpBcrwdafL/D5Y/HJ4caaqSFvnl&#10;dE6JYRqfaaMbJU5kzbggnQKJaq1foP3GPrle8niMVR+l0/Ef6yHHRO5pJFccA+F4Obsq5vOCEo6q&#10;YjL7XCTys1dn63z4KkCTeCipTynEDBKx7HDvA4ZFh8EwRjSwbpRKr6hMvPCgmireJcHttrfKkQPD&#10;51+vc/zFF0eMMzOUomsWy+sKSqdwUiJiKPNdSGQIS5imTFJvihGWcS5MmHSqmlWii1acB4vdHD1S&#10;6AQYkSVmOWL3AINlBzJgdzn39tFVpNYenfO/JdY5jx4pMpgwOuvGgHsPQGFVfeTOfiCpoyaytIXq&#10;hP3joBssb/m6wde7Zz48MYeThDOH2yE84kcqaEsK/YmSGtyv9+6jPTY4ailpcTKxFX7umROUqG8G&#10;W//LZDaLo5yEWTGfouDONdtzjdnrW8DXn+Aesjwdo31Qw1E60C+4RFYxKqqY4Ri7pDy4QbgN3cbA&#10;NcTFapXMcHwtC/dmY3kEj6zGvnw+vjBn+xYO2PsPMEwxW7zp4c42ehpY7QPIJjX4K6893zj6qXH6&#10;NRV3y7mcrF6X6fI3AAAA//8DAFBLAwQUAAYACAAAACEAHTlmbN8AAAAJAQAADwAAAGRycy9kb3du&#10;cmV2LnhtbEyPy07DMBBF90j8gzVI7FonoYloiFPxUDfsCA+xdOMhDsTjyHaT9O8xq7Kb0RzdObfa&#10;LWZgEzrfWxKQrhNgSK1VPXUC3l73q1tgPkhScrCEAk7oYVdfXlSyVHamF5ya0LEYQr6UAnQIY8m5&#10;bzUa6dd2RIq3L+uMDHF1HVdOzjHcDDxLkoIb2VP8oOWIjxrbn+ZoBDQ4n/z2afrMnvX7Bz24ovje&#10;SyGur5b7O2ABl3CG4U8/qkMdnQ72SMqzQcAqT9KIxmGT5sAikRUbYAcBN9sceF3x/w3qXwAAAP//&#10;AwBQSwECLQAUAAYACAAAACEAtoM4kv4AAADhAQAAEwAAAAAAAAAAAAAAAAAAAAAAW0NvbnRlbnRf&#10;VHlwZXNdLnhtbFBLAQItABQABgAIAAAAIQA4/SH/1gAAAJQBAAALAAAAAAAAAAAAAAAAAC8BAABf&#10;cmVscy8ucmVsc1BLAQItABQABgAIAAAAIQAdYo+1nwIAAJQFAAAOAAAAAAAAAAAAAAAAAC4CAABk&#10;cnMvZTJvRG9jLnhtbFBLAQItABQABgAIAAAAIQAdOWZs3wAAAAkBAAAPAAAAAAAAAAAAAAAAAPkE&#10;AABkcnMvZG93bnJldi54bWxQSwUGAAAAAAQABADzAAAABQYAAAAA&#10;" w14:anchorId="15AE5FCE"/>
                  </w:pict>
                </mc:Fallback>
              </mc:AlternateContent>
            </w:r>
          </w:p>
        </w:tc>
        <w:tc>
          <w:tcPr>
            <w:tcW w:w="403" w:type="dxa"/>
          </w:tcPr>
          <w:p w14:paraId="57B403E4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0061899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EA6618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F5B8F9E" w14:textId="77777777" w:rsidR="001A1970" w:rsidRDefault="001A1970" w:rsidP="00855D6E">
            <w:pPr>
              <w:spacing w:line="276" w:lineRule="auto"/>
            </w:pPr>
          </w:p>
        </w:tc>
      </w:tr>
      <w:tr w:rsidR="001A1970" w:rsidRPr="00801BEC" w14:paraId="6AA1C3C0" w14:textId="77777777" w:rsidTr="00467D22">
        <w:trPr>
          <w:trHeight w:hRule="exact" w:val="403"/>
        </w:trPr>
        <w:tc>
          <w:tcPr>
            <w:tcW w:w="403" w:type="dxa"/>
          </w:tcPr>
          <w:p w14:paraId="0D90342E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702E6F26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  <w:r>
              <w:rPr>
                <w:b/>
                <w:noProof/>
              </w:rPr>
              <mc:AlternateContent>
                <mc:Choice Requires="wps">
                  <w:drawing>
                    <wp:anchor distT="0" distB="0" distL="114300" distR="114300" simplePos="0" relativeHeight="251925504" behindDoc="0" locked="0" layoutInCell="1" allowOverlap="1" wp14:anchorId="119C9C98" wp14:editId="403035E8">
                      <wp:simplePos x="0" y="0"/>
                      <wp:positionH relativeFrom="column">
                        <wp:posOffset>-32385</wp:posOffset>
                      </wp:positionH>
                      <wp:positionV relativeFrom="paragraph">
                        <wp:posOffset>234315</wp:posOffset>
                      </wp:positionV>
                      <wp:extent cx="2286000" cy="0"/>
                      <wp:effectExtent l="0" t="95250" r="0" b="95250"/>
                      <wp:wrapNone/>
                      <wp:docPr id="50623" name="Straight Arrow Connector 5062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2286000" cy="0"/>
                              </a:xfrm>
                              <a:prstGeom prst="straightConnector1">
                                <a:avLst/>
                              </a:prstGeom>
                              <a:ln w="38100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BB9ED0A">
                    <v:shape id="Straight Arrow Connector 50623" style="position:absolute;margin-left:-2.55pt;margin-top:18.45pt;width:180pt;height:0;z-index:25192550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3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q6WD/AEAAGEEAAAOAAAAZHJzL2Uyb0RvYy54bWysVE2P0zAQvSPxHyzfadKuqKqq6Qp1WS4I&#10;KhZ+gNcZN5b8pbFp2n/P2EnTLXAB7cXxxPPevHmeZHN/soYdAaP2ruHzWc0ZOOlb7Q4N//H98d2K&#10;s5iEa4XxDhp+hsjvt2/fbPqwhoXvvGkBGZG4uO5Dw7uUwrqqouzAijjzARwdKo9WJArxULUoemK3&#10;plrU9bLqPbYBvYQY6e3DcMi3hV8pkOmrUhESMw0nbamsWNbnvFbbjVgfUIROy1GG+A8VVmhHRSeq&#10;B5EE+4n6DyqrJfroVZpJbyuvlJZQeqBu5vVv3Tx1IkDphcyJYbIpvh6t/HLcI9Ntw9/Xy8UdZ05Y&#10;uqanhEIfusQ+IPqe7bxzZKVHNmSRa32IawLv3B7HKIY9ZgtOCm1+UnPsVJw+T07DKTFJLxeL1bKu&#10;6ULk5ay6AgPG9Am8ZXnT8DhqmUTMi9Pi+DkmKk3ACyBXNY71Db9bzYk9x9Eb3T5qY0qQxwp2BtlR&#10;0ECk0zwPADHcZHUg2o+uZekcyIqEWriDgWFUktDm72fEYhyRZWMGK8ounQ0Mur6BIqOp+UF/GfGr&#10;FiEluHTRYxxlZ5gi5RNw7Oi2iVvgmJ+hUMb/X8ATolT2Lk1gq53Hwc/b6lcL1ZB/cWDoO1vw7Ntz&#10;GZJiDc1xcXz85vKH8jIu8OufYfsLAAD//wMAUEsDBBQABgAIAAAAIQBBOhdW3wAAAAgBAAAPAAAA&#10;ZHJzL2Rvd25yZXYueG1sTI9BT8JAEIXvJvyHzZh4MbBFLIHSLTEaezEkgh7ktnTHtqE72+wuUP+9&#10;YzzobWbey5vv5evBduKMPrSOFEwnCQikypmWagXvb8/jBYgQNRndOUIFXxhgXYyucp0Zd6Etnnex&#10;FhxCIdMKmhj7TMpQNWh1mLgeibVP562OvPpaGq8vHG47eZckc2l1S/yh0T0+NlgddyerwC/Mdvla&#10;tk/ydkj3mw9X1tVLqdTN9fCwAhFxiH9m+MFndCiY6eBOZILoFIzTKTsVzOZLEKzP0nseDr8HWeTy&#10;f4HiGwAA//8DAFBLAQItABQABgAIAAAAIQC2gziS/gAAAOEBAAATAAAAAAAAAAAAAAAAAAAAAABb&#10;Q29udGVudF9UeXBlc10ueG1sUEsBAi0AFAAGAAgAAAAhADj9If/WAAAAlAEAAAsAAAAAAAAAAAAA&#10;AAAALwEAAF9yZWxzLy5yZWxzUEsBAi0AFAAGAAgAAAAhAEWrpYP8AQAAYQQAAA4AAAAAAAAAAAAA&#10;AAAALgIAAGRycy9lMm9Eb2MueG1sUEsBAi0AFAAGAAgAAAAhAEE6F1bfAAAACAEAAA8AAAAAAAAA&#10;AAAAAAAAVgQAAGRycy9kb3ducmV2LnhtbFBLBQYAAAAABAAEAPMAAABiBQAAAAA=&#10;" w14:anchorId="5B68E4CC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406AE59D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5FF78596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35CCA542" w14:textId="77777777" w:rsidR="001A1970" w:rsidRPr="00801BEC" w:rsidRDefault="00E47C26" w:rsidP="00855D6E">
            <w:pPr>
              <w:spacing w:line="276" w:lineRule="auto"/>
              <w:rPr>
                <w:b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1490D216">
                <v:shape id="_x0000_i1296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296" DrawAspect="Content" ObjectID="_1688998976" r:id="rId55"/>
              </w:object>
            </w:r>
          </w:p>
        </w:tc>
        <w:tc>
          <w:tcPr>
            <w:tcW w:w="403" w:type="dxa"/>
          </w:tcPr>
          <w:p w14:paraId="06EC9FAF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3EB6B3B9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02198E10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296BA4BA" w14:textId="77777777" w:rsidR="001A1970" w:rsidRPr="009260D4" w:rsidRDefault="001A1970" w:rsidP="00855D6E">
            <w:pPr>
              <w:spacing w:line="276" w:lineRule="auto"/>
              <w:rPr>
                <w:rFonts w:ascii="Times New Roman" w:hAnsi="Times New Roman" w:cs="Times New Roman"/>
                <w:b/>
                <w:i/>
              </w:rPr>
            </w:pPr>
            <w:r>
              <w:rPr>
                <w:rFonts w:ascii="Times New Roman" w:hAnsi="Times New Roman" w:cs="Times New Roman"/>
                <w:b/>
                <w:i/>
              </w:rPr>
              <w:t>l</w:t>
            </w:r>
          </w:p>
        </w:tc>
        <w:tc>
          <w:tcPr>
            <w:tcW w:w="403" w:type="dxa"/>
          </w:tcPr>
          <w:p w14:paraId="219B2DCB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59389465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</w:tr>
      <w:tr w:rsidR="001A1970" w14:paraId="237B7252" w14:textId="77777777" w:rsidTr="00467D22">
        <w:trPr>
          <w:trHeight w:hRule="exact" w:val="403"/>
        </w:trPr>
        <w:tc>
          <w:tcPr>
            <w:tcW w:w="403" w:type="dxa"/>
          </w:tcPr>
          <w:p w14:paraId="5ADF8D84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11" w:type="dxa"/>
          </w:tcPr>
          <w:p w14:paraId="4D44E8F4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A9B6F9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DD6298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1C4FE3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5319C3F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B43DC34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5637D06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4C0299F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B097574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EBC1ED" w14:textId="77777777" w:rsidR="001A1970" w:rsidRDefault="001A1970" w:rsidP="00855D6E">
            <w:pPr>
              <w:spacing w:line="276" w:lineRule="auto"/>
            </w:pPr>
          </w:p>
        </w:tc>
      </w:tr>
      <w:tr w:rsidR="001A1970" w14:paraId="3019AA20" w14:textId="77777777" w:rsidTr="00467D22">
        <w:trPr>
          <w:trHeight w:hRule="exact" w:val="403"/>
        </w:trPr>
        <w:tc>
          <w:tcPr>
            <w:tcW w:w="403" w:type="dxa"/>
          </w:tcPr>
          <w:p w14:paraId="51DD89BB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11" w:type="dxa"/>
          </w:tcPr>
          <w:p w14:paraId="3AF9B1E3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82A1AF9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2597D34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24F6F3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B22B7EC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DF6A4F1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A225A9C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2FB0131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2698B92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61C208D" w14:textId="77777777" w:rsidR="001A1970" w:rsidRDefault="001A1970" w:rsidP="00855D6E">
            <w:pPr>
              <w:spacing w:line="276" w:lineRule="auto"/>
            </w:pPr>
          </w:p>
        </w:tc>
      </w:tr>
      <w:tr w:rsidR="00164C08" w14:paraId="02AB592F" w14:textId="77777777" w:rsidTr="00467D22">
        <w:trPr>
          <w:trHeight w:hRule="exact" w:val="403"/>
        </w:trPr>
        <w:tc>
          <w:tcPr>
            <w:tcW w:w="403" w:type="dxa"/>
          </w:tcPr>
          <w:p w14:paraId="63A04C7D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11" w:type="dxa"/>
          </w:tcPr>
          <w:p w14:paraId="17A34076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ECBBAB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E86FEE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1ACB04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EEB0BDB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A329B44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27B453D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1BFE38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2F461A4" w14:textId="77777777" w:rsidR="00164C08" w:rsidRDefault="00164C08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452AC5D" w14:textId="77777777" w:rsidR="00164C08" w:rsidRDefault="00164C08" w:rsidP="00855D6E">
            <w:pPr>
              <w:spacing w:line="276" w:lineRule="auto"/>
            </w:pPr>
          </w:p>
        </w:tc>
      </w:tr>
    </w:tbl>
    <w:p w14:paraId="02891B0C" w14:textId="77777777" w:rsidR="00164C08" w:rsidRDefault="00164C08" w:rsidP="00855D6E">
      <w:pPr>
        <w:spacing w:after="0"/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60DF4CF6" w14:textId="77777777" w:rsidR="00F97D09" w:rsidRDefault="00A677DF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br/>
      </w:r>
      <w:r w:rsidR="00164C08"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 w:rsidR="00164C08">
        <w:rPr>
          <w:rFonts w:ascii="Times New Roman" w:hAnsi="Times New Roman" w:cs="Times New Roman"/>
          <w:b/>
          <w:sz w:val="24"/>
          <w:szCs w:val="24"/>
        </w:rPr>
        <w:t>.1</w:t>
      </w:r>
      <w:r w:rsidR="00164C08" w:rsidRPr="00B608F3">
        <w:rPr>
          <w:rFonts w:ascii="Times New Roman" w:hAnsi="Times New Roman" w:cs="Times New Roman"/>
          <w:b/>
          <w:sz w:val="24"/>
          <w:szCs w:val="24"/>
        </w:rPr>
        <w:t>.</w:t>
      </w:r>
      <w:r w:rsidR="00D20F0A">
        <w:rPr>
          <w:rFonts w:ascii="Times New Roman" w:hAnsi="Times New Roman" w:cs="Times New Roman"/>
          <w:b/>
          <w:sz w:val="24"/>
          <w:szCs w:val="24"/>
        </w:rPr>
        <w:t>22</w:t>
      </w:r>
      <w:r w:rsidR="00F97D09">
        <w:rPr>
          <w:rFonts w:ascii="Times New Roman" w:hAnsi="Times New Roman" w:cs="Times New Roman"/>
          <w:b/>
          <w:sz w:val="24"/>
          <w:szCs w:val="24"/>
        </w:rPr>
        <w:t>: Smiley Face Glide-Reflection Step Two</w:t>
      </w:r>
    </w:p>
    <w:p w14:paraId="719873A5" w14:textId="77777777" w:rsidR="001A1970" w:rsidRPr="00292846" w:rsidRDefault="00A62543" w:rsidP="00855D6E">
      <w:pPr>
        <w:ind w:left="720"/>
        <w:rPr>
          <w:rFonts w:ascii="Times New Roman" w:hAnsi="Times New Roman" w:cs="Times New Roman"/>
          <w:sz w:val="24"/>
          <w:szCs w:val="24"/>
        </w:rPr>
      </w:pPr>
      <w:r w:rsidRPr="00292846">
        <w:rPr>
          <w:rFonts w:ascii="Times New Roman" w:hAnsi="Times New Roman" w:cs="Times New Roman"/>
          <w:sz w:val="24"/>
          <w:szCs w:val="24"/>
        </w:rPr>
        <w:t>The</w:t>
      </w:r>
      <w:r w:rsidR="00292846">
        <w:rPr>
          <w:rFonts w:ascii="Times New Roman" w:hAnsi="Times New Roman" w:cs="Times New Roman"/>
          <w:sz w:val="24"/>
          <w:szCs w:val="24"/>
        </w:rPr>
        <w:t>n</w:t>
      </w:r>
      <w:r w:rsidRPr="00292846">
        <w:rPr>
          <w:rFonts w:ascii="Times New Roman" w:hAnsi="Times New Roman" w:cs="Times New Roman"/>
          <w:sz w:val="24"/>
          <w:szCs w:val="24"/>
        </w:rPr>
        <w:t xml:space="preserve"> reflect the smiley face across line </w:t>
      </w:r>
      <w:r w:rsidRPr="00292846">
        <w:rPr>
          <w:rFonts w:ascii="Times New Roman" w:hAnsi="Times New Roman" w:cs="Times New Roman"/>
          <w:i/>
          <w:sz w:val="24"/>
          <w:szCs w:val="24"/>
        </w:rPr>
        <w:t>l.</w:t>
      </w:r>
      <w:r w:rsidR="00802B8A" w:rsidRPr="00292846">
        <w:rPr>
          <w:rFonts w:ascii="Times New Roman" w:hAnsi="Times New Roman" w:cs="Times New Roman"/>
          <w:sz w:val="24"/>
          <w:szCs w:val="24"/>
        </w:rPr>
        <w:t xml:space="preserve"> The final result is the green </w:t>
      </w:r>
      <w:r w:rsidR="00F97D09" w:rsidRPr="00292846">
        <w:rPr>
          <w:rFonts w:ascii="Times New Roman" w:hAnsi="Times New Roman" w:cs="Times New Roman"/>
          <w:sz w:val="24"/>
          <w:szCs w:val="24"/>
        </w:rPr>
        <w:t xml:space="preserve">upside-down </w:t>
      </w:r>
      <w:r w:rsidR="00802B8A" w:rsidRPr="00292846">
        <w:rPr>
          <w:rFonts w:ascii="Times New Roman" w:hAnsi="Times New Roman" w:cs="Times New Roman"/>
          <w:sz w:val="24"/>
          <w:szCs w:val="24"/>
        </w:rPr>
        <w:t>smiley face.</w:t>
      </w:r>
    </w:p>
    <w:tbl>
      <w:tblPr>
        <w:tblStyle w:val="TableGrid"/>
        <w:tblW w:w="0" w:type="auto"/>
        <w:tblInd w:w="835" w:type="dxa"/>
        <w:tblLook w:val="04A0" w:firstRow="1" w:lastRow="0" w:firstColumn="1" w:lastColumn="0" w:noHBand="0" w:noVBand="1"/>
      </w:tblPr>
      <w:tblGrid>
        <w:gridCol w:w="403"/>
        <w:gridCol w:w="416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1A1970" w14:paraId="6331C74D" w14:textId="77777777" w:rsidTr="00467D22">
        <w:trPr>
          <w:trHeight w:hRule="exact" w:val="403"/>
        </w:trPr>
        <w:tc>
          <w:tcPr>
            <w:tcW w:w="403" w:type="dxa"/>
          </w:tcPr>
          <w:p w14:paraId="009963ED" w14:textId="77777777" w:rsidR="001A1970" w:rsidRDefault="008965B4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27552" behindDoc="0" locked="0" layoutInCell="1" allowOverlap="1" wp14:anchorId="12D85070" wp14:editId="0F92A63E">
                      <wp:simplePos x="0" y="0"/>
                      <wp:positionH relativeFrom="column">
                        <wp:posOffset>-52705</wp:posOffset>
                      </wp:positionH>
                      <wp:positionV relativeFrom="paragraph">
                        <wp:posOffset>259080</wp:posOffset>
                      </wp:positionV>
                      <wp:extent cx="552450" cy="0"/>
                      <wp:effectExtent l="0" t="95250" r="0" b="95250"/>
                      <wp:wrapNone/>
                      <wp:docPr id="50624" name="Straight Arrow Connector 5062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552450" cy="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6672986">
                    <v:shape id="Straight Arrow Connector 50624" style="position:absolute;margin-left:-4.15pt;margin-top:20.4pt;width:43.5pt;height:0;z-index:25192755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#4579b8 [304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Juz23wEAABEEAAAOAAAAZHJzL2Uyb0RvYy54bWysU9uO0zAQfUfiHyy/06TVZllVTVeoC7wg&#10;qFj4AK9jN5Z803hokr9n7LRZBAgJxIuvc86cOR7v7kdn2VlBMsG3fL2qOVNehs74U8u/fnn36o6z&#10;hMJ3wgavWj6pxO/3L1/shrhVm9AH2ylgROLTdogt7xHjtqqS7JUTaRWi8nSpAziBtIVT1YEYiN3Z&#10;alPXt9UQoIsQpEqJTh/mS74v/ForiZ+0TgqZbTlpwzJCGZ/yWO13YnsCEXsjLzLEP6hwwnhKulA9&#10;CBTsG5hfqJyREFLQuJLBVUFrI1WpgapZ1z9V89iLqEotZE6Ki03p/9HKj+cjMNO1vKlvNzeceeHo&#10;mR4RhDn1yN4AhIEdgvdkZQA2R5FrQ0xbAh/8ES67FI+QLRg1uDxTcWwsTk+L02pEJumwaTY3Db2H&#10;vF5Vz7gICd+r4FhetDxdpCwa1sVocf6QkDIT8ArISa1nQ8s3d83rpoShMPat7xhOkcpCMMKfrMrP&#10;TkDracqFzNLLCierZqLPSpMxJHZOWFpSHSyws6BmElIqj+uFiaIzTBtrF2BdJPwReInPUFXa9W/A&#10;C6JkDh4XsDM+wO+y43iVrOf4qwNz3dmCp9BN5VGLNdR3xavLH8mN/eO+wJ9/8v47AAAA//8DAFBL&#10;AwQUAAYACAAAACEAIF235d0AAAAHAQAADwAAAGRycy9kb3ducmV2LnhtbEyPzU7DMBCE70i8g7VI&#10;XFDr8CMaQpwKFTigwoGWB9jG2yQiXkexm4Q+PYs4wHE0o5lv8uXkWjVQHxrPBi7nCSji0tuGKwMf&#10;2+dZCipEZIutZzLwRQGWxelJjpn1I7/TsImVkhIOGRqoY+wyrUNZk8Mw9x2xeHvfO4wi+0rbHkcp&#10;d62+SpJb7bBhWaixo1VN5efm4Azs8WWcxgHXd9vj8eLNrsqnx/rVmPOz6eEeVKQp/oXhB1/QoRCm&#10;nT+wDao1MEuvJWngJpEH4i/SBajdr9ZFrv/zF98AAAD//wMAUEsBAi0AFAAGAAgAAAAhALaDOJL+&#10;AAAA4QEAABMAAAAAAAAAAAAAAAAAAAAAAFtDb250ZW50X1R5cGVzXS54bWxQSwECLQAUAAYACAAA&#10;ACEAOP0h/9YAAACUAQAACwAAAAAAAAAAAAAAAAAvAQAAX3JlbHMvLnJlbHNQSwECLQAUAAYACAAA&#10;ACEATibs9t8BAAARBAAADgAAAAAAAAAAAAAAAAAuAgAAZHJzL2Uyb0RvYy54bWxQSwECLQAUAAYA&#10;CAAAACEAIF235d0AAAAHAQAADwAAAAAAAAAAAAAAAAA5BAAAZHJzL2Rvd25yZXYueG1sUEsFBgAA&#10;AAAEAAQA8wAAAEMFAAAAAA==&#10;" w14:anchorId="4A1CB9FD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11" w:type="dxa"/>
          </w:tcPr>
          <w:p w14:paraId="179B2CA1" w14:textId="77777777" w:rsidR="001A1970" w:rsidRPr="00801BEC" w:rsidRDefault="00E47C26" w:rsidP="00855D6E">
            <w:pPr>
              <w:spacing w:line="276" w:lineRule="auto"/>
              <w:rPr>
                <w:i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08004BEE">
                <v:shape id="_x0000_i1295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295" DrawAspect="Content" ObjectID="_1688998977" r:id="rId56"/>
              </w:object>
            </w:r>
          </w:p>
        </w:tc>
        <w:tc>
          <w:tcPr>
            <w:tcW w:w="403" w:type="dxa"/>
          </w:tcPr>
          <w:p w14:paraId="370BD270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B94EFA2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BA1362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868845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02687AC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2FABB3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DAC02E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F0B697F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DAFD3C" w14:textId="77777777" w:rsidR="001A1970" w:rsidRDefault="001A1970" w:rsidP="00855D6E">
            <w:pPr>
              <w:spacing w:line="276" w:lineRule="auto"/>
            </w:pPr>
          </w:p>
        </w:tc>
      </w:tr>
      <w:tr w:rsidR="001A1970" w14:paraId="2556F422" w14:textId="77777777" w:rsidTr="00467D22">
        <w:trPr>
          <w:trHeight w:hRule="exact" w:val="403"/>
        </w:trPr>
        <w:tc>
          <w:tcPr>
            <w:tcW w:w="403" w:type="dxa"/>
          </w:tcPr>
          <w:p w14:paraId="07B7D361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11" w:type="dxa"/>
          </w:tcPr>
          <w:p w14:paraId="3234F420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48638D5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3F089D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93A4295" w14:textId="77777777" w:rsidR="001A1970" w:rsidRDefault="001A197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28576" behindDoc="0" locked="0" layoutInCell="1" allowOverlap="1" wp14:anchorId="0E6D8DCE" wp14:editId="1BE5CEFC">
                      <wp:simplePos x="0" y="0"/>
                      <wp:positionH relativeFrom="column">
                        <wp:posOffset>-328930</wp:posOffset>
                      </wp:positionH>
                      <wp:positionV relativeFrom="paragraph">
                        <wp:posOffset>-15875</wp:posOffset>
                      </wp:positionV>
                      <wp:extent cx="485775" cy="514350"/>
                      <wp:effectExtent l="0" t="0" r="28575" b="19050"/>
                      <wp:wrapNone/>
                      <wp:docPr id="50625" name="Smiley Face 5062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85775" cy="514350"/>
                              </a:xfrm>
                              <a:prstGeom prst="smileyFace">
                                <a:avLst/>
                              </a:prstGeom>
                              <a:noFill/>
                              <a:ln>
                                <a:solidFill>
                                  <a:schemeClr val="tx1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4DE9E2B">
                    <v:shape id="Smiley Face 50625" style="position:absolute;margin-left:-25.9pt;margin-top:-1.25pt;width:38.25pt;height:40.5pt;z-index:2519285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ed="f" strokecolor="black [3213]" strokeweight="2pt" type="#_x0000_t9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rAWQnAIAAJMFAAAOAAAAZHJzL2Uyb0RvYy54bWysVE1v2zAMvQ/YfxB0X21ncdsFdYqgRYYB&#10;RVssHXpWZakWIIuapMTJfv0o+SNBV+wwLAdHFMlH8onk1fW+1WQnnFdgKlqc5ZQIw6FW5rWiP57W&#10;ny4p8YGZmmkwoqIH4en18uOHq84uxAwa0LVwBEGMX3S2ok0IdpFlnjeiZf4MrDColOBaFlB0r1nt&#10;WIforc5meX6edeBq64AL7/H2tlfSZcKXUvDwIKUXgeiKYm4hfV36vsRvtrxii1fHbKP4kAb7hyxa&#10;pgwGnaBuWWBk69QfUK3iDjzIcMahzUBKxUWqAasp8jfVbBpmRaoFyfF2osn/P1h+v3t0RNUVLfPz&#10;WUmJYS0+06ZVWhzImnFBegUS1Vm/QPuNfXSD5PEYq95L18Z/rIfsE7mHiVyxD4Tj5fyyvLjAABxV&#10;ZTH/XCbys6OzdT58FdCSeKioTynEDBKxbHfnA4ZFh9EwRjSwVlqnV9QmXnjQqo53SYhtJG60IzuG&#10;DRD2RXxwhDixQil6ZrG6vp50CgctIoQ234VEgrCCWUokteYRk3EuTCh6VcNq0Ycqc/yNwcYsUugE&#10;GJElJjlhDwCjZQ8yYvc5D/bRVaTOnpzzvyXWO08eKTKYMDm3yoB7D0BjVUPk3n4kqacmsvQC9QHb&#10;x0E/V97ytcLHu2M+PDKHg4Qjh8shPOBHaugqCsOJkgbcr/fuoz32N2op6XAwsRN+bpkTlOhvBjv/&#10;SzGfx0lOwry8mKHgTjUvpxqzbW8An77ANWR5Okb7oMejdNA+4w5ZxaioYoZj7Iry4EbhJvQLA7cQ&#10;F6tVMsPptSzcmY3lETyyGtvyaf/MnB06OGDr38M4xGzxpoV72+hpYLUNIFXq7yOvA984+alxhi0V&#10;V8upnKyOu3T5GwAA//8DAFBLAwQUAAYACAAAACEAW/cq898AAAAIAQAADwAAAGRycy9kb3ducmV2&#10;LnhtbEyPzU7DMBCE70i8g7VI3FqngZAqjVPxI24g1BYOvW3iJYmI7SR20/D2LCe47WhHM9/k29l0&#10;YqLRt84qWC0jEGQrp1tbK3g/PC/WIHxAq7FzlhR8k4dtcXmRY6bd2e5o2odacIj1GSpoQugzKX3V&#10;kEG/dD1Z/n260WBgOdZSj3jmcNPJOIrupMHWckODPT02VH3tT0bB8HZM0qfd68PgP/obj4dpeCkn&#10;pa6v5vsNiEBz+DPDLz6jQ8FMpTtZ7UWnYJGsGD3wEScg2BDfpiBKBek6AVnk8v+A4gcAAP//AwBQ&#10;SwECLQAUAAYACAAAACEAtoM4kv4AAADhAQAAEwAAAAAAAAAAAAAAAAAAAAAAW0NvbnRlbnRfVHlw&#10;ZXNdLnhtbFBLAQItABQABgAIAAAAIQA4/SH/1gAAAJQBAAALAAAAAAAAAAAAAAAAAC8BAABfcmVs&#10;cy8ucmVsc1BLAQItABQABgAIAAAAIQBmrAWQnAIAAJMFAAAOAAAAAAAAAAAAAAAAAC4CAABkcnMv&#10;ZTJvRG9jLnhtbFBLAQItABQABgAIAAAAIQBb9yrz3wAAAAgBAAAPAAAAAAAAAAAAAAAAAPYEAABk&#10;cnMvZG93bnJldi54bWxQSwUGAAAAAAQABADzAAAAAgYAAAAA&#10;" w14:anchorId="5608EE31"/>
                  </w:pict>
                </mc:Fallback>
              </mc:AlternateContent>
            </w:r>
          </w:p>
        </w:tc>
        <w:tc>
          <w:tcPr>
            <w:tcW w:w="403" w:type="dxa"/>
          </w:tcPr>
          <w:p w14:paraId="0B1915EA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C6A65EF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D556F1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B754294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C87F850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4DF905" w14:textId="77777777" w:rsidR="001A1970" w:rsidRDefault="001A1970" w:rsidP="00855D6E">
            <w:pPr>
              <w:spacing w:line="276" w:lineRule="auto"/>
            </w:pPr>
          </w:p>
        </w:tc>
      </w:tr>
      <w:tr w:rsidR="001A1970" w14:paraId="58347DEA" w14:textId="77777777" w:rsidTr="00467D22">
        <w:trPr>
          <w:trHeight w:hRule="exact" w:val="403"/>
        </w:trPr>
        <w:tc>
          <w:tcPr>
            <w:tcW w:w="403" w:type="dxa"/>
          </w:tcPr>
          <w:p w14:paraId="13E0827D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6FAA97D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44DD19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1E30D3A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7F61BB" w14:textId="77777777" w:rsidR="001A1970" w:rsidRDefault="0005154D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96160" behindDoc="0" locked="0" layoutInCell="1" allowOverlap="1" wp14:anchorId="5A426765" wp14:editId="40858354">
                      <wp:simplePos x="0" y="0"/>
                      <wp:positionH relativeFrom="column">
                        <wp:posOffset>184150</wp:posOffset>
                      </wp:positionH>
                      <wp:positionV relativeFrom="paragraph">
                        <wp:posOffset>11430</wp:posOffset>
                      </wp:positionV>
                      <wp:extent cx="9525" cy="990600"/>
                      <wp:effectExtent l="95250" t="38100" r="85725" b="38100"/>
                      <wp:wrapNone/>
                      <wp:docPr id="50659" name="Straight Arrow Connector 5065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9525" cy="9906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3">
                                    <a:lumMod val="50000"/>
                                  </a:schemeClr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6E56A6C">
                    <v:shape id="Straight Arrow Connector 50659" style="position:absolute;margin-left:14.5pt;margin-top:.9pt;width:.75pt;height:78pt;z-index:25199616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#4e6128 [1606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jk+EEQIAAIsEAAAOAAAAZHJzL2Uyb0RvYy54bWysVMtu2zAQvBfoPxC815JdyI0Ny0HhNL30&#10;YTTtBzB8WAT4wpKx7L/vkpIVI82lRXWgRHJndme41Ob2ZA05Sojau5bOZzUl0nEvtDu09NfP+3c3&#10;lMTEnGDGO9nSs4z0dvv2zaYPa7nwnTdCAkESF9d9aGmXUlhXVeSdtCzOfJAON5UHyxJO4VAJYD2y&#10;W1Mt6npZ9R5EAM9ljLh6N2zSbeFXSvL0XakoEzEtxdpSGaGMj3msthu2PgALneZjGewfqrBMO0w6&#10;Ud2xxMgT6D+orObgo1dpxr2tvFKay6IB1czrF2oeOhZk0YLmxDDZFP8fLf923APRoqVNvWxWlDhm&#10;8ZgeEjB96BL5COB7svPOoZUeyBCFrvUhrhG8c3sYZzHsIVtwUmDzG8WRU3H6PDktT4lwXFw1i4YS&#10;jhurVb2syzlUz9AAMX2W3pL80dI4VjOVMS9es+OXmDA5Ai+AnNc40rd0cdN8aEpY9EaLe21M3iyN&#10;JXcGyJFhSzDOpUvvS5x5sl+9GNabGp/cHMg9QYbZNVsnmfjkBEnngKYl0MwdjByaKjFtXt9DTuOQ&#10;LFs4mFa+0tnIof4fUuGRoE2DzqmA65rnY3XGYXSGKVQ4AetBeb5FL8VegGN8hspyUf4GPCFKZu/S&#10;BLbaeXgtezpNmYf4iwOD7mzBoxfn0k7FGuz44vh4O/OVup4X+PM/ZPsbAAD//wMAUEsDBBQABgAI&#10;AAAAIQDVj/Dx3QAAAAcBAAAPAAAAZHJzL2Rvd25yZXYueG1sTI/NTsMwEITvSLyDtUhcIupQVCgh&#10;TlUhIXEBlZYDx228JFHjdYidH96e5QTH2RnNfpNvZteqkfrQeDZwvUhBEZfeNlwZeD88Xa1BhYhs&#10;sfVMBr4pwKY4P8sxs37iNxr3sVJSwiFDA3WMXaZ1KGtyGBa+Ixbv0/cOo8i+0rbHScpdq5dpeqsd&#10;NiwfauzosabytB+cgSQ5vOxet9xMX+OHOz3vhjLoxJjLi3n7ACrSHP/C8Isv6FAI09EPbINqDSzv&#10;ZUqUuwwQ+yZdgTqKXN2tQRe5/s9f/AAAAP//AwBQSwECLQAUAAYACAAAACEAtoM4kv4AAADhAQAA&#10;EwAAAAAAAAAAAAAAAAAAAAAAW0NvbnRlbnRfVHlwZXNdLnhtbFBLAQItABQABgAIAAAAIQA4/SH/&#10;1gAAAJQBAAALAAAAAAAAAAAAAAAAAC8BAABfcmVscy8ucmVsc1BLAQItABQABgAIAAAAIQCOjk+E&#10;EQIAAIsEAAAOAAAAAAAAAAAAAAAAAC4CAABkcnMvZTJvRG9jLnhtbFBLAQItABQABgAIAAAAIQDV&#10;j/Dx3QAAAAcBAAAPAAAAAAAAAAAAAAAAAGsEAABkcnMvZG93bnJldi54bWxQSwUGAAAAAAQABADz&#10;AAAAdQUAAAAA&#10;" w14:anchorId="0FCCED9E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57D51FD8" w14:textId="77777777" w:rsidR="001A1970" w:rsidRDefault="001A197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35744" behindDoc="0" locked="0" layoutInCell="1" allowOverlap="1" wp14:anchorId="5D0C0E19" wp14:editId="3285B418">
                      <wp:simplePos x="0" y="0"/>
                      <wp:positionH relativeFrom="column">
                        <wp:posOffset>-81280</wp:posOffset>
                      </wp:positionH>
                      <wp:positionV relativeFrom="paragraph">
                        <wp:posOffset>-263525</wp:posOffset>
                      </wp:positionV>
                      <wp:extent cx="485775" cy="514350"/>
                      <wp:effectExtent l="0" t="0" r="28575" b="19050"/>
                      <wp:wrapNone/>
                      <wp:docPr id="50629" name="Smiley Face 5062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85775" cy="514350"/>
                              </a:xfrm>
                              <a:prstGeom prst="smileyFace">
                                <a:avLst/>
                              </a:prstGeom>
                              <a:noFill/>
                              <a:ln>
                                <a:solidFill>
                                  <a:srgbClr val="FF0000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5BA2566">
                    <v:shape id="Smiley Face 50629" style="position:absolute;margin-left:-6.4pt;margin-top:-20.75pt;width:38.25pt;height:40.5pt;z-index:2519357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ed="f" strokecolor="red" strokeweight="2pt" type="#_x0000_t9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LfjdnwIAAJQFAAAOAAAAZHJzL2Uyb0RvYy54bWysVEtv2zAMvg/YfxB0X+1kcR9BnSJokWFA&#10;0RZNh54VWYoNSKImKXGyXz9KfjToih2G5eCIIvmR/ETy+uagFdkL5xswJZ2c5ZQIw6FqzLakP15W&#10;Xy4p8YGZiikwoqRH4enN4vOn69bOxRRqUJVwBEGMn7e2pHUIdp5lntdCM38GVhhUSnCaBRTdNqsc&#10;axFdq2ya5+dZC66yDrjwHm/vOiVdJHwpBQ+PUnoRiCop5hbS16XvJn6zxTWbbx2zdcP7NNg/ZKFZ&#10;YzDoCHXHAiM71/wBpRvuwIMMZxx0BlI2XKQasJpJ/q6adc2sSLUgOd6ONPn/B8sf9k+ONFVJi/x8&#10;ekWJYRqfaa0bJY5kxbggnQKJaq2fo/3aPrle8niMVR+k0/Ef6yGHRO5xJFccAuF4ObssLi4KSjiq&#10;isnsa5HIz96crfPhmwBN4qGkPqUQM0jEsv29DxgWHQbDGNHAqlEqvaIy8cKDaqp4lwS33dwqR/YM&#10;n3+1yvEXXxwxTsxQiq5ZLK8rKJ3CUYmIocyzkMgQljBNmaTeFCMs41yYMOlUNatEF604DRa7OXqk&#10;0AkwIkvMcsTuAQbLDmTA7nLu7aOrSK09Oud/S6xzHj1SZDBhdNaNAfcRgMKq+sid/UBSR01kaQPV&#10;EfvHQTdY3vJVg693z3x4Yg4nCWcOt0N4xI9U0JYU+hMlNbhfH91He2xw1FLS4mRiK/zcMScoUd8N&#10;tv7VZDaLo5yEWXExRcGdajanGrPTt4CvP8E9ZHk6RvughqN0oF9xiSxjVFQxwzF2SXlwg3Abuo2B&#10;a4iL5TKZ4fhaFu7N2vIIHlmNfflyeGXO9i0csPcfYJhiNn/Xw51t9DSw3AWQTWrwN157vnH0U+P0&#10;ayrullM5Wb0t08VvAAAA//8DAFBLAwQUAAYACAAAACEAgbzsl98AAAAJAQAADwAAAGRycy9kb3du&#10;cmV2LnhtbEyPzU7DMBCE70i8g7VI3FonKQ00xKn4US/cCLTi6MZLHIjXke0m6dtjTnDb0Y5mvim3&#10;s+nZiM53lgSkywQYUmNVR62A97fd4g6YD5KU7C2hgDN62FaXF6UslJ3oFcc6tCyGkC+kAB3CUHDu&#10;G41G+qUdkOLv0zojQ5Su5crJKYabnmdJknMjO4oNWg74pLH5rk9GQI3T2W+ex4/sRe8P9Ojy/Gsn&#10;hbi+mh/ugQWcw58ZfvEjOlSR6WhPpDzrBSzSLKKHeNyka2DRka9ugR0FrDZr4FXJ/y+ofgAAAP//&#10;AwBQSwECLQAUAAYACAAAACEAtoM4kv4AAADhAQAAEwAAAAAAAAAAAAAAAAAAAAAAW0NvbnRlbnRf&#10;VHlwZXNdLnhtbFBLAQItABQABgAIAAAAIQA4/SH/1gAAAJQBAAALAAAAAAAAAAAAAAAAAC8BAABf&#10;cmVscy8ucmVsc1BLAQItABQABgAIAAAAIQDjLfjdnwIAAJQFAAAOAAAAAAAAAAAAAAAAAC4CAABk&#10;cnMvZTJvRG9jLnhtbFBLAQItABQABgAIAAAAIQCBvOyX3wAAAAkBAAAPAAAAAAAAAAAAAAAAAPkE&#10;AABkcnMvZG93bnJldi54bWxQSwUGAAAAAAQABADzAAAABQYAAAAA&#10;" w14:anchorId="02D2214D"/>
                  </w:pict>
                </mc:Fallback>
              </mc:AlternateContent>
            </w:r>
          </w:p>
        </w:tc>
        <w:tc>
          <w:tcPr>
            <w:tcW w:w="403" w:type="dxa"/>
          </w:tcPr>
          <w:p w14:paraId="2633844D" w14:textId="77777777" w:rsidR="001A1970" w:rsidRDefault="0005154D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94112" behindDoc="0" locked="0" layoutInCell="1" allowOverlap="1" wp14:anchorId="4E5ABC7B" wp14:editId="09FDAAA1">
                      <wp:simplePos x="0" y="0"/>
                      <wp:positionH relativeFrom="column">
                        <wp:posOffset>178435</wp:posOffset>
                      </wp:positionH>
                      <wp:positionV relativeFrom="paragraph">
                        <wp:posOffset>34290</wp:posOffset>
                      </wp:positionV>
                      <wp:extent cx="9525" cy="990600"/>
                      <wp:effectExtent l="95250" t="38100" r="85725" b="38100"/>
                      <wp:wrapNone/>
                      <wp:docPr id="50658" name="Straight Arrow Connector 5065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9525" cy="9906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3">
                                    <a:lumMod val="50000"/>
                                  </a:schemeClr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57B7B79">
                    <v:shape id="Straight Arrow Connector 50658" style="position:absolute;margin-left:14.05pt;margin-top:2.7pt;width:.75pt;height:78pt;z-index:25199411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#4e6128 [1606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uNohEQIAAIsEAAAOAAAAZHJzL2Uyb0RvYy54bWysVMtu2zAQvBfoPxC815JdyI0Ny0HhNL30&#10;YTTtBzB8WAT4wpKx7L/vkpIVI82lRXWgRHJndme41Ob2ZA05Sojau5bOZzUl0nEvtDu09NfP+3c3&#10;lMTEnGDGO9nSs4z0dvv2zaYPa7nwnTdCAkESF9d9aGmXUlhXVeSdtCzOfJAON5UHyxJO4VAJYD2y&#10;W1Mt6npZ9R5EAM9ljLh6N2zSbeFXSvL0XakoEzEtxdpSGaGMj3msthu2PgALneZjGewfqrBMO0w6&#10;Ud2xxMgT6D+orObgo1dpxr2tvFKay6IB1czrF2oeOhZk0YLmxDDZFP8fLf923APRoqVNvWzwsByz&#10;eEwPCZg+dIl8BPA92Xnn0EoPZIhC1/oQ1wjeuT2Msxj2kC04KbD5jeLIqTh9npyWp0Q4Lq6aRUMJ&#10;x43Vql7W5RyqZ2iAmD5Lb0n+aGkcq5nKmBev2fFLTJgcgRdAzmsc6Vu6uGk+NCUseqPFvTYmb5bG&#10;kjsD5MiwJRjn0qX3Jc482a9eDOtNjU9uDuSeIMPsmq2TTHxygqRzQNMSaOYORg5NlZg2r+8hp3FI&#10;li0cTCtf6WzkUP8PqfBI0KZB51TAdc3zsTrjMDrDFCqcgPWgPN+il2IvwDE+Q2W5KH8DnhAls3dp&#10;AlvtPLyWPZ2mzEP8xYFBd7bg0YtzaadiDXZ8cXy8nflKXc8L/Pkfsv0NAAD//wMAUEsDBBQABgAI&#10;AAAAIQCyCflW3QAAAAcBAAAPAAAAZHJzL2Rvd25yZXYueG1sTI5NS8NAFEX3gv9heIKbYCcJNdSY&#10;SSmC4EaprQuX08wzCc28iZnJh//e58ouL/dw7ym2i+3EhINvHSlIVjEIpMqZlmoFH8fnuw0IHzQZ&#10;3TlCBT/oYVteXxU6N26md5wOoRY8Qj7XCpoQ+lxKXzVotV+5Hom7LzdYHTgOtTSDnnncdjKN40xa&#10;3RI/NLrHpwar82G0CqLo+Lp/21E7f0+f9vyyHysvI6Vub5bdI4iAS/iH4U+f1aFkp5MbyXjRKUg3&#10;CZMK7tcguE4fMhAnxrJkDbIs5KV/+QsAAP//AwBQSwECLQAUAAYACAAAACEAtoM4kv4AAADhAQAA&#10;EwAAAAAAAAAAAAAAAAAAAAAAW0NvbnRlbnRfVHlwZXNdLnhtbFBLAQItABQABgAIAAAAIQA4/SH/&#10;1gAAAJQBAAALAAAAAAAAAAAAAAAAAC8BAABfcmVscy8ucmVsc1BLAQItABQABgAIAAAAIQAmuNoh&#10;EQIAAIsEAAAOAAAAAAAAAAAAAAAAAC4CAABkcnMvZTJvRG9jLnhtbFBLAQItABQABgAIAAAAIQCy&#10;CflW3QAAAAcBAAAPAAAAAAAAAAAAAAAAAGsEAABkcnMvZG93bnJldi54bWxQSwUGAAAAAAQABADz&#10;AAAAdQUAAAAA&#10;" w14:anchorId="3D720C0E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216747DB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23C53C9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F66F47A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BBDB77A" w14:textId="77777777" w:rsidR="001A1970" w:rsidRDefault="001A1970" w:rsidP="00855D6E">
            <w:pPr>
              <w:spacing w:line="276" w:lineRule="auto"/>
            </w:pPr>
          </w:p>
        </w:tc>
      </w:tr>
      <w:tr w:rsidR="001A1970" w:rsidRPr="00801BEC" w14:paraId="7959F9B1" w14:textId="77777777" w:rsidTr="00467D22">
        <w:trPr>
          <w:trHeight w:hRule="exact" w:val="403"/>
        </w:trPr>
        <w:tc>
          <w:tcPr>
            <w:tcW w:w="403" w:type="dxa"/>
          </w:tcPr>
          <w:p w14:paraId="70CF557E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5D0FBAA8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  <w:r>
              <w:rPr>
                <w:b/>
                <w:noProof/>
              </w:rPr>
              <mc:AlternateContent>
                <mc:Choice Requires="wps">
                  <w:drawing>
                    <wp:anchor distT="0" distB="0" distL="114300" distR="114300" simplePos="0" relativeHeight="251929600" behindDoc="0" locked="0" layoutInCell="1" allowOverlap="1" wp14:anchorId="6387A433" wp14:editId="65B31DD4">
                      <wp:simplePos x="0" y="0"/>
                      <wp:positionH relativeFrom="column">
                        <wp:posOffset>-32385</wp:posOffset>
                      </wp:positionH>
                      <wp:positionV relativeFrom="paragraph">
                        <wp:posOffset>234315</wp:posOffset>
                      </wp:positionV>
                      <wp:extent cx="2286000" cy="0"/>
                      <wp:effectExtent l="0" t="95250" r="0" b="95250"/>
                      <wp:wrapNone/>
                      <wp:docPr id="50626" name="Straight Arrow Connector 5062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2286000" cy="0"/>
                              </a:xfrm>
                              <a:prstGeom prst="straightConnector1">
                                <a:avLst/>
                              </a:prstGeom>
                              <a:ln w="38100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773D565">
                    <v:shape id="Straight Arrow Connector 50626" style="position:absolute;margin-left:-2.55pt;margin-top:18.45pt;width:180pt;height:0;z-index:25192960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3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gzx9/AEAAGEEAAAOAAAAZHJzL2Uyb0RvYy54bWysVE2P0zAQvSPxHyzfadIiqqpqukJdlguC&#10;il1+gNcZN5b8pbFp2n/P2ElTClxY7cXxxPPevHmeZHN3soYdAaP2ruHzWc0ZOOlb7Q4N//H08G7F&#10;WUzCtcJ4Bw0/Q+R327dvNn1Yw8J33rSAjEhcXPeh4V1KYV1VUXZgRZz5AI4OlUcrEoV4qFoUPbFb&#10;Uy3qeln1HtuAXkKM9PZ+OOTbwq8UyPRNqQiJmYaTtlRWLOtzXqvtRqwPKEKn5ShDvECFFdpR0Ynq&#10;XiTBfqL+i8pqiT56lWbS28orpSWUHqibef1HN4+dCFB6IXNimGyKr0crvx73yHTb8A/1crHkzAlL&#10;1/SYUOhDl9hHRN+znXeOrPTIhixyrQ9xTeCd2+MYxbDHbMFJoc1Pao6ditPnyWk4JSbp5WKxWtY1&#10;XYi8nFVXYMCYPoO3LG8aHkctk4h5cVocv8REpQl4AeSqxrG+4e9Xc2LPcfRGtw/amBLksYKdQXYU&#10;NBDpNM8DQAw3WR2I9pNrWToHsiKhFu5gYBiVJLT59xmxGEdk2ZjBirJLZwODru+gyGhqftBfRvyq&#10;RUgJLl30GEfZGaZI+QQcO7pt4hY45mcolPH/H/CEKJW9SxPYaudx8PO2+tVCNeRfHBj6zhY8+/Zc&#10;hqRYQ3NcHB+/ufyh/B4X+PXPsP0FAAD//wMAUEsDBBQABgAIAAAAIQBBOhdW3wAAAAgBAAAPAAAA&#10;ZHJzL2Rvd25yZXYueG1sTI9BT8JAEIXvJvyHzZh4MbBFLIHSLTEaezEkgh7ktnTHtqE72+wuUP+9&#10;YzzobWbey5vv5evBduKMPrSOFEwnCQikypmWagXvb8/jBYgQNRndOUIFXxhgXYyucp0Zd6Etnnex&#10;FhxCIdMKmhj7TMpQNWh1mLgeibVP562OvPpaGq8vHG47eZckc2l1S/yh0T0+NlgddyerwC/Mdvla&#10;tk/ydkj3mw9X1tVLqdTN9fCwAhFxiH9m+MFndCiY6eBOZILoFIzTKTsVzOZLEKzP0nseDr8HWeTy&#10;f4HiGwAA//8DAFBLAQItABQABgAIAAAAIQC2gziS/gAAAOEBAAATAAAAAAAAAAAAAAAAAAAAAABb&#10;Q29udGVudF9UeXBlc10ueG1sUEsBAi0AFAAGAAgAAAAhADj9If/WAAAAlAEAAAsAAAAAAAAAAAAA&#10;AAAALwEAAF9yZWxzLy5yZWxzUEsBAi0AFAAGAAgAAAAhAIiDPH38AQAAYQQAAA4AAAAAAAAAAAAA&#10;AAAALgIAAGRycy9lMm9Eb2MueG1sUEsBAi0AFAAGAAgAAAAhAEE6F1bfAAAACAEAAA8AAAAAAAAA&#10;AAAAAAAAVgQAAGRycy9kb3ducmV2LnhtbFBLBQYAAAAABAAEAPMAAABiBQAAAAA=&#10;" w14:anchorId="47E6FC5E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3F78B0D9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14254B4D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75C693F9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5E27B0D7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33B80BD6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36AAE184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549A5773" w14:textId="77777777" w:rsidR="001A1970" w:rsidRPr="009260D4" w:rsidRDefault="001A1970" w:rsidP="00855D6E">
            <w:pPr>
              <w:spacing w:line="276" w:lineRule="auto"/>
              <w:rPr>
                <w:rFonts w:ascii="Times New Roman" w:hAnsi="Times New Roman" w:cs="Times New Roman"/>
                <w:b/>
                <w:i/>
              </w:rPr>
            </w:pPr>
            <w:r>
              <w:rPr>
                <w:rFonts w:ascii="Times New Roman" w:hAnsi="Times New Roman" w:cs="Times New Roman"/>
                <w:b/>
                <w:i/>
              </w:rPr>
              <w:t>l</w:t>
            </w:r>
          </w:p>
        </w:tc>
        <w:tc>
          <w:tcPr>
            <w:tcW w:w="403" w:type="dxa"/>
          </w:tcPr>
          <w:p w14:paraId="4019B018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34854FFA" w14:textId="77777777" w:rsidR="001A1970" w:rsidRPr="00801BEC" w:rsidRDefault="001A1970" w:rsidP="00855D6E">
            <w:pPr>
              <w:spacing w:line="276" w:lineRule="auto"/>
              <w:rPr>
                <w:b/>
              </w:rPr>
            </w:pPr>
          </w:p>
        </w:tc>
      </w:tr>
      <w:tr w:rsidR="001A1970" w14:paraId="1B812EB9" w14:textId="77777777" w:rsidTr="00467D22">
        <w:trPr>
          <w:trHeight w:hRule="exact" w:val="403"/>
        </w:trPr>
        <w:tc>
          <w:tcPr>
            <w:tcW w:w="403" w:type="dxa"/>
          </w:tcPr>
          <w:p w14:paraId="0BCCED45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11" w:type="dxa"/>
          </w:tcPr>
          <w:p w14:paraId="4FB72E2E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1738ACE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8A0D07D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6B021C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3CB693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350D67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25006C1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1FE7E4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A0FDE22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C9A30E" w14:textId="77777777" w:rsidR="001A1970" w:rsidRDefault="001A1970" w:rsidP="00855D6E">
            <w:pPr>
              <w:spacing w:line="276" w:lineRule="auto"/>
            </w:pPr>
          </w:p>
        </w:tc>
      </w:tr>
      <w:tr w:rsidR="001A1970" w14:paraId="036CEC7F" w14:textId="77777777" w:rsidTr="00467D22">
        <w:trPr>
          <w:trHeight w:hRule="exact" w:val="403"/>
        </w:trPr>
        <w:tc>
          <w:tcPr>
            <w:tcW w:w="403" w:type="dxa"/>
          </w:tcPr>
          <w:p w14:paraId="45EA327E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11" w:type="dxa"/>
          </w:tcPr>
          <w:p w14:paraId="449FE9F5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DF4235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0FBBBCE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608B6D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6D1BA47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6E3FC01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476D69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63D0DB7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F4404A3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F72D547" w14:textId="77777777" w:rsidR="001A1970" w:rsidRDefault="001A1970" w:rsidP="00855D6E">
            <w:pPr>
              <w:spacing w:line="276" w:lineRule="auto"/>
            </w:pPr>
          </w:p>
        </w:tc>
      </w:tr>
      <w:tr w:rsidR="001A1970" w14:paraId="20F37B93" w14:textId="77777777" w:rsidTr="00467D22">
        <w:trPr>
          <w:trHeight w:hRule="exact" w:val="403"/>
        </w:trPr>
        <w:tc>
          <w:tcPr>
            <w:tcW w:w="403" w:type="dxa"/>
          </w:tcPr>
          <w:p w14:paraId="04B9869A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11" w:type="dxa"/>
          </w:tcPr>
          <w:p w14:paraId="5C6D79D7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EE81A46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44E238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2A762AC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8142A4" w14:textId="77777777" w:rsidR="001A1970" w:rsidRDefault="001A197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37792" behindDoc="0" locked="0" layoutInCell="1" allowOverlap="1" wp14:anchorId="238C3E09" wp14:editId="5634A7F3">
                      <wp:simplePos x="0" y="0"/>
                      <wp:positionH relativeFrom="column">
                        <wp:posOffset>-71755</wp:posOffset>
                      </wp:positionH>
                      <wp:positionV relativeFrom="paragraph">
                        <wp:posOffset>-249555</wp:posOffset>
                      </wp:positionV>
                      <wp:extent cx="485775" cy="514350"/>
                      <wp:effectExtent l="0" t="0" r="28575" b="19050"/>
                      <wp:wrapNone/>
                      <wp:docPr id="50630" name="Smiley Face 5063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10800000">
                                <a:off x="0" y="0"/>
                                <a:ext cx="485775" cy="514350"/>
                              </a:xfrm>
                              <a:prstGeom prst="smileyFace">
                                <a:avLst/>
                              </a:prstGeom>
                              <a:noFill/>
                              <a:ln>
                                <a:solidFill>
                                  <a:srgbClr val="00B050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406FD69">
                    <v:shape id="Smiley Face 50630" style="position:absolute;margin-left:-5.65pt;margin-top:-19.65pt;width:38.25pt;height:40.5pt;rotation:180;z-index:2519377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ed="f" strokecolor="#00b050" strokeweight="2pt" type="#_x0000_t9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rmC/5pwIAAKMFAAAOAAAAZHJzL2Uyb0RvYy54bWysVE1v2zAMvQ/YfxB0X22ncdsFdYqsRYYB&#10;RVssHXpWZCkWoK9JSpzs14+SHDdoexrmgyGK5CP5RPL6Zq8k2jHnhdENrs5KjJimphV60+Bfz8sv&#10;Vxj5QHRLpNGswQfm8c3886fr3s7YxHRGtswhANF+1tsGdyHYWVF42jFF/JmxTIOSG6dIANFtitaR&#10;HtCVLCZleVH0xrXWGcq8h9u7rMTzhM85o+GRc88Ckg2G3EL6u/Rfx38xvyazjSO2E3RIg/xDFooI&#10;DUFHqDsSCNo68Q5KCeqMNzycUaMKw7mgLNUA1VTlm2pWHbEs1QLkeDvS5P8fLH3YPTkk2gbX5cU5&#10;MKSJgmdaKSHZAS0JZSgrgKje+hnYr+yTGyQPx1j1njuFnAF2q/KqjF8iA8pD+8T1YeSa7QOicDm9&#10;qi8va4woqOpqel6ntygyVsS0zofvzCgUDw32KaOYUIImu3sfIAtwOBpGJ22WQsr0qFLHC2+kaONd&#10;EtxmfSsd2pHYDeW3cgx6YgaI0bWI1eb60ikcJIsYUv9kHAiDEiYpk9SqbIQllDIdqqzqSMtytDqR&#10;khMePVL6CTAic8hyxB4A4hi8x84wg310ZanTR+fM/hgmZ3BMLDuPHimy0WF0VkIb91FlEqoaImf7&#10;I0mZmsjS2rQHaKfUCdBL3tKlgNe7Jz48EQeDBZewLMIj/Lg0fYPNcMKoM+7PR/fRHvodtBj1MKjQ&#10;Cr+3xDGM5A8Nk/C1mk7jZCdhWl9OQHCnmvWpRm/VrYHXr1J26RjtgzweuTPqBXbKIkYFFdEUYjeY&#10;BncUbkNeILCVKFsskhlMsyXhXq8sjeCR1diXz/sX4uzQwgF6/8Ech5rM3vRwto2e2iy2wXCRGvyV&#10;14Fv2ASpcYatFVfNqZysXnfr/C8AAAD//wMAUEsDBBQABgAIAAAAIQDEcc3R3gAAAAkBAAAPAAAA&#10;ZHJzL2Rvd25yZXYueG1sTI/BTsMwDIbvSLxDZCRuW9oVBpSmEytFcAMGB45ZY9qKxqmSbC1vjznB&#10;7bf86ffnYjPbQRzRh96RgnSZgEBqnOmpVfD+9rC4BhGiJqMHR6jgGwNsytOTQufGTfSKx11sBZdQ&#10;yLWCLsYxlzI0HVodlm5E4t2n81ZHHn0rjdcTl9tBrpJkLa3uiS90esSqw+Zrd7AKtr6mWE3+/sNs&#10;n7K6qunluX9U6vxsvrsFEXGOfzD86rM6lOy0dwcyQQwKFmmaMcohu+HAxPpyBWKv4CK9AlkW8v8H&#10;5Q8AAAD//wMAUEsBAi0AFAAGAAgAAAAhALaDOJL+AAAA4QEAABMAAAAAAAAAAAAAAAAAAAAAAFtD&#10;b250ZW50X1R5cGVzXS54bWxQSwECLQAUAAYACAAAACEAOP0h/9YAAACUAQAACwAAAAAAAAAAAAAA&#10;AAAvAQAAX3JlbHMvLnJlbHNQSwECLQAUAAYACAAAACEAa5gv+acCAACjBQAADgAAAAAAAAAAAAAA&#10;AAAuAgAAZHJzL2Uyb0RvYy54bWxQSwECLQAUAAYACAAAACEAxHHN0d4AAAAJAQAADwAAAAAAAAAA&#10;AAAAAAABBQAAZHJzL2Rvd25yZXYueG1sUEsFBgAAAAAEAAQA8wAAAAwGAAAAAA==&#10;" w14:anchorId="08981D5F"/>
                  </w:pict>
                </mc:Fallback>
              </mc:AlternateContent>
            </w:r>
          </w:p>
        </w:tc>
        <w:tc>
          <w:tcPr>
            <w:tcW w:w="403" w:type="dxa"/>
          </w:tcPr>
          <w:p w14:paraId="3BE66578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0CF88E9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C3FDBB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DE9B36A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994EA76" w14:textId="77777777" w:rsidR="001A1970" w:rsidRDefault="001A1970" w:rsidP="00855D6E">
            <w:pPr>
              <w:spacing w:line="276" w:lineRule="auto"/>
            </w:pPr>
          </w:p>
        </w:tc>
      </w:tr>
      <w:tr w:rsidR="001A1970" w14:paraId="6DB6CDB4" w14:textId="77777777" w:rsidTr="00467D22">
        <w:trPr>
          <w:trHeight w:hRule="exact" w:val="403"/>
        </w:trPr>
        <w:tc>
          <w:tcPr>
            <w:tcW w:w="403" w:type="dxa"/>
          </w:tcPr>
          <w:p w14:paraId="37D86D8D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11" w:type="dxa"/>
          </w:tcPr>
          <w:p w14:paraId="04EF8814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44102C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2D6EED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4057F8B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FAE4AA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123408C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701F31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8695697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2BDD1D" w14:textId="77777777" w:rsidR="001A1970" w:rsidRDefault="001A197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9CE62F3" w14:textId="77777777" w:rsidR="001A1970" w:rsidRDefault="001A1970" w:rsidP="00855D6E">
            <w:pPr>
              <w:spacing w:line="276" w:lineRule="auto"/>
            </w:pPr>
          </w:p>
        </w:tc>
      </w:tr>
    </w:tbl>
    <w:p w14:paraId="18FE72E5" w14:textId="77777777" w:rsidR="008965B4" w:rsidRDefault="008965B4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p w14:paraId="748A8272" w14:textId="77777777" w:rsidR="00A677DF" w:rsidRDefault="00A677DF" w:rsidP="00855D6E">
      <w:pPr>
        <w:rPr>
          <w:rFonts w:ascii="Times New Roman" w:hAnsi="Times New Roman" w:cs="Times New Roman"/>
          <w:b/>
          <w:sz w:val="24"/>
          <w:szCs w:val="24"/>
        </w:rPr>
      </w:pPr>
    </w:p>
    <w:p w14:paraId="00BB45A8" w14:textId="77777777" w:rsidR="009F30F8" w:rsidRPr="004B7954" w:rsidRDefault="009F30F8" w:rsidP="00855D6E">
      <w:pPr>
        <w:rPr>
          <w:rFonts w:ascii="Times New Roman" w:hAnsi="Times New Roman" w:cs="Times New Roman"/>
          <w:b/>
          <w:sz w:val="24"/>
          <w:szCs w:val="24"/>
        </w:rPr>
      </w:pPr>
      <w:r w:rsidRPr="004B7954">
        <w:rPr>
          <w:rFonts w:ascii="Times New Roman" w:hAnsi="Times New Roman" w:cs="Times New Roman"/>
          <w:b/>
          <w:sz w:val="24"/>
          <w:szCs w:val="24"/>
        </w:rPr>
        <w:t xml:space="preserve">Properties of a </w:t>
      </w:r>
      <w:r>
        <w:rPr>
          <w:rFonts w:ascii="Times New Roman" w:hAnsi="Times New Roman" w:cs="Times New Roman"/>
          <w:b/>
          <w:sz w:val="24"/>
          <w:szCs w:val="24"/>
        </w:rPr>
        <w:t>Glide-Reflection</w:t>
      </w:r>
    </w:p>
    <w:p w14:paraId="2B6BE36C" w14:textId="27812805" w:rsidR="009F30F8" w:rsidRPr="006A2E4D" w:rsidRDefault="009F30F8" w:rsidP="00855D6E">
      <w:pPr>
        <w:pStyle w:val="ListParagraph"/>
        <w:numPr>
          <w:ilvl w:val="0"/>
          <w:numId w:val="13"/>
        </w:numPr>
        <w:rPr>
          <w:rFonts w:ascii="Times New Roman" w:hAnsi="Times New Roman" w:cs="Times New Roman"/>
          <w:sz w:val="24"/>
          <w:szCs w:val="24"/>
        </w:rPr>
      </w:pPr>
      <w:r w:rsidRPr="44BF6A26">
        <w:rPr>
          <w:rFonts w:ascii="Times New Roman" w:hAnsi="Times New Roman" w:cs="Times New Roman"/>
          <w:sz w:val="24"/>
          <w:szCs w:val="24"/>
        </w:rPr>
        <w:t>A reflection is completely determined by a single pair of points; P and P</w:t>
      </w:r>
      <w:r w:rsidR="2317CFA1" w:rsidRPr="44BF6A26">
        <w:rPr>
          <w:rFonts w:ascii="Times New Roman" w:hAnsi="Times New Roman" w:cs="Times New Roman"/>
          <w:sz w:val="24"/>
          <w:szCs w:val="24"/>
        </w:rPr>
        <w:t>’</w:t>
      </w:r>
      <w:r w:rsidRPr="44BF6A26">
        <w:rPr>
          <w:rFonts w:ascii="Times New Roman" w:hAnsi="Times New Roman" w:cs="Times New Roman"/>
          <w:sz w:val="24"/>
          <w:szCs w:val="24"/>
        </w:rPr>
        <w:t>.</w:t>
      </w:r>
    </w:p>
    <w:p w14:paraId="65007236" w14:textId="77777777" w:rsidR="009F30F8" w:rsidRPr="006A2E4D" w:rsidRDefault="009F30F8" w:rsidP="00855D6E">
      <w:pPr>
        <w:pStyle w:val="ListParagraph"/>
        <w:numPr>
          <w:ilvl w:val="0"/>
          <w:numId w:val="13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Has infinitely fixed points: the line of reflection </w:t>
      </w:r>
      <w:r w:rsidRPr="006A2E4D">
        <w:rPr>
          <w:rFonts w:ascii="Times New Roman" w:hAnsi="Times New Roman" w:cs="Times New Roman"/>
          <w:i/>
          <w:sz w:val="24"/>
          <w:szCs w:val="24"/>
        </w:rPr>
        <w:t>l.</w:t>
      </w:r>
    </w:p>
    <w:p w14:paraId="5D2A6E00" w14:textId="77777777" w:rsidR="00292846" w:rsidRPr="00A677DF" w:rsidRDefault="009F30F8" w:rsidP="00A677DF">
      <w:pPr>
        <w:pStyle w:val="ListParagraph"/>
        <w:numPr>
          <w:ilvl w:val="0"/>
          <w:numId w:val="13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Has identity motion</w:t>
      </w:r>
      <w:r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Pr="00663A9E">
        <w:rPr>
          <w:rFonts w:ascii="Times New Roman" w:hAnsi="Times New Roman" w:cs="Times New Roman"/>
          <w:sz w:val="24"/>
          <w:szCs w:val="24"/>
        </w:rPr>
        <w:t xml:space="preserve">the </w:t>
      </w:r>
      <w:r>
        <w:rPr>
          <w:rFonts w:ascii="Times New Roman" w:hAnsi="Times New Roman" w:cs="Times New Roman"/>
          <w:sz w:val="24"/>
          <w:szCs w:val="24"/>
        </w:rPr>
        <w:t>reverse glide-reflection</w:t>
      </w:r>
      <w:r>
        <w:rPr>
          <w:rFonts w:ascii="Times New Roman" w:hAnsi="Times New Roman" w:cs="Times New Roman"/>
          <w:b/>
          <w:sz w:val="24"/>
          <w:szCs w:val="24"/>
        </w:rPr>
        <w:t>.</w:t>
      </w:r>
    </w:p>
    <w:p w14:paraId="3FCAD935" w14:textId="77777777" w:rsidR="00A677DF" w:rsidRDefault="00A677DF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p w14:paraId="63FB8C9C" w14:textId="77777777" w:rsidR="00A677DF" w:rsidRDefault="00A677DF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p w14:paraId="444E2C04" w14:textId="77777777" w:rsidR="00A677DF" w:rsidRDefault="00A677DF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p w14:paraId="05FB6C26" w14:textId="77777777" w:rsidR="00A677DF" w:rsidRDefault="00A677DF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p w14:paraId="1970A75A" w14:textId="77777777" w:rsidR="00801BEC" w:rsidRDefault="00801BEC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  <w:r w:rsidRPr="0005154D">
        <w:rPr>
          <w:rFonts w:ascii="Times New Roman" w:hAnsi="Times New Roman" w:cs="Times New Roman"/>
          <w:b/>
          <w:sz w:val="24"/>
          <w:szCs w:val="24"/>
        </w:rPr>
        <w:lastRenderedPageBreak/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 w:rsidR="00292846">
        <w:rPr>
          <w:rFonts w:ascii="Times New Roman" w:hAnsi="Times New Roman" w:cs="Times New Roman"/>
          <w:b/>
          <w:sz w:val="24"/>
          <w:szCs w:val="24"/>
        </w:rPr>
        <w:t>.1.9: Glide-Reflection</w:t>
      </w:r>
      <w:r w:rsidR="0041309F" w:rsidRPr="0005154D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292846">
        <w:rPr>
          <w:rFonts w:ascii="Times New Roman" w:hAnsi="Times New Roman" w:cs="Times New Roman"/>
          <w:b/>
          <w:sz w:val="24"/>
          <w:szCs w:val="24"/>
        </w:rPr>
        <w:t>o</w:t>
      </w:r>
      <w:r w:rsidR="00FF6D48">
        <w:rPr>
          <w:rFonts w:ascii="Times New Roman" w:hAnsi="Times New Roman" w:cs="Times New Roman"/>
          <w:b/>
          <w:sz w:val="24"/>
          <w:szCs w:val="24"/>
        </w:rPr>
        <w:t>f</w:t>
      </w:r>
      <w:r w:rsidR="00292846">
        <w:rPr>
          <w:rFonts w:ascii="Times New Roman" w:hAnsi="Times New Roman" w:cs="Times New Roman"/>
          <w:b/>
          <w:sz w:val="24"/>
          <w:szCs w:val="24"/>
        </w:rPr>
        <w:t xml:space="preserve"> a Blue T</w:t>
      </w:r>
      <w:r w:rsidR="0041309F" w:rsidRPr="0005154D">
        <w:rPr>
          <w:rFonts w:ascii="Times New Roman" w:hAnsi="Times New Roman" w:cs="Times New Roman"/>
          <w:b/>
          <w:sz w:val="24"/>
          <w:szCs w:val="24"/>
        </w:rPr>
        <w:t xml:space="preserve">riangle </w:t>
      </w:r>
    </w:p>
    <w:p w14:paraId="11D0EE5B" w14:textId="77777777" w:rsidR="00292846" w:rsidRDefault="00292846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p w14:paraId="1754D78D" w14:textId="77777777" w:rsidR="005E039D" w:rsidRDefault="00E04399" w:rsidP="00855D6E">
      <w:pPr>
        <w:spacing w:after="0"/>
        <w:rPr>
          <w:rFonts w:ascii="Times New Roman" w:hAnsi="Times New Roman" w:cs="Times New Roman"/>
          <w:b/>
          <w:i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ab/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</w:t>
      </w:r>
      <w:r w:rsidRPr="00B608F3">
        <w:rPr>
          <w:rFonts w:ascii="Times New Roman" w:hAnsi="Times New Roman" w:cs="Times New Roman"/>
          <w:b/>
          <w:sz w:val="24"/>
          <w:szCs w:val="24"/>
        </w:rPr>
        <w:t>.</w:t>
      </w:r>
      <w:r>
        <w:rPr>
          <w:rFonts w:ascii="Times New Roman" w:hAnsi="Times New Roman" w:cs="Times New Roman"/>
          <w:b/>
          <w:sz w:val="24"/>
          <w:szCs w:val="24"/>
        </w:rPr>
        <w:t>2</w:t>
      </w:r>
      <w:r w:rsidR="00D20F0A">
        <w:rPr>
          <w:rFonts w:ascii="Times New Roman" w:hAnsi="Times New Roman" w:cs="Times New Roman"/>
          <w:b/>
          <w:sz w:val="24"/>
          <w:szCs w:val="24"/>
        </w:rPr>
        <w:t>3</w:t>
      </w:r>
      <w:r w:rsidRPr="00B608F3">
        <w:rPr>
          <w:rFonts w:ascii="Times New Roman" w:hAnsi="Times New Roman" w:cs="Times New Roman"/>
          <w:b/>
          <w:sz w:val="24"/>
          <w:szCs w:val="24"/>
        </w:rPr>
        <w:t>:</w:t>
      </w:r>
      <w:r w:rsidR="001609A9">
        <w:rPr>
          <w:rFonts w:ascii="Times New Roman" w:hAnsi="Times New Roman" w:cs="Times New Roman"/>
          <w:b/>
          <w:sz w:val="24"/>
          <w:szCs w:val="24"/>
        </w:rPr>
        <w:t xml:space="preserve"> Blue Triangle, V</w:t>
      </w:r>
      <w:r w:rsidR="001609A9" w:rsidRPr="002C64E1">
        <w:rPr>
          <w:rFonts w:ascii="Times New Roman" w:hAnsi="Times New Roman" w:cs="Times New Roman"/>
          <w:b/>
          <w:sz w:val="24"/>
          <w:szCs w:val="24"/>
        </w:rPr>
        <w:t xml:space="preserve">ector </w:t>
      </w:r>
      <w:r w:rsidR="00E47C26" w:rsidRPr="00E47C26">
        <w:rPr>
          <w:rFonts w:ascii="Times New Roman" w:hAnsi="Times New Roman" w:cs="Times New Roman"/>
          <w:b/>
          <w:noProof/>
          <w:position w:val="-6"/>
          <w:sz w:val="24"/>
          <w:szCs w:val="24"/>
        </w:rPr>
        <w:object w:dxaOrig="220" w:dyaOrig="300" w14:anchorId="3D1BF676">
          <v:shape id="_x0000_i1294" type="#_x0000_t75" alt="" style="width:11.25pt;height:15.05pt;mso-width-percent:0;mso-height-percent:0;mso-width-percent:0;mso-height-percent:0" o:ole="">
            <v:imagedata r:id="rId19" o:title=""/>
          </v:shape>
          <o:OLEObject Type="Embed" ProgID="Equation.DSMT4" ShapeID="_x0000_i1294" DrawAspect="Content" ObjectID="_1688998978" r:id="rId57"/>
        </w:object>
      </w:r>
      <w:r w:rsidR="001609A9">
        <w:rPr>
          <w:rFonts w:ascii="Times New Roman" w:hAnsi="Times New Roman" w:cs="Times New Roman"/>
          <w:b/>
          <w:sz w:val="24"/>
          <w:szCs w:val="24"/>
        </w:rPr>
        <w:t>, and L</w:t>
      </w:r>
      <w:r w:rsidR="001609A9" w:rsidRPr="002C64E1">
        <w:rPr>
          <w:rFonts w:ascii="Times New Roman" w:hAnsi="Times New Roman" w:cs="Times New Roman"/>
          <w:b/>
          <w:sz w:val="24"/>
          <w:szCs w:val="24"/>
        </w:rPr>
        <w:t xml:space="preserve">ine </w:t>
      </w:r>
      <w:r w:rsidR="001609A9">
        <w:rPr>
          <w:rFonts w:ascii="Times New Roman" w:hAnsi="Times New Roman" w:cs="Times New Roman"/>
          <w:b/>
          <w:i/>
          <w:sz w:val="24"/>
          <w:szCs w:val="24"/>
        </w:rPr>
        <w:t>l</w:t>
      </w:r>
    </w:p>
    <w:p w14:paraId="2CDE026F" w14:textId="77777777" w:rsidR="001609A9" w:rsidRPr="001609A9" w:rsidRDefault="001609A9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</w:p>
    <w:tbl>
      <w:tblPr>
        <w:tblStyle w:val="TableGrid"/>
        <w:tblW w:w="0" w:type="auto"/>
        <w:tblInd w:w="820" w:type="dxa"/>
        <w:tblLook w:val="04A0" w:firstRow="1" w:lastRow="0" w:firstColumn="1" w:lastColumn="0" w:noHBand="0" w:noVBand="1"/>
      </w:tblPr>
      <w:tblGrid>
        <w:gridCol w:w="403"/>
        <w:gridCol w:w="416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E631CE" w14:paraId="4510E69A" w14:textId="77777777" w:rsidTr="005E039D">
        <w:trPr>
          <w:trHeight w:hRule="exact" w:val="403"/>
        </w:trPr>
        <w:tc>
          <w:tcPr>
            <w:tcW w:w="403" w:type="dxa"/>
          </w:tcPr>
          <w:p w14:paraId="5C10175E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05D5014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D614CA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E8573C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5676811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B105B20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849358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2158411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E7845A2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714404C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F3ABC1" w14:textId="77777777" w:rsidR="00E631CE" w:rsidRDefault="00E631CE" w:rsidP="00855D6E">
            <w:pPr>
              <w:spacing w:line="276" w:lineRule="auto"/>
            </w:pPr>
          </w:p>
        </w:tc>
      </w:tr>
      <w:tr w:rsidR="00E631CE" w14:paraId="743E5B6D" w14:textId="77777777" w:rsidTr="005E039D">
        <w:trPr>
          <w:trHeight w:hRule="exact" w:val="403"/>
        </w:trPr>
        <w:tc>
          <w:tcPr>
            <w:tcW w:w="403" w:type="dxa"/>
          </w:tcPr>
          <w:p w14:paraId="346B7378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19398E0D" w14:textId="77777777" w:rsidR="00E631CE" w:rsidRPr="00801BEC" w:rsidRDefault="00E47C26" w:rsidP="00855D6E">
            <w:pPr>
              <w:spacing w:line="276" w:lineRule="auto"/>
              <w:rPr>
                <w:i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74CAD6E5">
                <v:shape id="_x0000_i1293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293" DrawAspect="Content" ObjectID="_1688998979" r:id="rId58"/>
              </w:object>
            </w:r>
          </w:p>
        </w:tc>
        <w:tc>
          <w:tcPr>
            <w:tcW w:w="403" w:type="dxa"/>
          </w:tcPr>
          <w:p w14:paraId="500B38D3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8FE805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C4DAD7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B0C2779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531DBB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BA86CEE" w14:textId="77777777" w:rsidR="00E631CE" w:rsidRDefault="001E6CD4" w:rsidP="00855D6E">
            <w:pPr>
              <w:spacing w:line="276" w:lineRule="auto"/>
            </w:pPr>
            <w:r w:rsidRPr="005D7A76"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  <w:t>l</w:t>
            </w:r>
          </w:p>
        </w:tc>
        <w:tc>
          <w:tcPr>
            <w:tcW w:w="403" w:type="dxa"/>
          </w:tcPr>
          <w:p w14:paraId="6767CE76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686334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3B28FAC" w14:textId="77777777" w:rsidR="00E631CE" w:rsidRDefault="00E631CE" w:rsidP="00855D6E">
            <w:pPr>
              <w:spacing w:line="276" w:lineRule="auto"/>
            </w:pPr>
          </w:p>
        </w:tc>
      </w:tr>
      <w:tr w:rsidR="00E631CE" w14:paraId="06C85429" w14:textId="77777777" w:rsidTr="005E039D">
        <w:trPr>
          <w:trHeight w:hRule="exact" w:val="403"/>
        </w:trPr>
        <w:tc>
          <w:tcPr>
            <w:tcW w:w="403" w:type="dxa"/>
          </w:tcPr>
          <w:p w14:paraId="1746494E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E76ED9B" w14:textId="77777777" w:rsidR="00E631CE" w:rsidRDefault="00FF6D48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70208" behindDoc="0" locked="0" layoutInCell="1" allowOverlap="1" wp14:anchorId="24A2FAB7" wp14:editId="1B790B22">
                      <wp:simplePos x="0" y="0"/>
                      <wp:positionH relativeFrom="column">
                        <wp:posOffset>-91440</wp:posOffset>
                      </wp:positionH>
                      <wp:positionV relativeFrom="paragraph">
                        <wp:posOffset>-245110</wp:posOffset>
                      </wp:positionV>
                      <wp:extent cx="523875" cy="504825"/>
                      <wp:effectExtent l="19050" t="38100" r="47625" b="28575"/>
                      <wp:wrapNone/>
                      <wp:docPr id="50575" name="Straight Arrow Connector 5057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23875" cy="50482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812D37C">
                    <v:shape id="Straight Arrow Connector 50575" style="position:absolute;margin-left:-7.2pt;margin-top:-19.3pt;width:41.25pt;height:39.75pt;flip:y;z-index:25187020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f81bd [320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kkhW+QEAAFcEAAAOAAAAZHJzL2Uyb0RvYy54bWysVE2P0zAQvSPxHyzfadJAoKqarlCX5YKg&#10;YoG717ETS/7S2DTtv2dsp+EbCcTF8tjz3rx5nmR3czaanAQE5WxH16uaEmG565UdOvrxw92TDSUh&#10;Mtsz7azo6EUEerN//Gg3+a1o3Oh0L4AgiQ3byXd0jNFvqyrwURgWVs4Li5fSgWERQxiqHtiE7EZX&#10;TV0/ryYHvQfHRQh4elsu6T7zSyl4fCdlEJHojqK2mFfI60Naq/2ObQdgflR8lsH+QYVhymLRheqW&#10;RUY+g/qJyigOLjgZV9yZykmpuMg9YDfr+odu7kfmRe4FzQl+sSn8P1r+9nQEovqOtnX7oqXEMoPP&#10;dB+BqWGM5CWAm8jBWYtWOiAlC12bfNgi+GCPMEfBHyFZcJZgiNTKf8KByKZgm+ScPb8snotzJBwP&#10;2+bpJtXleNXWzzZNm96kKjSJzkOIr4UzJG06GmZli6RSgp3ehFiAV0ACa0umjjab1FqKg9Oqv1Na&#10;5yANmThoICeG48E4Fzau5/LfZUam9Cvbk3jxaE4ExeygxZypLepNdhQD8i5etCj13wuJ9mKjRWce&#10;7N/V1BazE0yiwgVYF+V/EjvnJ6jIQ/834AWRKzsbF7BR1sGvqsfz1SZZ8q8OlL6TBQ+uv+TRyNbg&#10;9OZHnb+09Hl8G2f41//B/gsAAAD//wMAUEsDBBQABgAIAAAAIQAfifD/4AAAAAkBAAAPAAAAZHJz&#10;L2Rvd25yZXYueG1sTI/LTsMwEEX3SPyDNUjsWjttlKYhTsVTSBUbSiVYOvGQRPgRxU4b/p5hBbsZ&#10;zdGdc8vdbA074Rh67yQkSwEMXeN171oJx7enRQ4sROW0Mt6hhG8MsKsuL0pVaH92r3g6xJZRiAuF&#10;ktDFOBSch6ZDq8LSD+jo9ulHqyKtY8v1qM4Ubg1fCZFxq3pHHzo14H2HzddhshL2K5Hh+vHZvL9M&#10;9Z3dpD7ZPHxIeX01394AizjHPxh+9UkdKnKq/eR0YEbCIklTQmlY5xkwIrI8AVZLSMUWeFXy/w2q&#10;HwAAAP//AwBQSwECLQAUAAYACAAAACEAtoM4kv4AAADhAQAAEwAAAAAAAAAAAAAAAAAAAAAAW0Nv&#10;bnRlbnRfVHlwZXNdLnhtbFBLAQItABQABgAIAAAAIQA4/SH/1gAAAJQBAAALAAAAAAAAAAAAAAAA&#10;AC8BAABfcmVscy8ucmVsc1BLAQItABQABgAIAAAAIQCtkkhW+QEAAFcEAAAOAAAAAAAAAAAAAAAA&#10;AC4CAABkcnMvZTJvRG9jLnhtbFBLAQItABQABgAIAAAAIQAfifD/4AAAAAkBAAAPAAAAAAAAAAAA&#10;AAAAAFMEAABkcnMvZG93bnJldi54bWxQSwUGAAAAAAQABADzAAAAYAUAAAAA&#10;" w14:anchorId="5D0086A5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33863CF5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FDD6157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EC1462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DD6BBE8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F397FB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91A7D2F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41376F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F88279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0B2648C" w14:textId="77777777" w:rsidR="00E631CE" w:rsidRDefault="00E631CE" w:rsidP="00855D6E">
            <w:pPr>
              <w:spacing w:line="276" w:lineRule="auto"/>
            </w:pPr>
          </w:p>
        </w:tc>
      </w:tr>
      <w:tr w:rsidR="00E631CE" w14:paraId="72C5E913" w14:textId="77777777" w:rsidTr="005E039D">
        <w:trPr>
          <w:trHeight w:hRule="exact" w:val="403"/>
        </w:trPr>
        <w:tc>
          <w:tcPr>
            <w:tcW w:w="403" w:type="dxa"/>
          </w:tcPr>
          <w:p w14:paraId="4E5161C4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32070E0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E96FE98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B1D00D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8783D3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2D90E4A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062884" w14:textId="77777777" w:rsidR="00E631CE" w:rsidRDefault="00E631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69184" behindDoc="0" locked="0" layoutInCell="1" allowOverlap="1" wp14:anchorId="0DACEA3A" wp14:editId="3DA26280">
                      <wp:simplePos x="0" y="0"/>
                      <wp:positionH relativeFrom="column">
                        <wp:posOffset>-1323340</wp:posOffset>
                      </wp:positionH>
                      <wp:positionV relativeFrom="paragraph">
                        <wp:posOffset>-525146</wp:posOffset>
                      </wp:positionV>
                      <wp:extent cx="2028825" cy="2047875"/>
                      <wp:effectExtent l="38100" t="38100" r="47625" b="47625"/>
                      <wp:wrapNone/>
                      <wp:docPr id="50574" name="Straight Arrow Connector 5057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2028825" cy="204787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31A2712">
                    <v:shape id="Straight Arrow Connector 50574" style="position:absolute;margin-left:-104.2pt;margin-top:-41.35pt;width:159.75pt;height:161.25pt;flip:x;z-index:25186918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3LZ+vCAIAAHEEAAAOAAAAZHJzL2Uyb0RvYy54bWysVE2P0zAQvSPxHyzfadJoS6uq6Qp1WTgg&#10;qFj4AV7Hbiz5S2PTtP+esZ2mFPYC4mJl7Hlv5j2Ps7k/GU2OAoJytqXzWU2JsNx1yh5a+v3b45sV&#10;JSEy2zHtrGjpWQR6v339ajP4tWhc73QngCCJDevBt7SP0a+rKvBeGBZmzguLh9KBYRFDOFQdsAHZ&#10;ja6aun5bDQ46D46LEHD3oRzSbeaXUvD4RcogItEtxd5iXiGvz2mtthu2PgDzveJjG+wfujBMWSw6&#10;UT2wyMgPUH9QGcXBBSfjjDtTOSkVF1kDqpnXv6l56pkXWQuaE/xkU/h/tPzzcQ9EdS1d1IvlHSWW&#10;GbympwhMHfpI3gG4geyctWilA1Ky0LXBhzWCd3YPYxT8HpIFJwmGSK38RxyIbArKJKfs+XnyXJwi&#10;4bjZ1M1q1Swo4XjW1HfL1XKRbqUqRInQQ4gfhDMkfbQ0jL1NTZUi7PgpxAK8ABJYWzIg8WqBtCkO&#10;TqvuUWmdgzRmYqeBHBkOSDzNx9I3Wb1g3XvbkXj2aE0ExexBizI6kSn98hkK0BZ1JKOKNfkrnrUo&#10;fX0VEo1HC0r/eeSvvTDOhY2XfrTF7AST2PkErIuiWxG3wDE/QUV+Dn8DnhC5srNxAhtlHbxU/Wqh&#10;LPkXB4ruZMGz6855aLI1ONf5ssc3mB7Or3GGX/8U258AAAD//wMAUEsDBBQABgAIAAAAIQAz2ql3&#10;4gAAAAwBAAAPAAAAZHJzL2Rvd25yZXYueG1sTI9NT8MwDIbvSPyHyEjctpTysVKaToCEtAMg2CZt&#10;x6wxbaFxqiTdCr8e7wQ+2fKj14+L+Wg7sUcfWkcKLqYJCKTKmZZqBevV0yQDEaImoztHqOAbA8zL&#10;05NC58Yd6B33y1gLDqGQawVNjH0uZagatDpMXY/Euw/nrY48+loarw8cbjuZJsmNtLolvtDoHh8b&#10;rL6Wg1VAr+ODn9Hztrr+XLzQ2/ZnsRlWSp2fjfd3ICKO8Q+Goz6rQ8lOOzeQCaJTMEmT7IpZ7rJ0&#10;BuKIcIHYKUgvbzOQZSH/P1H+AgAA//8DAFBLAQItABQABgAIAAAAIQC2gziS/gAAAOEBAAATAAAA&#10;AAAAAAAAAAAAAAAAAABbQ29udGVudF9UeXBlc10ueG1sUEsBAi0AFAAGAAgAAAAhADj9If/WAAAA&#10;lAEAAAsAAAAAAAAAAAAAAAAALwEAAF9yZWxzLy5yZWxzUEsBAi0AFAAGAAgAAAAhADctn68IAgAA&#10;cQQAAA4AAAAAAAAAAAAAAAAALgIAAGRycy9lMm9Eb2MueG1sUEsBAi0AFAAGAAgAAAAhADPaqXfi&#10;AAAADAEAAA8AAAAAAAAAAAAAAAAAYgQAAGRycy9kb3ducmV2LnhtbFBLBQYAAAAABAAEAPMAAABx&#10;BQAAAAA=&#10;" w14:anchorId="60B9B8C6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534D1E8D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99F5D1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D7830A9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EFA626" w14:textId="77777777" w:rsidR="00E631CE" w:rsidRDefault="00E631CE" w:rsidP="00855D6E">
            <w:pPr>
              <w:spacing w:line="276" w:lineRule="auto"/>
            </w:pPr>
          </w:p>
        </w:tc>
      </w:tr>
      <w:tr w:rsidR="00E631CE" w:rsidRPr="00801BEC" w14:paraId="09D4A57E" w14:textId="77777777" w:rsidTr="005E039D">
        <w:trPr>
          <w:trHeight w:hRule="exact" w:val="403"/>
        </w:trPr>
        <w:tc>
          <w:tcPr>
            <w:tcW w:w="403" w:type="dxa"/>
          </w:tcPr>
          <w:p w14:paraId="2D8B85F9" w14:textId="77777777" w:rsidR="00E631CE" w:rsidRPr="00801BEC" w:rsidRDefault="00E631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5C9F75E6" w14:textId="77777777" w:rsidR="00E631CE" w:rsidRPr="00801BEC" w:rsidRDefault="00E631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6C7AED97" w14:textId="77777777" w:rsidR="00E631CE" w:rsidRPr="00801BEC" w:rsidRDefault="00E631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42F9AF6B" w14:textId="77777777" w:rsidR="00E631CE" w:rsidRPr="00801BEC" w:rsidRDefault="00E631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7FCB758F" w14:textId="77777777" w:rsidR="00E631CE" w:rsidRPr="00801BEC" w:rsidRDefault="00E631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3B69D90C" w14:textId="77777777" w:rsidR="00E631CE" w:rsidRPr="00801BEC" w:rsidRDefault="00E631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66B882FD" w14:textId="77777777" w:rsidR="00E631CE" w:rsidRPr="00801BEC" w:rsidRDefault="00E631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4F8617C0" w14:textId="77777777" w:rsidR="00E631CE" w:rsidRPr="00801BEC" w:rsidRDefault="00E631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6649F38B" w14:textId="77777777" w:rsidR="00E631CE" w:rsidRPr="00801BEC" w:rsidRDefault="00E631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3E1110AF" w14:textId="77777777" w:rsidR="00E631CE" w:rsidRPr="00801BEC" w:rsidRDefault="00E631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2FB9E6B6" w14:textId="77777777" w:rsidR="00E631CE" w:rsidRPr="00801BEC" w:rsidRDefault="00E631CE" w:rsidP="00855D6E">
            <w:pPr>
              <w:spacing w:line="276" w:lineRule="auto"/>
              <w:rPr>
                <w:b/>
              </w:rPr>
            </w:pPr>
          </w:p>
        </w:tc>
      </w:tr>
      <w:tr w:rsidR="00E631CE" w14:paraId="0C127160" w14:textId="77777777" w:rsidTr="005E039D">
        <w:trPr>
          <w:trHeight w:hRule="exact" w:val="403"/>
        </w:trPr>
        <w:tc>
          <w:tcPr>
            <w:tcW w:w="403" w:type="dxa"/>
          </w:tcPr>
          <w:p w14:paraId="3DDD904A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7F54597" w14:textId="77777777" w:rsidR="00E631CE" w:rsidRDefault="00801BEC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67136" behindDoc="0" locked="0" layoutInCell="1" allowOverlap="1" wp14:anchorId="19A9A184" wp14:editId="1BA616B4">
                      <wp:simplePos x="0" y="0"/>
                      <wp:positionH relativeFrom="column">
                        <wp:posOffset>-84455</wp:posOffset>
                      </wp:positionH>
                      <wp:positionV relativeFrom="paragraph">
                        <wp:posOffset>-17780</wp:posOffset>
                      </wp:positionV>
                      <wp:extent cx="485775" cy="266700"/>
                      <wp:effectExtent l="0" t="0" r="28575" b="19050"/>
                      <wp:wrapNone/>
                      <wp:docPr id="50573" name="Isosceles Triangle 5057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85775" cy="266700"/>
                              </a:xfrm>
                              <a:prstGeom prst="triangle">
                                <a:avLst>
                                  <a:gd name="adj" fmla="val 0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838109F">
                    <v:shape id="Isosceles Triangle 50573" style="position:absolute;margin-left:-6.65pt;margin-top:-1.4pt;width:38.25pt;height:21pt;z-index:2518671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5" adj="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xYvPkgIAAHUFAAAOAAAAZHJzL2Uyb0RvYy54bWysVN9vGjEMfp+0/yHK+7iDQekQR4WoOlWq&#10;WrR26nOaS7ibkjhLAgf76+fkflCt1R6m8RDis/3Z/mJ7eXXUihyE8zWYgo5HOSXCcChrsyvo96eb&#10;T5eU+MBMyRQYUdCT8PRq9fHDsrELMYEKVCkcQRDjF40taBWCXWSZ55XQzI/ACoNKCU6zgKLbZaVj&#10;DaJrlU3y/CJrwJXWARfe49frVklXCV9KwcODlF4EogqKuYV0unS+xDNbLdli55itat6lwf4hC81q&#10;g0EHqGsWGNm7+g2UrrkDDzKMOOgMpKy5SDVgNeP8j2oeK2ZFqgXJ8Xagyf8/WH5/2DpSlwWd5bP5&#10;Z0oM0/hMtx48F0p48uRqZnZKkFaPfDXWL9Dt0W5dJ3m8xuKP0un4j2WRY+L4NHAsjoFw/Di9nM3n&#10;M0o4qiYXF/M8vUF2drbOh68CNImXgoYufmKXHe58SDSXXaKs/EGJ1Aof7cAU6cE6Q4Tt4VbLLCbe&#10;pppu4aRExFLmm5BIASY3SVFS84mNcgQhC8o4FyaMW1XFStF+nuX4i/2DQQaPJCXAiCxrpQbsDiA2&#10;9lvsFqazj64i9e7gnP8tsdZ58EiRwYTBWdcG3HsACqvqIrf2PUktNZGlFyhP2CAO2snxlt/U+C53&#10;zIctc8g6DhWOf3jAQypoCgrdjZIK3K/3vkd77GDUUtLg6BXU/9wzJyhRtwZ7+8t4Oo2zmoTpbD5B&#10;wb3WvLzWmL3eAD7TGBeN5eka7YPqr9KBfsYtsY5RUcUMx9gF5cH1wia0KwH3DBfrdTLD+bQs3JlH&#10;yyN4ZDX20tPxmTnbNyd29T30Y8oWqe1aRs+20dPAeh9A1iEqz7x2As52apxuD8Xl8VpOVudtufoN&#10;AAD//wMAUEsDBBQABgAIAAAAIQBgxOE22wAAAAgBAAAPAAAAZHJzL2Rvd25yZXYueG1sTI/LTsMw&#10;EEX3SPyDNUjsWuchVSTEqaqK7tjQ8gHT2I0D9jjEbhr+nmEFuxnN0Z1zm+3inZjNFIdACvJ1BsJQ&#10;F/RAvYL302H1BCImJI0ukFHwbSJs2/u7BmsdbvRm5mPqBYdQrFGBTWmspYydNR7jOoyG+HYJk8fE&#10;69RLPeGNw72TRZZtpMeB+IPF0eyt6T6PV6/g1S6V3ucn91GR/MpffI/zYafU48OyewaRzJL+YPjV&#10;Z3Vo2ekcrqSjcApWeVkyykPBFRjYlAWIs4KyKkC2jfxfoP0BAAD//wMAUEsBAi0AFAAGAAgAAAAh&#10;ALaDOJL+AAAA4QEAABMAAAAAAAAAAAAAAAAAAAAAAFtDb250ZW50X1R5cGVzXS54bWxQSwECLQAU&#10;AAYACAAAACEAOP0h/9YAAACUAQAACwAAAAAAAAAAAAAAAAAvAQAAX3JlbHMvLnJlbHNQSwECLQAU&#10;AAYACAAAACEAVcWLz5ICAAB1BQAADgAAAAAAAAAAAAAAAAAuAgAAZHJzL2Uyb0RvYy54bWxQSwEC&#10;LQAUAAYACAAAACEAYMThNtsAAAAIAQAADwAAAAAAAAAAAAAAAADsBAAAZHJzL2Rvd25yZXYueG1s&#10;UEsFBgAAAAAEAAQA8wAAAPQFAAAAAA==&#10;" w14:anchorId="589A0FA2"/>
                  </w:pict>
                </mc:Fallback>
              </mc:AlternateContent>
            </w:r>
          </w:p>
        </w:tc>
        <w:tc>
          <w:tcPr>
            <w:tcW w:w="403" w:type="dxa"/>
          </w:tcPr>
          <w:p w14:paraId="177BA27A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D14D618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3664444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555ADC3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2F7C923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6EC1F80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B815EE5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D225885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AAE4A5" w14:textId="77777777" w:rsidR="00E631CE" w:rsidRDefault="00E631CE" w:rsidP="00855D6E">
            <w:pPr>
              <w:spacing w:line="276" w:lineRule="auto"/>
            </w:pPr>
          </w:p>
        </w:tc>
      </w:tr>
      <w:tr w:rsidR="00E631CE" w14:paraId="0BA016AB" w14:textId="77777777" w:rsidTr="005E039D">
        <w:trPr>
          <w:trHeight w:hRule="exact" w:val="403"/>
        </w:trPr>
        <w:tc>
          <w:tcPr>
            <w:tcW w:w="403" w:type="dxa"/>
          </w:tcPr>
          <w:p w14:paraId="3A9424C6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6053A2E9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39D9C77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883036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AE5D30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339BE8D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4FDEF7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829AF55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237FE42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221485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B7A3DC2" w14:textId="77777777" w:rsidR="00E631CE" w:rsidRDefault="00E631CE" w:rsidP="00855D6E">
            <w:pPr>
              <w:spacing w:line="276" w:lineRule="auto"/>
            </w:pPr>
          </w:p>
        </w:tc>
      </w:tr>
      <w:tr w:rsidR="00E631CE" w14:paraId="5610DFAA" w14:textId="77777777" w:rsidTr="005E039D">
        <w:trPr>
          <w:trHeight w:hRule="exact" w:val="403"/>
        </w:trPr>
        <w:tc>
          <w:tcPr>
            <w:tcW w:w="403" w:type="dxa"/>
          </w:tcPr>
          <w:p w14:paraId="179253C6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63A48880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A1591D5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8887177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575E14F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6516FF0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4014AB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E65ACBA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A035C8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63C2E2B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DC412C5" w14:textId="77777777" w:rsidR="00E631CE" w:rsidRDefault="00E631CE" w:rsidP="00855D6E">
            <w:pPr>
              <w:spacing w:line="276" w:lineRule="auto"/>
            </w:pPr>
          </w:p>
        </w:tc>
      </w:tr>
      <w:tr w:rsidR="00E631CE" w14:paraId="143B5671" w14:textId="77777777" w:rsidTr="005E039D">
        <w:trPr>
          <w:trHeight w:hRule="exact" w:val="403"/>
        </w:trPr>
        <w:tc>
          <w:tcPr>
            <w:tcW w:w="403" w:type="dxa"/>
          </w:tcPr>
          <w:p w14:paraId="60615D44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1243D1BF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ED25045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55E56A2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F2E7073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39CBF52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F649AEF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989D44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D5F665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95A5F7A" w14:textId="77777777" w:rsidR="00E631CE" w:rsidRDefault="00E631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B0D9C8B" w14:textId="77777777" w:rsidR="00E631CE" w:rsidRDefault="00E631CE" w:rsidP="00855D6E">
            <w:pPr>
              <w:spacing w:line="276" w:lineRule="auto"/>
            </w:pPr>
          </w:p>
        </w:tc>
      </w:tr>
    </w:tbl>
    <w:p w14:paraId="436FEDA4" w14:textId="77777777" w:rsidR="001609A9" w:rsidRDefault="001609A9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37FC7615" w14:textId="77777777" w:rsidR="001609A9" w:rsidRDefault="005B2103" w:rsidP="00855D6E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</w:t>
      </w:r>
      <w:r w:rsidRPr="00B608F3">
        <w:rPr>
          <w:rFonts w:ascii="Times New Roman" w:hAnsi="Times New Roman" w:cs="Times New Roman"/>
          <w:b/>
          <w:sz w:val="24"/>
          <w:szCs w:val="24"/>
        </w:rPr>
        <w:t>.</w:t>
      </w:r>
      <w:r>
        <w:rPr>
          <w:rFonts w:ascii="Times New Roman" w:hAnsi="Times New Roman" w:cs="Times New Roman"/>
          <w:b/>
          <w:sz w:val="24"/>
          <w:szCs w:val="24"/>
        </w:rPr>
        <w:t>2</w:t>
      </w:r>
      <w:r w:rsidR="00D20F0A">
        <w:rPr>
          <w:rFonts w:ascii="Times New Roman" w:hAnsi="Times New Roman" w:cs="Times New Roman"/>
          <w:b/>
          <w:sz w:val="24"/>
          <w:szCs w:val="24"/>
        </w:rPr>
        <w:t>4</w:t>
      </w:r>
      <w:r w:rsidR="004048A9" w:rsidRPr="00B608F3">
        <w:rPr>
          <w:rFonts w:ascii="Times New Roman" w:hAnsi="Times New Roman" w:cs="Times New Roman"/>
          <w:b/>
          <w:sz w:val="24"/>
          <w:szCs w:val="24"/>
        </w:rPr>
        <w:t>:</w:t>
      </w:r>
      <w:r w:rsidR="001609A9">
        <w:rPr>
          <w:rFonts w:ascii="Times New Roman" w:hAnsi="Times New Roman" w:cs="Times New Roman"/>
          <w:b/>
          <w:sz w:val="24"/>
          <w:szCs w:val="24"/>
        </w:rPr>
        <w:t xml:space="preserve"> Triangle Glide-Reflection Step One</w:t>
      </w:r>
    </w:p>
    <w:p w14:paraId="6B4AE4BC" w14:textId="77777777" w:rsidR="007A16B7" w:rsidRPr="001609A9" w:rsidRDefault="001609A9" w:rsidP="001609A9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First, </w:t>
      </w:r>
      <w:r w:rsidR="006D4F9B">
        <w:rPr>
          <w:rFonts w:ascii="Times New Roman" w:hAnsi="Times New Roman" w:cs="Times New Roman"/>
          <w:sz w:val="24"/>
          <w:szCs w:val="24"/>
        </w:rPr>
        <w:t xml:space="preserve">slide the triangle </w:t>
      </w:r>
      <w:r>
        <w:rPr>
          <w:rFonts w:ascii="Times New Roman" w:hAnsi="Times New Roman" w:cs="Times New Roman"/>
          <w:sz w:val="24"/>
          <w:szCs w:val="24"/>
        </w:rPr>
        <w:t xml:space="preserve">along </w:t>
      </w:r>
      <w:r w:rsidR="004048A9">
        <w:rPr>
          <w:rFonts w:ascii="Times New Roman" w:hAnsi="Times New Roman" w:cs="Times New Roman"/>
          <w:sz w:val="24"/>
          <w:szCs w:val="24"/>
        </w:rPr>
        <w:t>vector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4DC1B162">
          <v:shape id="_x0000_i1292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292" DrawAspect="Content" ObjectID="_1688998980" r:id="rId59"/>
        </w:object>
      </w:r>
      <w:r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W w:w="0" w:type="auto"/>
        <w:tblInd w:w="805" w:type="dxa"/>
        <w:tblLook w:val="04A0" w:firstRow="1" w:lastRow="0" w:firstColumn="1" w:lastColumn="0" w:noHBand="0" w:noVBand="1"/>
      </w:tblPr>
      <w:tblGrid>
        <w:gridCol w:w="403"/>
        <w:gridCol w:w="416"/>
        <w:gridCol w:w="403"/>
        <w:gridCol w:w="403"/>
        <w:gridCol w:w="403"/>
        <w:gridCol w:w="440"/>
        <w:gridCol w:w="403"/>
        <w:gridCol w:w="403"/>
        <w:gridCol w:w="403"/>
        <w:gridCol w:w="403"/>
        <w:gridCol w:w="403"/>
      </w:tblGrid>
      <w:tr w:rsidR="0041309F" w14:paraId="44AD7E9C" w14:textId="77777777" w:rsidTr="00E04399">
        <w:trPr>
          <w:trHeight w:hRule="exact" w:val="403"/>
        </w:trPr>
        <w:tc>
          <w:tcPr>
            <w:tcW w:w="403" w:type="dxa"/>
          </w:tcPr>
          <w:p w14:paraId="3335E9B9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36542790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57E927B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3C66A59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EAC73A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2E9CF51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EC328B2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FFD1F70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ABDF62" w14:textId="77777777" w:rsidR="0041309F" w:rsidRPr="005D7A76" w:rsidRDefault="0041309F" w:rsidP="00855D6E">
            <w:pPr>
              <w:spacing w:line="276" w:lineRule="auto"/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</w:pPr>
          </w:p>
        </w:tc>
        <w:tc>
          <w:tcPr>
            <w:tcW w:w="403" w:type="dxa"/>
          </w:tcPr>
          <w:p w14:paraId="28A58852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6B83D5" w14:textId="77777777" w:rsidR="0041309F" w:rsidRDefault="0041309F" w:rsidP="00855D6E">
            <w:pPr>
              <w:spacing w:line="276" w:lineRule="auto"/>
            </w:pPr>
          </w:p>
        </w:tc>
      </w:tr>
      <w:tr w:rsidR="0041309F" w14:paraId="0A38EA4D" w14:textId="77777777" w:rsidTr="00E04399">
        <w:trPr>
          <w:trHeight w:hRule="exact" w:val="403"/>
        </w:trPr>
        <w:tc>
          <w:tcPr>
            <w:tcW w:w="403" w:type="dxa"/>
          </w:tcPr>
          <w:p w14:paraId="4EDF06CE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5D14E866" w14:textId="77777777" w:rsidR="0041309F" w:rsidRPr="00801BEC" w:rsidRDefault="00E47C26" w:rsidP="00855D6E">
            <w:pPr>
              <w:spacing w:line="276" w:lineRule="auto"/>
              <w:rPr>
                <w:i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1ABEED12">
                <v:shape id="_x0000_i1291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291" DrawAspect="Content" ObjectID="_1688998981" r:id="rId60"/>
              </w:object>
            </w:r>
          </w:p>
        </w:tc>
        <w:tc>
          <w:tcPr>
            <w:tcW w:w="403" w:type="dxa"/>
          </w:tcPr>
          <w:p w14:paraId="0624698D" w14:textId="77777777" w:rsidR="0041309F" w:rsidRDefault="00FF6D48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72256" behindDoc="0" locked="0" layoutInCell="1" allowOverlap="1" wp14:anchorId="299997AB" wp14:editId="045C4395">
                      <wp:simplePos x="0" y="0"/>
                      <wp:positionH relativeFrom="column">
                        <wp:posOffset>-344805</wp:posOffset>
                      </wp:positionH>
                      <wp:positionV relativeFrom="paragraph">
                        <wp:posOffset>-4445</wp:posOffset>
                      </wp:positionV>
                      <wp:extent cx="523875" cy="504825"/>
                      <wp:effectExtent l="19050" t="38100" r="47625" b="28575"/>
                      <wp:wrapNone/>
                      <wp:docPr id="50576" name="Straight Arrow Connector 5057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23875" cy="50482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E0FB533">
                    <v:shape id="Straight Arrow Connector 50576" style="position:absolute;margin-left:-27.15pt;margin-top:-.35pt;width:41.25pt;height:39.75pt;flip:y;z-index:25187225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f81bd [320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KcVB/AEAAFcEAAAOAAAAZHJzL2Uyb0RvYy54bWysVE2P0zAQvSPxHyzfadJCdquo6Qp1WS4I&#10;Kpbl7nXsxpK/NDZN++8Z22n4WEACcbE89rw3b54n2dycjCZHAUE529HloqZEWO56ZQ8dffh092JN&#10;SYjM9kw7Kzp6FoHebJ8/24y+FSs3ON0LIEhiQzv6jg4x+raqAh+EYWHhvLB4KR0YFjGEQ9UDG5Hd&#10;6GpV11fV6KD34LgIAU9vyyXdZn4pBY8fpAwiEt1R1BbzCnl9TGu13bD2AMwPik8y2D+oMExZLDpT&#10;3bLIyBdQT6iM4uCCk3HBnamclIqL3AN2s6x/6uZ+YF7kXtCc4Gebwv+j5e+PeyCq72hTN9dXlFhm&#10;8JnuIzB1GCJ5DeBGsnPWopUOSMlC10YfWgTv7B6mKPg9JAtOEgyRWvnPOBDZFGyTnLLn59lzcYqE&#10;42Gzerm+bijheNXUr9arJr1JVWgSnYcQ3wpnSNp0NEzKZkmlBDu+C7EAL4AE1paMHV2tGyyR4uC0&#10;6u+U1jlIQyZ2GsiR4XgwzoWNy6n8D5mRKf3G9iSePZoTQTF70GLK1Bb1JjuKAXkXz1qU+h+FRHux&#10;0aIzD/bvamqL2QkmUeEMrIvyP4md8hNU5KH/G/CMyJWdjTPYKOvgV9Xj6WKTLPkXB0rfyYJH15/z&#10;aGRrcHrzo05fWvo8vo8z/Nv/YPsVAAD//wMAUEsDBBQABgAIAAAAIQCgfNkW3QAAAAcBAAAPAAAA&#10;ZHJzL2Rvd25yZXYueG1sTI7NTsMwEITvSLyDtUjcWqdpaaIQp+JXSBUXChIcnXhJIux1FDtteHuW&#10;E9xmNKOZr9zNzoojjqH3pGC1TEAgNd701Cp4e31c5CBC1GS09YQKvjHArjo/K3Vh/Ile8HiIreAR&#10;CoVW0MU4FFKGpkOnw9IPSJx9+tHpyHZspRn1icedlWmSbKXTPfFDpwe867D5OkxOwT5Ntrh+eLLv&#10;z1N967KNX2X3H0pdXsw31yAizvGvDL/4jA4VM9V+IhOEVbC42qy5yiIDwXmapyBqBVmeg6xK+Z+/&#10;+gEAAP//AwBQSwECLQAUAAYACAAAACEAtoM4kv4AAADhAQAAEwAAAAAAAAAAAAAAAAAAAAAAW0Nv&#10;bnRlbnRfVHlwZXNdLnhtbFBLAQItABQABgAIAAAAIQA4/SH/1gAAAJQBAAALAAAAAAAAAAAAAAAA&#10;AC8BAABfcmVscy8ucmVsc1BLAQItABQABgAIAAAAIQCgKcVB/AEAAFcEAAAOAAAAAAAAAAAAAAAA&#10;AC4CAABkcnMvZTJvRG9jLnhtbFBLAQItABQABgAIAAAAIQCgfNkW3QAAAAcBAAAPAAAAAAAAAAAA&#10;AAAAAFYEAABkcnMvZG93bnJldi54bWxQSwUGAAAAAAQABADzAAAAYAUAAAAA&#10;" w14:anchorId="51110F4A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3DF1E731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3F19A6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3C7966D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AE29204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10862B2" w14:textId="77777777" w:rsidR="0041309F" w:rsidRDefault="001E6CD4" w:rsidP="00855D6E">
            <w:pPr>
              <w:spacing w:line="276" w:lineRule="auto"/>
            </w:pPr>
            <w:r w:rsidRPr="005D7A76"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  <w:t>l</w:t>
            </w:r>
          </w:p>
        </w:tc>
        <w:tc>
          <w:tcPr>
            <w:tcW w:w="403" w:type="dxa"/>
          </w:tcPr>
          <w:p w14:paraId="39BF05D4" w14:textId="77777777" w:rsidR="0041309F" w:rsidRDefault="001E6CD4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73280" behindDoc="0" locked="0" layoutInCell="1" allowOverlap="1" wp14:anchorId="6299510A" wp14:editId="2EC6E964">
                      <wp:simplePos x="0" y="0"/>
                      <wp:positionH relativeFrom="column">
                        <wp:posOffset>-1816101</wp:posOffset>
                      </wp:positionH>
                      <wp:positionV relativeFrom="paragraph">
                        <wp:posOffset>-27940</wp:posOffset>
                      </wp:positionV>
                      <wp:extent cx="1990725" cy="2009775"/>
                      <wp:effectExtent l="38100" t="38100" r="47625" b="47625"/>
                      <wp:wrapNone/>
                      <wp:docPr id="50577" name="Straight Arrow Connector 5057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1990725" cy="200977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265F732">
                    <v:shape id="Straight Arrow Connector 50577" style="position:absolute;margin-left:-143pt;margin-top:-2.2pt;width:156.75pt;height:158.25pt;flip:x;z-index:2518732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gKEdAwIAAHEEAAAOAAAAZHJzL2Uyb0RvYy54bWysVMGO0zAQvSPxD5bvNGml0m3VdIW6LBwQ&#10;rHbhA7zOuLHk2NbYNO3fM7bTLAsrIRAXK2PPe/PmeZzt9ak37AgYtLMNn89qzsBK12p7aPi3r7dv&#10;rjgLUdhWGGeh4WcI/Hr3+tV28BtYuM6ZFpARiQ2bwTe8i9FvqirIDnoRZs6DpUPlsBeRQjxULYqB&#10;2HtTLer6bTU4bD06CSHQ7k055LvMrxTI+EWpAJGZhpO2mFfM62Naq91WbA4ofKflKEP8g4peaEtF&#10;J6obEQX7jvo3ql5LdMGpOJOur5xSWkLugbqZ179089AJD7kXMif4yabw/2jl5+MdMt02fFkvVyvO&#10;rOjpmh4iCn3oInuH6Aa2d9aSlQ5ZySLXBh82BN7bOxyj4O8wWXBS2DNltP9IA5FNoTbZKXt+njyH&#10;U2SSNufrdb1aLDmTdEY3ul6tlulWqkKUCD2G+AFcz9JHw8OobRJViojjpxAL8AJIYGPZQMRXS6JN&#10;cXBGt7famBykMYO9QXYUNCDxNB9LP8vqQLTvbcvi2ZM1EbWwBwNldKLQ5uUzasBY6iMZVazJX/Fs&#10;oOi6B0XGJwuKsOdahJRg40WPsZSdYIqUT8D6z8AxP0EhP4e/AU+IXNnZOIF7bR2+VP3JQlXyLw6U&#10;vpMFj64956HJ1tBc58se32B6OD/HGf70p9j9AAAA//8DAFBLAwQUAAYACAAAACEAamGgsOIAAAAK&#10;AQAADwAAAGRycy9kb3ducmV2LnhtbEyPzU7DMBCE70i8g7VI3FonoX8KcSpAQuoBELRI9OjGSxKI&#10;15HttIGnZznBbVYzmv2mWI+2E0f0oXWkIJ0mIJAqZ1qqFbzu7icrECFqMrpzhAq+MMC6PD8rdG7c&#10;iV7wuI214BIKuVbQxNjnUoaqQavD1PVI7L07b3Xk09fSeH3ictvJLEkW0uqW+EOje7xrsPrcDlYB&#10;PY23fkkP+2r+sXmk5/335m3YKXV5Md5cg4g4xr8w/OIzOpTMdHADmSA6BZNsteAxkdVsBoIT2XIO&#10;4qDgKs1SkGUh/08ofwAAAP//AwBQSwECLQAUAAYACAAAACEAtoM4kv4AAADhAQAAEwAAAAAAAAAA&#10;AAAAAAAAAAAAW0NvbnRlbnRfVHlwZXNdLnhtbFBLAQItABQABgAIAAAAIQA4/SH/1gAAAJQBAAAL&#10;AAAAAAAAAAAAAAAAAC8BAABfcmVscy8ucmVsc1BLAQItABQABgAIAAAAIQDqgKEdAwIAAHEEAAAO&#10;AAAAAAAAAAAAAAAAAC4CAABkcnMvZTJvRG9jLnhtbFBLAQItABQABgAIAAAAIQBqYaCw4gAAAAoB&#10;AAAPAAAAAAAAAAAAAAAAAF0EAABkcnMvZG93bnJldi54bWxQSwUGAAAAAAQABADzAAAAbAUAAAAA&#10;" w14:anchorId="716943E1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704F7493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338198C" w14:textId="77777777" w:rsidR="0041309F" w:rsidRDefault="0041309F" w:rsidP="00855D6E">
            <w:pPr>
              <w:spacing w:line="276" w:lineRule="auto"/>
            </w:pPr>
          </w:p>
        </w:tc>
      </w:tr>
      <w:tr w:rsidR="0041309F" w14:paraId="6E7BAA4D" w14:textId="77777777" w:rsidTr="00E04399">
        <w:trPr>
          <w:trHeight w:hRule="exact" w:val="403"/>
        </w:trPr>
        <w:tc>
          <w:tcPr>
            <w:tcW w:w="403" w:type="dxa"/>
          </w:tcPr>
          <w:p w14:paraId="448148AA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ECD808B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C925B9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BB8D9C9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D87DAF9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FE84C1C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BCBD38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B3C829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812BD49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1F4850B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A0C392" w14:textId="77777777" w:rsidR="0041309F" w:rsidRDefault="0041309F" w:rsidP="00855D6E">
            <w:pPr>
              <w:spacing w:line="276" w:lineRule="auto"/>
            </w:pPr>
          </w:p>
        </w:tc>
      </w:tr>
      <w:tr w:rsidR="0041309F" w14:paraId="01B85CCB" w14:textId="77777777" w:rsidTr="00E04399">
        <w:trPr>
          <w:trHeight w:hRule="exact" w:val="403"/>
        </w:trPr>
        <w:tc>
          <w:tcPr>
            <w:tcW w:w="403" w:type="dxa"/>
          </w:tcPr>
          <w:p w14:paraId="19414C54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919EBD5" w14:textId="77777777" w:rsidR="0041309F" w:rsidRDefault="00FF6D48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86592" behindDoc="0" locked="0" layoutInCell="1" allowOverlap="1" wp14:anchorId="1FF4655E" wp14:editId="7DE177EC">
                      <wp:simplePos x="0" y="0"/>
                      <wp:positionH relativeFrom="column">
                        <wp:posOffset>-86995</wp:posOffset>
                      </wp:positionH>
                      <wp:positionV relativeFrom="paragraph">
                        <wp:posOffset>-15875</wp:posOffset>
                      </wp:positionV>
                      <wp:extent cx="523875" cy="504825"/>
                      <wp:effectExtent l="19050" t="38100" r="47625" b="28575"/>
                      <wp:wrapNone/>
                      <wp:docPr id="50593" name="Straight Arrow Connector 5059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23875" cy="50482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FD611ED">
                    <v:shape id="Straight Arrow Connector 50593" style="position:absolute;margin-left:-6.85pt;margin-top:-1.25pt;width:41.25pt;height:39.75pt;flip:y;z-index:2518865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f81bd [320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eq26/AEAAFcEAAAOAAAAZHJzL2Uyb0RvYy54bWysVE2P0zAQvSPxHyzfadIsgW7VdIW6LBcE&#10;Fcty9zp2Y8lfGpum/feM7TR8I4G4WB573ps3z5Nsbk5Gk6OAoJzt6HJRUyIsd72yh44+fLx7tqIk&#10;RGZ7pp0VHT2LQG+2T59sRr8WjRuc7gUQJLFhPfqODjH6dVUFPgjDwsJ5YfFSOjAsYgiHqgc2IrvR&#10;VVPXL6rRQe/BcRECnt6WS7rN/FIKHt9LGUQkuqOoLeYV8vqY1mq7YesDMD8oPslg/6DCMGWx6Ex1&#10;yyIjn0H9RGUUBxecjAvuTOWkVFzkHrCbZf1DN/cD8yL3guYEP9sU/h8tf3fcA1F9R9u6vb6ixDKD&#10;z3QfganDEMkrADeSnbMWrXRASha6NvqwRvDO7mGKgt9DsuAkwRCplf+EA5FNwTbJKXt+nj0Xp0g4&#10;HrbN1eplSwnHq7Z+vmra9CZVoUl0HkJ8I5whadPRMCmbJZUS7Pg2xAK8ABJYWzJ2tFm1WCLFwWnV&#10;3ymtc5CGTOw0kCPD8WCcCxuXU/nvMiNT+rXtSTx7NCeCYvagxZSpLepNdhQD8i6etSj1PwiJ9mKj&#10;RWce7N/V1BazE0yiwhlYF+V/EjvlJ6jIQ/834BmRKzsbZ7BR1sGvqsfTxSZZ8i8OlL6TBY+uP+fR&#10;yNbg9OZHnb609Hl8G2f41//B9gsAAAD//wMAUEsDBBQABgAIAAAAIQBaq4lP3gAAAAgBAAAPAAAA&#10;ZHJzL2Rvd25yZXYueG1sTI9NS8QwEIbvgv8hjOBtN2lXm6U2XfxEEC+ugh7TZmyL+ShNulv/veNJ&#10;bzPMwzvPW+0WZ9kBpzgEryBbC2Do22AG3yl4e31YbYHFpL3RNnhU8I0RdvXpSaVLE47+BQ/71DEK&#10;8bHUCvqUxpLz2PbodFyHET3dPsPkdKJ16riZ9JHCneW5EAV3evD0odcj3vbYfu1np+ApFwVu7h/t&#10;+/Pc3Dh5ETJ596HU+dlyfQUs4ZL+YPjVJ3WoyakJszeRWQWrbCMJpSG/BEZAsaUqjQIpBfC64v8L&#10;1D8AAAD//wMAUEsBAi0AFAAGAAgAAAAhALaDOJL+AAAA4QEAABMAAAAAAAAAAAAAAAAAAAAAAFtD&#10;b250ZW50X1R5cGVzXS54bWxQSwECLQAUAAYACAAAACEAOP0h/9YAAACUAQAACwAAAAAAAAAAAAAA&#10;AAAvAQAAX3JlbHMvLnJlbHNQSwECLQAUAAYACAAAACEA1XqtuvwBAABXBAAADgAAAAAAAAAAAAAA&#10;AAAuAgAAZHJzL2Uyb0RvYy54bWxQSwECLQAUAAYACAAAACEAWquJT94AAAAIAQAADwAAAAAAAAAA&#10;AAAAAABWBAAAZHJzL2Rvd25yZXYueG1sUEsFBgAAAAAEAAQA8wAAAGEFAAAAAA==&#10;" w14:anchorId="607C1267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727948DB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ECEAC7" w14:textId="77777777" w:rsidR="0041309F" w:rsidRPr="0041309F" w:rsidRDefault="0041309F" w:rsidP="00855D6E">
            <w:pPr>
              <w:spacing w:line="276" w:lineRule="auto"/>
              <w:rPr>
                <w:color w:val="FF0000"/>
              </w:rPr>
            </w:pPr>
            <w:r w:rsidRPr="0041309F">
              <w:rPr>
                <w:rFonts w:ascii="Times New Roman" w:hAnsi="Times New Roman" w:cs="Times New Roman"/>
                <w:noProof/>
                <w:color w:val="FF0000"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76352" behindDoc="0" locked="0" layoutInCell="1" allowOverlap="1" wp14:anchorId="4DC2A274" wp14:editId="3EDF1096">
                      <wp:simplePos x="0" y="0"/>
                      <wp:positionH relativeFrom="column">
                        <wp:posOffset>-64770</wp:posOffset>
                      </wp:positionH>
                      <wp:positionV relativeFrom="paragraph">
                        <wp:posOffset>-15875</wp:posOffset>
                      </wp:positionV>
                      <wp:extent cx="485775" cy="266700"/>
                      <wp:effectExtent l="0" t="0" r="28575" b="19050"/>
                      <wp:wrapNone/>
                      <wp:docPr id="50579" name="Isosceles Triangle 5057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85775" cy="266700"/>
                              </a:xfrm>
                              <a:prstGeom prst="triangle">
                                <a:avLst>
                                  <a:gd name="adj" fmla="val 0"/>
                                </a:avLst>
                              </a:prstGeom>
                              <a:solidFill>
                                <a:srgbClr val="FF000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A3A7E53">
                    <v:shape id="Isosceles Triangle 50579" style="position:absolute;margin-left:-5.1pt;margin-top:-1.25pt;width:38.25pt;height:21pt;z-index:2518763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5" adj="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UZuLTpAIAAKkFAAAOAAAAZHJzL2Uyb0RvYy54bWysVEtrGzEQvhf6H4Tuza6NHTcm62ASXAIh&#10;CU1KzrJW8qpIGlWSX/31HWkfNm3oodQHeWZn5pv3XN8cjCY74YMCW9HRRUmJsBxqZTcV/fa6+vSZ&#10;khCZrZkGKyp6FIHeLD5+uN67uRhDA7oWniCIDfO9q2gTo5sXReCNMCxcgBMWhRK8YRFZvylqz/aI&#10;bnQxLsvLYg++dh64CAG/3rVCusj4Ugoen6QMIhJdUYwt5tfnd53eYnHN5hvPXKN4Fwb7hygMUxad&#10;DlB3LDKy9eoPKKO4hwAyXnAwBUipuMg5YDaj8rdsXhrmRM4FixPcUKbw/2D54+7ZE1VXdFpOZ1eU&#10;WGawTfcBAhdaBPLqFbMbLUgrx3rtXZij2Yt79h0XkEzJH6Q36R/TIodc4+NQY3GIhOPHyefpbDal&#10;hKNofHk5K3MPipOx8yF+EWBIIioaO/+5umz3EGIuc90FyurvlEijsWk7pkkP1ikibA+XrAJoVa+U&#10;1pnxm/Wt9gTNKrpalfhL04AmZ2pFSrZNL1PxqEUy1varkFg2TGicI8sDKwY8xrmwcdSKGlaL1s30&#10;3Esa8WSRfWbAhCwxvAG7A+g1W5Aeuw2200+mIs/7YFz+LbDWeLDInsHGwdgoC/49AI1ZdZ5bfQz/&#10;rDSJXEN9xKHy0G5bcHylsJcPLMRn5rFTuIh4MuITPlLDvqLQUZQ04H++9z3p49SjlJI9rmtFw48t&#10;84ISfW9xH65Gk0na78xMprMxMv5csj6X2K25BWz7CI+T45lM+lH3pPRg3vCyLJNXFDHL0XdFefQ9&#10;cxvbM4K3iYvlMqvhTjsWH+yL4wk8VTXN3+vhjXnXDzRuwiP0q83meVTbip50k6WF5TaCVDEJT3Xt&#10;GLwHeXC625UOzjmftU4XdvELAAD//wMAUEsDBBQABgAIAAAAIQDpkdQG3wAAAAgBAAAPAAAAZHJz&#10;L2Rvd25yZXYueG1sTI+xTsMwEIZ3JN7BOiS21k6iRjTEqWilMjAgkbKwubGJI+JzartteHuOCbY7&#10;3af/vr/ezG5kFxPi4FFCthTADHZeD9hLeD/sFw/AYlKo1ejRSPg2ETbN7U2tKu2v+GYubeoZhWCs&#10;lASb0lRxHjtrnIpLPxmk26cPTiVaQ891UFcKdyPPhSi5UwPSB6sms7Om+2rPTkJ7yIqP57C1QuuX&#10;9eD3p3Z+PUl5fzc/PQJLZk5/MPzqkzo05HT0Z9SRjRIWmcgJpSFfASOgLAtgRwnFegW8qfn/As0P&#10;AAAA//8DAFBLAQItABQABgAIAAAAIQC2gziS/gAAAOEBAAATAAAAAAAAAAAAAAAAAAAAAABbQ29u&#10;dGVudF9UeXBlc10ueG1sUEsBAi0AFAAGAAgAAAAhADj9If/WAAAAlAEAAAsAAAAAAAAAAAAAAAAA&#10;LwEAAF9yZWxzLy5yZWxzUEsBAi0AFAAGAAgAAAAhAJRm4tOkAgAAqQUAAA4AAAAAAAAAAAAAAAAA&#10;LgIAAGRycy9lMm9Eb2MueG1sUEsBAi0AFAAGAAgAAAAhAOmR1AbfAAAACAEAAA8AAAAAAAAAAAAA&#10;AAAA/gQAAGRycy9kb3ducmV2LnhtbFBLBQYAAAAABAAEAPMAAAAKBgAAAAA=&#10;" w14:anchorId="3DFA935D"/>
                  </w:pict>
                </mc:Fallback>
              </mc:AlternateContent>
            </w:r>
          </w:p>
        </w:tc>
        <w:tc>
          <w:tcPr>
            <w:tcW w:w="403" w:type="dxa"/>
          </w:tcPr>
          <w:p w14:paraId="68F79973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DC6C3B7" w14:textId="77777777" w:rsidR="0041309F" w:rsidRDefault="00955629" w:rsidP="00855D6E">
            <w:pPr>
              <w:spacing w:line="276" w:lineRule="auto"/>
            </w:pPr>
            <w:r>
              <w:t>P*</w:t>
            </w:r>
          </w:p>
        </w:tc>
        <w:tc>
          <w:tcPr>
            <w:tcW w:w="403" w:type="dxa"/>
          </w:tcPr>
          <w:p w14:paraId="4D4F35BF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CDBA5F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73D47B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BAB6A32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15CF24" w14:textId="77777777" w:rsidR="0041309F" w:rsidRDefault="0041309F" w:rsidP="00855D6E">
            <w:pPr>
              <w:spacing w:line="276" w:lineRule="auto"/>
            </w:pPr>
          </w:p>
        </w:tc>
      </w:tr>
      <w:tr w:rsidR="0041309F" w:rsidRPr="00801BEC" w14:paraId="0147495E" w14:textId="77777777" w:rsidTr="00E04399">
        <w:trPr>
          <w:trHeight w:hRule="exact" w:val="403"/>
        </w:trPr>
        <w:tc>
          <w:tcPr>
            <w:tcW w:w="403" w:type="dxa"/>
          </w:tcPr>
          <w:p w14:paraId="18CC7A84" w14:textId="77777777" w:rsidR="0041309F" w:rsidRPr="00801BEC" w:rsidRDefault="0041309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7784D838" w14:textId="77777777" w:rsidR="0041309F" w:rsidRPr="00801BEC" w:rsidRDefault="0041309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3E67CB03" w14:textId="77777777" w:rsidR="0041309F" w:rsidRPr="00801BEC" w:rsidRDefault="0041309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2EE416DF" w14:textId="77777777" w:rsidR="0041309F" w:rsidRPr="00801BEC" w:rsidRDefault="00FF6D48" w:rsidP="00855D6E">
            <w:pPr>
              <w:spacing w:line="276" w:lineRule="auto"/>
              <w:rPr>
                <w:b/>
              </w:rPr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88640" behindDoc="0" locked="0" layoutInCell="1" allowOverlap="1" wp14:anchorId="0E8C192C" wp14:editId="2FAE55D2">
                      <wp:simplePos x="0" y="0"/>
                      <wp:positionH relativeFrom="column">
                        <wp:posOffset>-108585</wp:posOffset>
                      </wp:positionH>
                      <wp:positionV relativeFrom="paragraph">
                        <wp:posOffset>-8890</wp:posOffset>
                      </wp:positionV>
                      <wp:extent cx="523875" cy="504825"/>
                      <wp:effectExtent l="19050" t="38100" r="47625" b="28575"/>
                      <wp:wrapNone/>
                      <wp:docPr id="50594" name="Straight Arrow Connector 5059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23875" cy="50482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98E5A30">
                    <v:shape id="Straight Arrow Connector 50594" style="position:absolute;margin-left:-8.55pt;margin-top:-.7pt;width:41.25pt;height:39.75pt;flip:y;z-index:2518886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f81bd [320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mB0u/AEAAFcEAAAOAAAAZHJzL2Uyb0RvYy54bWysVE2P0zAQvSPxHyzfadKwgW7VdIW6LBcE&#10;Fcty9zp2Y8lfGpum/feM7TR8I4G4WB573ps3z5Nsbk5Gk6OAoJzt6HJRUyIsd72yh44+fLx7tqIk&#10;RGZ7pp0VHT2LQG+2T59sRr8WjRuc7gUQJLFhPfqODjH6dVUFPgjDwsJ5YfFSOjAsYgiHqgc2IrvR&#10;VVPXL6rRQe/BcRECnt6WS7rN/FIKHt9LGUQkuqOoLeYV8vqY1mq7YesDMD8oPslg/6DCMGWx6Ex1&#10;yyIjn0H9RGUUBxecjAvuTOWkVFzkHrCbZf1DN/cD8yL3guYEP9sU/h8tf3fcA1F9R9u6vb6ixDKD&#10;z3QfganDEMkrADeSnbMWrXRASha6NvqwRvDO7mGKgt9DsuAkwRCplf+EA5FNwTbJKXt+nj0Xp0g4&#10;HrbN89XLlhKOV219tWra9CZVoUl0HkJ8I5whadPRMCmbJZUS7Pg2xAK8ABJYWzJ2tFm1WCLFwWnV&#10;3ymtc5CGTOw0kCPD8WCcCxuXU/nvMiNT+rXtSTx7NCeCYvagxZSpLepNdhQD8i6etSj1PwiJ9mKj&#10;RWce7N/V1BazE0yiwhlYF+V/EjvlJ6jIQ/834BmRKzsbZ7BR1sGvqsfTxSZZ8i8OlL6TBY+uP+fR&#10;yNbg9OZHnb609Hl8G2f41//B9gsAAAD//wMAUEsDBBQABgAIAAAAIQCIuj0H3gAAAAgBAAAPAAAA&#10;ZHJzL2Rvd25yZXYueG1sTI9NT8MwDIbvSPyHyEjctjRjtFNpOvEppIkLAwmOaWPaisapmnQr/x7v&#10;BCfb8qPXj4vt7HpxwDF0njSoZQICqfa2o0bD+9vTYgMiREPW9J5Qww8G2JbnZ4XJrT/SKx72sREc&#10;QiE3GtoYh1zKULfoTFj6AYl3X350JvI4NtKO5sjhrperJEmlMx3xhdYMeN9i/b2fnIbdKknx6vG5&#10;/3iZqjuXrb3KHj61vryYb29ARJzjHwwnfVaHkp0qP5ENotewUJli9NSsQTCQXnOtNGQbBbIs5P8H&#10;yl8AAAD//wMAUEsBAi0AFAAGAAgAAAAhALaDOJL+AAAA4QEAABMAAAAAAAAAAAAAAAAAAAAAAFtD&#10;b250ZW50X1R5cGVzXS54bWxQSwECLQAUAAYACAAAACEAOP0h/9YAAACUAQAACwAAAAAAAAAAAAAA&#10;AAAvAQAAX3JlbHMvLnJlbHNQSwECLQAUAAYACAAAACEAC5gdLvwBAABXBAAADgAAAAAAAAAAAAAA&#10;AAAuAgAAZHJzL2Uyb0RvYy54bWxQSwECLQAUAAYACAAAACEAiLo9B94AAAAIAQAADwAAAAAAAAAA&#10;AAAAAABWBAAAZHJzL2Rvd25yZXYueG1sUEsFBgAAAAAEAAQA8wAAAGEFAAAAAA==&#10;" w14:anchorId="36668E69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7F4E283F" w14:textId="77777777" w:rsidR="0041309F" w:rsidRPr="00801BEC" w:rsidRDefault="0041309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746B04C6" w14:textId="77777777" w:rsidR="0041309F" w:rsidRPr="00801BEC" w:rsidRDefault="0041309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48A324ED" w14:textId="77777777" w:rsidR="0041309F" w:rsidRPr="00801BEC" w:rsidRDefault="0041309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35CC81D3" w14:textId="77777777" w:rsidR="0041309F" w:rsidRPr="00801BEC" w:rsidRDefault="0041309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019D3A72" w14:textId="77777777" w:rsidR="0041309F" w:rsidRPr="00801BEC" w:rsidRDefault="0041309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07D7E323" w14:textId="77777777" w:rsidR="0041309F" w:rsidRPr="00801BEC" w:rsidRDefault="0041309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00316048" w14:textId="77777777" w:rsidR="0041309F" w:rsidRPr="00801BEC" w:rsidRDefault="0041309F" w:rsidP="00855D6E">
            <w:pPr>
              <w:spacing w:line="276" w:lineRule="auto"/>
              <w:rPr>
                <w:b/>
              </w:rPr>
            </w:pPr>
          </w:p>
        </w:tc>
      </w:tr>
      <w:tr w:rsidR="0041309F" w14:paraId="7C3D3E90" w14:textId="77777777" w:rsidTr="00E04399">
        <w:trPr>
          <w:trHeight w:hRule="exact" w:val="403"/>
        </w:trPr>
        <w:tc>
          <w:tcPr>
            <w:tcW w:w="403" w:type="dxa"/>
          </w:tcPr>
          <w:p w14:paraId="26D65482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0774D606" w14:textId="77777777" w:rsidR="0041309F" w:rsidRDefault="0041309F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74304" behindDoc="0" locked="0" layoutInCell="1" allowOverlap="1" wp14:anchorId="4E1F32E7" wp14:editId="1DF0AB0D">
                      <wp:simplePos x="0" y="0"/>
                      <wp:positionH relativeFrom="column">
                        <wp:posOffset>-84455</wp:posOffset>
                      </wp:positionH>
                      <wp:positionV relativeFrom="paragraph">
                        <wp:posOffset>-17780</wp:posOffset>
                      </wp:positionV>
                      <wp:extent cx="485775" cy="266700"/>
                      <wp:effectExtent l="0" t="0" r="28575" b="19050"/>
                      <wp:wrapNone/>
                      <wp:docPr id="50578" name="Isosceles Triangle 5057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85775" cy="266700"/>
                              </a:xfrm>
                              <a:prstGeom prst="triangle">
                                <a:avLst>
                                  <a:gd name="adj" fmla="val 0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66206D1">
                    <v:shape id="Isosceles Triangle 50578" style="position:absolute;margin-left:-6.65pt;margin-top:-1.4pt;width:38.25pt;height:21pt;z-index:25187430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5" adj="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Vbu1kgIAAHUFAAAOAAAAZHJzL2Uyb0RvYy54bWysVN9vGyEMfp+0/wHxvt4lSpotyqWKWnWq&#10;VLXV2qnPlIMcE2AGJJfsr5/hfqRaqz1MywPBZ/uz/WF7dXEwmuyFDwpsRSdnJSXCcqiV3Vb0+9P1&#10;p8+UhMhszTRYUdGjCPRi/fHDqnVLMYUGdC08QRAblq2raBOjWxZF4I0wLJyBExaVErxhEUW/LWrP&#10;WkQ3upiW5XnRgq+dBy5CwK9XnZKuM76Ugsd7KYOIRFcUc4v59Pl8SWexXrHl1jPXKN6nwf4hC8OU&#10;xaAj1BWLjOy8egNlFPcQQMYzDqYAKRUXuQasZlL+Uc1jw5zItSA5wY00hf8Hy+/2D56ouqLzcr7A&#10;x7LM4DPdBAhcaBHIk1fMbrUgnR75al1Yotuje/C9FPCaij9Ib9I/lkUOmePjyLE4RMLx4+zzfLGY&#10;U8JRNT0/X5T5DYqTs/MhfhVgSLpUNPbxM7tsfxtiprnuE2X1D0qk0fhoe6bJANYbIuwAt14VKfEu&#10;1XyLRy0SlrbfhEQKMLlpjpKbT1xqTxCyooxzYeOkUzWsFt3neYm/1D8YZPTIUgZMyFJpPWL3AKmx&#10;32J3ML19chW5d0fn8m+Jdc6jR44MNo7ORlnw7wForKqP3NkPJHXUJJZeoD5ig3joJic4fq3wXW5Z&#10;iA/MI+s4VDj+8R4PqaGtKPQ3Shrwv977nuyxg1FLSYujV9Hwc8e8oETfWOztL5PZLM1qFmbzxRQF&#10;/1rz8lpjd+YS8JkmuGgcz9dkH/VwlR7MM26JTYqKKmY5xq4oj34QLmO3EnDPcLHZZDOcT8firX10&#10;PIEnVlMvPR2emXdDc2JX38EwpmyZ265j9GSbPC1sdhGkikl54rUXcLZz4/R7KC2P13K2Om3L9W8A&#10;AAD//wMAUEsDBBQABgAIAAAAIQBgxOE22wAAAAgBAAAPAAAAZHJzL2Rvd25yZXYueG1sTI/LTsMw&#10;EEX3SPyDNUjsWuchVSTEqaqK7tjQ8gHT2I0D9jjEbhr+nmEFuxnN0Z1zm+3inZjNFIdACvJ1BsJQ&#10;F/RAvYL302H1BCImJI0ukFHwbSJs2/u7BmsdbvRm5mPqBYdQrFGBTWmspYydNR7jOoyG+HYJk8fE&#10;69RLPeGNw72TRZZtpMeB+IPF0eyt6T6PV6/g1S6V3ucn91GR/MpffI/zYafU48OyewaRzJL+YPjV&#10;Z3Vo2ekcrqSjcApWeVkyykPBFRjYlAWIs4KyKkC2jfxfoP0BAAD//wMAUEsBAi0AFAAGAAgAAAAh&#10;ALaDOJL+AAAA4QEAABMAAAAAAAAAAAAAAAAAAAAAAFtDb250ZW50X1R5cGVzXS54bWxQSwECLQAU&#10;AAYACAAAACEAOP0h/9YAAACUAQAACwAAAAAAAAAAAAAAAAAvAQAAX3JlbHMvLnJlbHNQSwECLQAU&#10;AAYACAAAACEAZVW7tZICAAB1BQAADgAAAAAAAAAAAAAAAAAuAgAAZHJzL2Uyb0RvYy54bWxQSwEC&#10;LQAUAAYACAAAACEAYMThNtsAAAAIAQAADwAAAAAAAAAAAAAAAADsBAAAZHJzL2Rvd25yZXYueG1s&#10;UEsFBgAAAAAEAAQA8wAAAPQFAAAAAA==&#10;" w14:anchorId="6FA7690D"/>
                  </w:pict>
                </mc:Fallback>
              </mc:AlternateContent>
            </w:r>
          </w:p>
        </w:tc>
        <w:tc>
          <w:tcPr>
            <w:tcW w:w="403" w:type="dxa"/>
          </w:tcPr>
          <w:p w14:paraId="2843499C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86BA1F4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30D949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0C73D4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C4493B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63A45A3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48E3297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E37A36B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853488" w14:textId="77777777" w:rsidR="0041309F" w:rsidRDefault="0041309F" w:rsidP="00855D6E">
            <w:pPr>
              <w:spacing w:line="276" w:lineRule="auto"/>
            </w:pPr>
          </w:p>
        </w:tc>
      </w:tr>
      <w:tr w:rsidR="0041309F" w14:paraId="300CA2BD" w14:textId="77777777" w:rsidTr="00E04399">
        <w:trPr>
          <w:trHeight w:hRule="exact" w:val="403"/>
        </w:trPr>
        <w:tc>
          <w:tcPr>
            <w:tcW w:w="403" w:type="dxa"/>
          </w:tcPr>
          <w:p w14:paraId="54960F80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1BDD7EA3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B500497" w14:textId="77777777" w:rsidR="0041309F" w:rsidRPr="00955629" w:rsidRDefault="00955629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P</w:t>
            </w:r>
          </w:p>
        </w:tc>
        <w:tc>
          <w:tcPr>
            <w:tcW w:w="403" w:type="dxa"/>
          </w:tcPr>
          <w:p w14:paraId="67CCD25F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7AF6539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CB05F6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DB0886F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86ECA89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D5CDD28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E9D3D3E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435B27" w14:textId="77777777" w:rsidR="0041309F" w:rsidRDefault="0041309F" w:rsidP="00855D6E">
            <w:pPr>
              <w:spacing w:line="276" w:lineRule="auto"/>
            </w:pPr>
          </w:p>
        </w:tc>
      </w:tr>
      <w:tr w:rsidR="0041309F" w14:paraId="2949D45C" w14:textId="77777777" w:rsidTr="00E04399">
        <w:trPr>
          <w:trHeight w:hRule="exact" w:val="403"/>
        </w:trPr>
        <w:tc>
          <w:tcPr>
            <w:tcW w:w="403" w:type="dxa"/>
          </w:tcPr>
          <w:p w14:paraId="6FCBEFA5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DB5759D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56DFECC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7D4AE33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52BCF6B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CC0FD22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2BBE336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084AA3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22415A5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5F5141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BCFD2F" w14:textId="77777777" w:rsidR="0041309F" w:rsidRDefault="0041309F" w:rsidP="00855D6E">
            <w:pPr>
              <w:spacing w:line="276" w:lineRule="auto"/>
            </w:pPr>
          </w:p>
        </w:tc>
      </w:tr>
      <w:tr w:rsidR="0041309F" w14:paraId="08708761" w14:textId="77777777" w:rsidTr="00E04399">
        <w:trPr>
          <w:trHeight w:hRule="exact" w:val="403"/>
        </w:trPr>
        <w:tc>
          <w:tcPr>
            <w:tcW w:w="403" w:type="dxa"/>
          </w:tcPr>
          <w:p w14:paraId="106490A3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D0D6E11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446C81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033ABF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1F19FD6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D8D7E2E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82E6F59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8728280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C0521D1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BEF4D67" w14:textId="77777777" w:rsidR="0041309F" w:rsidRDefault="0041309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67959A2" w14:textId="77777777" w:rsidR="0041309F" w:rsidRDefault="0041309F" w:rsidP="00855D6E">
            <w:pPr>
              <w:spacing w:line="276" w:lineRule="auto"/>
            </w:pPr>
          </w:p>
        </w:tc>
      </w:tr>
    </w:tbl>
    <w:p w14:paraId="60063A73" w14:textId="77777777" w:rsidR="005B2103" w:rsidRDefault="005B2103" w:rsidP="00855D6E">
      <w:pPr>
        <w:autoSpaceDE w:val="0"/>
        <w:autoSpaceDN w:val="0"/>
        <w:adjustRightInd w:val="0"/>
        <w:spacing w:after="0"/>
        <w:ind w:right="3547"/>
        <w:rPr>
          <w:rFonts w:ascii="Times New Roman" w:hAnsi="Times New Roman" w:cs="Times New Roman"/>
          <w:bCs/>
          <w:sz w:val="24"/>
          <w:szCs w:val="24"/>
        </w:rPr>
      </w:pPr>
    </w:p>
    <w:p w14:paraId="69FD400A" w14:textId="77777777" w:rsidR="00A677DF" w:rsidRDefault="00A677DF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338EBFE9" w14:textId="77777777" w:rsidR="00A677DF" w:rsidRDefault="00A677DF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0665264A" w14:textId="77777777" w:rsidR="00A677DF" w:rsidRDefault="00A677DF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717A93C9" w14:textId="77777777" w:rsidR="00A677DF" w:rsidRDefault="00A677DF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06847AFD" w14:textId="77777777" w:rsidR="00A677DF" w:rsidRDefault="00A677DF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236EDDDB" w14:textId="77777777" w:rsidR="001609A9" w:rsidRDefault="00D20F0A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lastRenderedPageBreak/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.1.</w:t>
      </w:r>
      <w:r w:rsidR="005B2103" w:rsidRPr="00B843DF">
        <w:rPr>
          <w:rFonts w:ascii="Times New Roman" w:hAnsi="Times New Roman" w:cs="Times New Roman"/>
          <w:b/>
          <w:sz w:val="24"/>
          <w:szCs w:val="24"/>
        </w:rPr>
        <w:t>2</w:t>
      </w:r>
      <w:r>
        <w:rPr>
          <w:rFonts w:ascii="Times New Roman" w:hAnsi="Times New Roman" w:cs="Times New Roman"/>
          <w:b/>
          <w:sz w:val="24"/>
          <w:szCs w:val="24"/>
        </w:rPr>
        <w:t>5</w:t>
      </w:r>
      <w:r w:rsidR="001609A9">
        <w:rPr>
          <w:rFonts w:ascii="Times New Roman" w:hAnsi="Times New Roman" w:cs="Times New Roman"/>
          <w:b/>
          <w:sz w:val="24"/>
          <w:szCs w:val="24"/>
        </w:rPr>
        <w:t>:</w:t>
      </w:r>
      <w:r w:rsidR="001609A9" w:rsidRPr="001609A9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1609A9">
        <w:rPr>
          <w:rFonts w:ascii="Times New Roman" w:hAnsi="Times New Roman" w:cs="Times New Roman"/>
          <w:b/>
          <w:sz w:val="24"/>
          <w:szCs w:val="24"/>
        </w:rPr>
        <w:t>Triangle Glide-Reflection Step Two</w:t>
      </w:r>
    </w:p>
    <w:p w14:paraId="6F41D8E5" w14:textId="77777777" w:rsidR="003542DF" w:rsidRPr="00B843DF" w:rsidRDefault="00FF6D48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Then,</w:t>
      </w:r>
      <w:r w:rsidR="006D4F9B" w:rsidRPr="00B843DF">
        <w:rPr>
          <w:rFonts w:ascii="Times New Roman" w:hAnsi="Times New Roman" w:cs="Times New Roman"/>
          <w:sz w:val="24"/>
          <w:szCs w:val="24"/>
        </w:rPr>
        <w:t xml:space="preserve"> reflect the triangle across line</w:t>
      </w:r>
      <w:r w:rsidR="006D4F9B" w:rsidRPr="00B843DF">
        <w:rPr>
          <w:rFonts w:ascii="Times New Roman" w:hAnsi="Times New Roman" w:cs="Times New Roman"/>
          <w:i/>
          <w:sz w:val="24"/>
          <w:szCs w:val="24"/>
        </w:rPr>
        <w:t xml:space="preserve"> l. </w:t>
      </w:r>
      <w:r w:rsidR="004B1692" w:rsidRPr="00B843DF">
        <w:rPr>
          <w:rFonts w:ascii="Times New Roman" w:hAnsi="Times New Roman" w:cs="Times New Roman"/>
          <w:sz w:val="24"/>
          <w:szCs w:val="24"/>
        </w:rPr>
        <w:t>The final result is the green triangle</w:t>
      </w:r>
      <w:r>
        <w:rPr>
          <w:rFonts w:ascii="Times New Roman" w:hAnsi="Times New Roman" w:cs="Times New Roman"/>
          <w:sz w:val="24"/>
          <w:szCs w:val="24"/>
        </w:rPr>
        <w:t xml:space="preserve"> below line </w:t>
      </w:r>
      <w:r w:rsidRPr="00B843DF">
        <w:rPr>
          <w:rFonts w:ascii="Times New Roman" w:hAnsi="Times New Roman" w:cs="Times New Roman"/>
          <w:i/>
          <w:sz w:val="24"/>
          <w:szCs w:val="24"/>
        </w:rPr>
        <w:t>l</w:t>
      </w:r>
      <w:r w:rsidR="004B1692" w:rsidRPr="00B843DF"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W w:w="0" w:type="auto"/>
        <w:tblInd w:w="805" w:type="dxa"/>
        <w:tblLook w:val="04A0" w:firstRow="1" w:lastRow="0" w:firstColumn="1" w:lastColumn="0" w:noHBand="0" w:noVBand="1"/>
      </w:tblPr>
      <w:tblGrid>
        <w:gridCol w:w="403"/>
        <w:gridCol w:w="416"/>
        <w:gridCol w:w="403"/>
        <w:gridCol w:w="427"/>
        <w:gridCol w:w="403"/>
        <w:gridCol w:w="403"/>
        <w:gridCol w:w="403"/>
        <w:gridCol w:w="403"/>
        <w:gridCol w:w="403"/>
        <w:gridCol w:w="403"/>
        <w:gridCol w:w="403"/>
      </w:tblGrid>
      <w:tr w:rsidR="003542DF" w14:paraId="10A64DC8" w14:textId="77777777" w:rsidTr="00B843DF">
        <w:trPr>
          <w:trHeight w:hRule="exact" w:val="403"/>
        </w:trPr>
        <w:tc>
          <w:tcPr>
            <w:tcW w:w="403" w:type="dxa"/>
          </w:tcPr>
          <w:p w14:paraId="4C2ACE30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134F12A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14970D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BF38971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8EC84FA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B624E3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B20FE7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18D912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04C84AC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28A7B25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5A33146" w14:textId="77777777" w:rsidR="003542DF" w:rsidRDefault="003542DF" w:rsidP="00855D6E">
            <w:pPr>
              <w:spacing w:line="276" w:lineRule="auto"/>
            </w:pPr>
          </w:p>
        </w:tc>
      </w:tr>
      <w:tr w:rsidR="003542DF" w14:paraId="19A7912A" w14:textId="77777777" w:rsidTr="00B843DF">
        <w:trPr>
          <w:trHeight w:hRule="exact" w:val="403"/>
        </w:trPr>
        <w:tc>
          <w:tcPr>
            <w:tcW w:w="403" w:type="dxa"/>
          </w:tcPr>
          <w:p w14:paraId="5702B52A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1DECFF5A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80CD32C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F0E10A9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9A1D66C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0ABBB76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43699F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037C4BE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83678B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A281404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E94B319" w14:textId="77777777" w:rsidR="003542DF" w:rsidRDefault="003542DF" w:rsidP="00855D6E">
            <w:pPr>
              <w:spacing w:line="276" w:lineRule="auto"/>
            </w:pPr>
          </w:p>
        </w:tc>
      </w:tr>
      <w:tr w:rsidR="003542DF" w14:paraId="7C76D34D" w14:textId="77777777" w:rsidTr="00B843DF">
        <w:trPr>
          <w:trHeight w:hRule="exact" w:val="403"/>
        </w:trPr>
        <w:tc>
          <w:tcPr>
            <w:tcW w:w="403" w:type="dxa"/>
          </w:tcPr>
          <w:p w14:paraId="4C78ABE2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4C66DCB6" w14:textId="77777777" w:rsidR="003542DF" w:rsidRPr="00801BEC" w:rsidRDefault="00B40194" w:rsidP="00855D6E">
            <w:pPr>
              <w:spacing w:line="276" w:lineRule="auto"/>
              <w:rPr>
                <w:i/>
              </w:rPr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80448" behindDoc="0" locked="0" layoutInCell="1" allowOverlap="1" wp14:anchorId="34DED11D" wp14:editId="630912A2">
                      <wp:simplePos x="0" y="0"/>
                      <wp:positionH relativeFrom="column">
                        <wp:posOffset>-81915</wp:posOffset>
                      </wp:positionH>
                      <wp:positionV relativeFrom="paragraph">
                        <wp:posOffset>3175</wp:posOffset>
                      </wp:positionV>
                      <wp:extent cx="523875" cy="504825"/>
                      <wp:effectExtent l="19050" t="38100" r="47625" b="28575"/>
                      <wp:wrapNone/>
                      <wp:docPr id="50588" name="Straight Arrow Connector 5058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23875" cy="50482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2FAFF86">
                    <v:shape id="Straight Arrow Connector 50588" style="position:absolute;margin-left:-6.45pt;margin-top:.25pt;width:41.25pt;height:39.75pt;flip:y;z-index:2518804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f81bd [320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2Zns+gEAAFcEAAAOAAAAZHJzL2Uyb0RvYy54bWysVE2P0zAQvSPxHyzfadJCIKqarlCX5YKg&#10;YoG717ETS/7S2DTtv2dsp+EbCcTF8tjz5r15nmR3czaanAQE5WxH16uaEmG565UdOvrxw92TlpIQ&#10;me2ZdlZ09CICvdk/frSb/FZs3Oh0L4BgERu2k+/oGKPfVlXgozAsrJwXFi+lA8MihjBUPbAJqxtd&#10;ber6eTU56D04LkLA09tySfe5vpSCx3dSBhGJ7ihqi3mFvD6ktdrv2HYA5kfFZxnsH1QYpiySLqVu&#10;WWTkM6ifShnFwQUn44o7UzkpFRe5B+xmXf/Qzf3IvMi9oDnBLzaF/1eWvz0dgai+o03dtPhYlhl8&#10;pvsITA1jJC8B3EQOzlq00gEpWeja5MMWwQd7hDkK/gjJgrMEQ6RW/hMORDYF2yTn7Pll8VycI+F4&#10;2Gyeti8aSjheNfWzdtOkN6lKmVTOQ4ivhTMkbToaZmWLpELBTm9CLMArIIG1JVNHN22DFCkOTqv+&#10;TmmdgzRk4qCBnBiOB+Nc2Lie6b/LjEzpV7Yn8eLRnAiK2UGLOVNb1JvsKAbkXbxoUfjfC4n2YqNF&#10;Zx7s33Fqi9kJJlHhAqyL8j+JnfMTVOSh/xvwgsjMzsYFbJR18Cv2eL7aJEv+1YHSd7LgwfWXPBrZ&#10;Gpze/Kjzl5Y+j2/jDP/6P9h/AQAA//8DAFBLAwQUAAYACAAAACEAdsazXdwAAAAGAQAADwAAAGRy&#10;cy9kb3ducmV2LnhtbEyOTU/DMBBE70j8B2uRuLV2AqRtyKbiU5UQFwoSHJ14SSLidRQ7bfj3mBMc&#10;RzN684rtbHtxoNF3jhGSpQJBXDvTcYPw9vq4WIPwQbPRvWNC+CYP2/L0pNC5cUd+ocM+NCJC2Oca&#10;oQ1hyKX0dUtW+6UbiGP36UarQ4xjI82ojxFue5kqlUmrO44PrR7orqX6az9ZhKdUZXTxsOvfn6fq&#10;1q4uXbK6/0A8P5tvrkEEmsPfGH71ozqU0alyExsveoRFkm7iFOEKRKyzTQaiQlgrBbIs5H/98gcA&#10;AP//AwBQSwECLQAUAAYACAAAACEAtoM4kv4AAADhAQAAEwAAAAAAAAAAAAAAAAAAAAAAW0NvbnRl&#10;bnRfVHlwZXNdLnhtbFBLAQItABQABgAIAAAAIQA4/SH/1gAAAJQBAAALAAAAAAAAAAAAAAAAAC8B&#10;AABfcmVscy8ucmVsc1BLAQItABQABgAIAAAAIQAC2Zns+gEAAFcEAAAOAAAAAAAAAAAAAAAAAC4C&#10;AABkcnMvZTJvRG9jLnhtbFBLAQItABQABgAIAAAAIQB2xrNd3AAAAAYBAAAPAAAAAAAAAAAAAAAA&#10;AFQEAABkcnMvZG93bnJldi54bWxQSwUGAAAAAAQABADzAAAAXQUAAAAA&#10;" w14:anchorId="64E1BC50">
                      <v:stroke endarrow="block"/>
                    </v:shape>
                  </w:pict>
                </mc:Fallback>
              </mc:AlternateConten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6E1CCD88">
                <v:shape id="_x0000_i1290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290" DrawAspect="Content" ObjectID="_1688998982" r:id="rId61"/>
              </w:object>
            </w:r>
          </w:p>
        </w:tc>
        <w:tc>
          <w:tcPr>
            <w:tcW w:w="403" w:type="dxa"/>
          </w:tcPr>
          <w:p w14:paraId="212E0344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D4016AD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EB2D5EC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C587F0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DFCEDC9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B3B0B90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3378176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36E3FCC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79223DE" w14:textId="77777777" w:rsidR="003542DF" w:rsidRDefault="003542DF" w:rsidP="00855D6E">
            <w:pPr>
              <w:spacing w:line="276" w:lineRule="auto"/>
            </w:pPr>
          </w:p>
        </w:tc>
      </w:tr>
      <w:tr w:rsidR="003542DF" w14:paraId="3DFDB2CE" w14:textId="77777777" w:rsidTr="00B843DF">
        <w:trPr>
          <w:trHeight w:hRule="exact" w:val="403"/>
        </w:trPr>
        <w:tc>
          <w:tcPr>
            <w:tcW w:w="403" w:type="dxa"/>
          </w:tcPr>
          <w:p w14:paraId="759535D1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83E9513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E9E760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F5E0FE4" w14:textId="77777777" w:rsidR="003542DF" w:rsidRPr="00955629" w:rsidRDefault="00955629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Q*</w:t>
            </w:r>
          </w:p>
        </w:tc>
        <w:tc>
          <w:tcPr>
            <w:tcW w:w="403" w:type="dxa"/>
          </w:tcPr>
          <w:p w14:paraId="26945248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3254D54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1459B1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CC1D4C2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30C012D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E95E800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F21AE0" w14:textId="77777777" w:rsidR="003542DF" w:rsidRDefault="003542DF" w:rsidP="00855D6E">
            <w:pPr>
              <w:spacing w:line="276" w:lineRule="auto"/>
            </w:pPr>
          </w:p>
        </w:tc>
      </w:tr>
      <w:tr w:rsidR="003542DF" w14:paraId="1F6A8BCA" w14:textId="77777777" w:rsidTr="00B843DF">
        <w:trPr>
          <w:trHeight w:hRule="exact" w:val="403"/>
        </w:trPr>
        <w:tc>
          <w:tcPr>
            <w:tcW w:w="403" w:type="dxa"/>
          </w:tcPr>
          <w:p w14:paraId="48C161DA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3DD3B9F1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E9132E8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35ADEC0" w14:textId="77777777" w:rsidR="003542DF" w:rsidRPr="0041309F" w:rsidRDefault="003542DF" w:rsidP="00855D6E">
            <w:pPr>
              <w:spacing w:line="276" w:lineRule="auto"/>
              <w:rPr>
                <w:color w:val="FF0000"/>
              </w:rPr>
            </w:pPr>
            <w:r w:rsidRPr="0041309F">
              <w:rPr>
                <w:rFonts w:ascii="Times New Roman" w:hAnsi="Times New Roman" w:cs="Times New Roman"/>
                <w:noProof/>
                <w:color w:val="FF0000"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82496" behindDoc="0" locked="0" layoutInCell="1" allowOverlap="1" wp14:anchorId="6205BDD6" wp14:editId="11509615">
                      <wp:simplePos x="0" y="0"/>
                      <wp:positionH relativeFrom="column">
                        <wp:posOffset>-64770</wp:posOffset>
                      </wp:positionH>
                      <wp:positionV relativeFrom="paragraph">
                        <wp:posOffset>-15875</wp:posOffset>
                      </wp:positionV>
                      <wp:extent cx="485775" cy="266700"/>
                      <wp:effectExtent l="0" t="0" r="28575" b="19050"/>
                      <wp:wrapNone/>
                      <wp:docPr id="50589" name="Isosceles Triangle 5058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85775" cy="266700"/>
                              </a:xfrm>
                              <a:prstGeom prst="triangle">
                                <a:avLst>
                                  <a:gd name="adj" fmla="val 0"/>
                                </a:avLst>
                              </a:prstGeom>
                              <a:solidFill>
                                <a:srgbClr val="FF000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5234D5A">
                    <v:shape id="Isosceles Triangle 50589" style="position:absolute;margin-left:-5.1pt;margin-top:-1.25pt;width:38.25pt;height:21pt;z-index:25188249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5" adj="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0iSApQIAAKkFAAAOAAAAZHJzL2Uyb0RvYy54bWysVEtrGzEQvhf6H4Tuza6NHScm62ASXAIh&#10;DU1KzrJW8qpIGlWSX/31HWkfNm3oodQHeWZn5pv33NwejCY74YMCW9HRRUmJsBxqZTcV/fa6+nRF&#10;SYjM1kyDFRU9ikBvFx8/3OzdXIyhAV0LTxDEhvneVbSJ0c2LIvBGGBYuwAmLQgnesIis3xS1Z3tE&#10;N7oYl+VlsQdfOw9chIBf71shXWR8KQWPX6QMIhJdUYwt5tfnd53eYnHD5hvPXKN4Fwb7hygMUxad&#10;DlD3LDKy9eoPKKO4hwAyXnAwBUipuMg5YDaj8rdsXhrmRM4FixPcUKbw/2D50+7ZE1VXdFpOr64p&#10;scxgmx4CBC60COTVK2Y3WpBWjvXauzBHsxf37DsuIJmSP0hv0j+mRQ65xsehxuIQCcePk6vpbDal&#10;hKNofHk5K3MPipOx8yF+FmBIIioaO/+5umz3GGIuc90FyurvlEijsWk7pkkP1ikibA+XrAJoVa+U&#10;1pnxm/Wd9gTNKrpalfhL04AmZ2pFSrZNL1PxqEUy1varkFg2TGicI8sDKwY8xrmwcdSKGlaL1s30&#10;3Esa8WSRfWbAhCwxvAG7A+g1W5Aeuw2200+mIs/7YFz+LbDWeLDInsHGwdgoC/49AI1ZdZ5bfQz/&#10;rDSJXEN9xKHy0G5bcHylsJePLMRn5rFTuIh4MuIXfKSGfUWhoyhpwP9873vSx6lHKSV7XNeKhh9b&#10;5gUl+sHiPlyPJpO035mZTGdjZPy5ZH0usVtzB9j2ER4nxzOZ9KPuSenBvOFlWSavKGKWo++K8uh7&#10;5i62ZwRvExfLZVbDnXYsPtoXxxN4qmqav9fDG/OuH2jchCfoV5vN86i2FT3pJksLy20EqWISnura&#10;MXgP8uB0tysdnHM+a50u7OIXAAAA//8DAFBLAwQUAAYACAAAACEA6ZHUBt8AAAAIAQAADwAAAGRy&#10;cy9kb3ducmV2LnhtbEyPsU7DMBCGdyTewTokttZOokY0xKlopTIwIJGysLmxiSPic2q7bXh7jgm2&#10;O92n/76/3sxuZBcT4uBRQrYUwAx2Xg/YS3g/7BcPwGJSqNXo0Uj4NhE2ze1NrSrtr/hmLm3qGYVg&#10;rJQEm9JUcR47a5yKSz8ZpNunD04lWkPPdVBXCncjz4UouVMD0gerJrOzpvtqz05Ce8iKj+ewtULr&#10;l/Xg96d2fj1JeX83Pz0CS2ZOfzD86pM6NOR09GfUkY0SFpnICaUhXwEjoCwLYEcJxXoFvKn5/wLN&#10;DwAAAP//AwBQSwECLQAUAAYACAAAACEAtoM4kv4AAADhAQAAEwAAAAAAAAAAAAAAAAAAAAAAW0Nv&#10;bnRlbnRfVHlwZXNdLnhtbFBLAQItABQABgAIAAAAIQA4/SH/1gAAAJQBAAALAAAAAAAAAAAAAAAA&#10;AC8BAABfcmVscy8ucmVsc1BLAQItABQABgAIAAAAIQDw0iSApQIAAKkFAAAOAAAAAAAAAAAAAAAA&#10;AC4CAABkcnMvZTJvRG9jLnhtbFBLAQItABQABgAIAAAAIQDpkdQG3wAAAAgBAAAPAAAAAAAAAAAA&#10;AAAAAP8EAABkcnMvZG93bnJldi54bWxQSwUGAAAAAAQABADzAAAACwYAAAAA&#10;" w14:anchorId="30252823"/>
                  </w:pict>
                </mc:Fallback>
              </mc:AlternateContent>
            </w:r>
          </w:p>
        </w:tc>
        <w:tc>
          <w:tcPr>
            <w:tcW w:w="403" w:type="dxa"/>
          </w:tcPr>
          <w:p w14:paraId="702037F3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F0F5B11" w14:textId="77777777" w:rsidR="003542DF" w:rsidRPr="00955629" w:rsidRDefault="00955629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P*</w:t>
            </w:r>
          </w:p>
        </w:tc>
        <w:tc>
          <w:tcPr>
            <w:tcW w:w="403" w:type="dxa"/>
          </w:tcPr>
          <w:p w14:paraId="2B256355" w14:textId="77777777" w:rsidR="003542DF" w:rsidRDefault="003542DF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81472" behindDoc="0" locked="0" layoutInCell="1" allowOverlap="1" wp14:anchorId="5B9A6736" wp14:editId="4D767CAD">
                      <wp:simplePos x="0" y="0"/>
                      <wp:positionH relativeFrom="column">
                        <wp:posOffset>-1321435</wp:posOffset>
                      </wp:positionH>
                      <wp:positionV relativeFrom="paragraph">
                        <wp:posOffset>-859790</wp:posOffset>
                      </wp:positionV>
                      <wp:extent cx="2343150" cy="2381250"/>
                      <wp:effectExtent l="38100" t="38100" r="38100" b="38100"/>
                      <wp:wrapNone/>
                      <wp:docPr id="50590" name="Straight Arrow Connector 5059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2343150" cy="23812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D27A8C5">
                    <v:shape id="Straight Arrow Connector 50590" style="position:absolute;margin-left:-104.05pt;margin-top:-67.7pt;width:184.5pt;height:187.5pt;flip:x;z-index:2518814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GNCcCAIAAHEEAAAOAAAAZHJzL2Uyb0RvYy54bWysVE2P0zAUvCPxHyzfaZKWQqmarlCXhQOC&#10;ioUf4HXsxpK/9Gya9t/zbKcpu+wFxMWK8zzzZibP2dycjCZHAUE529JmVlMiLHedsoeW/vh+92pF&#10;SYjMdkw7K1p6FoHebF++2Ax+Leaud7oTQJDEhvXgW9rH6NdVFXgvDAsz54XFonRgWMQtHKoO2IDs&#10;Rlfzun5TDQ46D46LEPDtbSnSbeaXUvD4VcogItEtRW0xr5DXh7RW2w1bH4D5XvFRBvsHFYYpi00n&#10;qlsWGfkJ6g8qozi44GSccWcqJ6XiIntAN039xM19z7zIXjCc4KeYwv+j5V+OeyCqa+myXr7DhCwz&#10;+JnuIzB16CN5D+AGsnPWYpQOSDmFqQ0+rBG8s3sYd8HvIUVwkmCI1Mp/woHIoaBNcsqZn6fMxSkS&#10;ji/ni9eLZomNOdbmi1Uzxw0yVoUoEXoI8aNwhqSHloZR2ySqNGHHzyEW4AWQwNqSAYlXy7fLrCU4&#10;rbo7pXUq5jETOw3kyHBA4qkZWz861QvWfbAdiWeP0URQzB60KKMTmdLP19CAtugjBVWiyU/xrEXR&#10;9U1IDB4jKPqfaGGcCxsverTF0wkmUfkErIujdFeuJh4Dx/MJKvJ1+BvwhMidnY0T2Cjr4Lnu1whl&#10;OX9JoPhOETy47pyHJkeDc50/9ngH08X5fZ/h1z/F9hcAAAD//wMAUEsDBBQABgAIAAAAIQDzaUEo&#10;5AAAAA0BAAAPAAAAZHJzL2Rvd25yZXYueG1sTI/BTsMwDIbvSLxDZCRuW9KOla00nQAJaQdAsCGx&#10;Y9aYttA4VZJuhacnO8HNlj/9/v5iNZqOHdD51pKEZCqAIVVWt1RLeNs+TBbAfFCkVWcJJXyjh1V5&#10;flaoXNsjveJhE2oWQ8jnSkITQp9z7qsGjfJT2yPF24d1RoW4upprp44x3HQ8FSLjRrUUPzSqx/sG&#10;q6/NYCTQ83jnrulxV80/10/0svtZvw9bKS8vxtsbYAHH8AfDST+qQxmd9nYg7VknYZKKRRLZOCWz&#10;+RWwE5OJJbC9hHS2zICXBf/fovwFAAD//wMAUEsBAi0AFAAGAAgAAAAhALaDOJL+AAAA4QEAABMA&#10;AAAAAAAAAAAAAAAAAAAAAFtDb250ZW50X1R5cGVzXS54bWxQSwECLQAUAAYACAAAACEAOP0h/9YA&#10;AACUAQAACwAAAAAAAAAAAAAAAAAvAQAAX3JlbHMvLnJlbHNQSwECLQAUAAYACAAAACEABhjQnAgC&#10;AABxBAAADgAAAAAAAAAAAAAAAAAuAgAAZHJzL2Uyb0RvYy54bWxQSwECLQAUAAYACAAAACEA82lB&#10;KOQAAAANAQAADwAAAAAAAAAAAAAAAABiBAAAZHJzL2Rvd25yZXYueG1sUEsFBgAAAAAEAAQA8wAA&#10;AHMFAAAAAA==&#10;" w14:anchorId="151BD3E0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54608AA5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6B3C2D2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945B4D4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236E7E1" w14:textId="77777777" w:rsidR="003542DF" w:rsidRDefault="003542DF" w:rsidP="00855D6E">
            <w:pPr>
              <w:spacing w:line="276" w:lineRule="auto"/>
            </w:pPr>
          </w:p>
        </w:tc>
      </w:tr>
      <w:tr w:rsidR="003542DF" w:rsidRPr="00801BEC" w14:paraId="7B1A9762" w14:textId="77777777" w:rsidTr="00B843DF">
        <w:trPr>
          <w:trHeight w:hRule="exact" w:val="403"/>
        </w:trPr>
        <w:tc>
          <w:tcPr>
            <w:tcW w:w="403" w:type="dxa"/>
          </w:tcPr>
          <w:p w14:paraId="5581912F" w14:textId="77777777" w:rsidR="003542DF" w:rsidRPr="00801BEC" w:rsidRDefault="003542D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66AB98E1" w14:textId="77777777" w:rsidR="003542DF" w:rsidRPr="00801BEC" w:rsidRDefault="003542D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6014E3A7" w14:textId="77777777" w:rsidR="003542DF" w:rsidRPr="00801BEC" w:rsidRDefault="003542D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1C6E576F" w14:textId="77777777" w:rsidR="003542DF" w:rsidRPr="00955629" w:rsidRDefault="00955629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S*</w:t>
            </w:r>
          </w:p>
        </w:tc>
        <w:tc>
          <w:tcPr>
            <w:tcW w:w="403" w:type="dxa"/>
          </w:tcPr>
          <w:p w14:paraId="501D0807" w14:textId="77777777" w:rsidR="003542DF" w:rsidRPr="00801BEC" w:rsidRDefault="003542D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04C9D20F" w14:textId="77777777" w:rsidR="003542DF" w:rsidRPr="00801BEC" w:rsidRDefault="003542D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4D8C30F0" w14:textId="77777777" w:rsidR="003542DF" w:rsidRPr="00801BEC" w:rsidRDefault="003542D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163E3677" w14:textId="77777777" w:rsidR="003542DF" w:rsidRPr="00801BEC" w:rsidRDefault="003542D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6BBC2D73" w14:textId="77777777" w:rsidR="003542DF" w:rsidRPr="00801BEC" w:rsidRDefault="003542D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2D2873CA" w14:textId="77777777" w:rsidR="003542DF" w:rsidRPr="00801BEC" w:rsidRDefault="003542DF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03EECC27" w14:textId="77777777" w:rsidR="003542DF" w:rsidRPr="00801BEC" w:rsidRDefault="003542DF" w:rsidP="00855D6E">
            <w:pPr>
              <w:spacing w:line="276" w:lineRule="auto"/>
              <w:rPr>
                <w:b/>
              </w:rPr>
            </w:pPr>
          </w:p>
        </w:tc>
      </w:tr>
      <w:tr w:rsidR="003542DF" w14:paraId="7C20B1C0" w14:textId="77777777" w:rsidTr="00B843DF">
        <w:trPr>
          <w:trHeight w:hRule="exact" w:val="403"/>
        </w:trPr>
        <w:tc>
          <w:tcPr>
            <w:tcW w:w="403" w:type="dxa"/>
          </w:tcPr>
          <w:p w14:paraId="462E72AD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EF23C39" w14:textId="77777777" w:rsidR="003542DF" w:rsidRDefault="003542DF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83520" behindDoc="0" locked="0" layoutInCell="1" allowOverlap="1" wp14:anchorId="5599CE91" wp14:editId="089662BA">
                      <wp:simplePos x="0" y="0"/>
                      <wp:positionH relativeFrom="column">
                        <wp:posOffset>-65405</wp:posOffset>
                      </wp:positionH>
                      <wp:positionV relativeFrom="paragraph">
                        <wp:posOffset>-17780</wp:posOffset>
                      </wp:positionV>
                      <wp:extent cx="485775" cy="266700"/>
                      <wp:effectExtent l="0" t="0" r="28575" b="19050"/>
                      <wp:wrapNone/>
                      <wp:docPr id="50591" name="Isosceles Triangle 5059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85775" cy="266700"/>
                              </a:xfrm>
                              <a:prstGeom prst="triangle">
                                <a:avLst>
                                  <a:gd name="adj" fmla="val 0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18480B8">
                    <v:shapetype id="_x0000_t5" coordsize="21600,21600" o:spt="5" adj="10800" path="m@0,l,21600r21600,xe" w14:anchorId="236A67EE">
                      <v:stroke joinstyle="miter"/>
                      <v:formulas>
                        <v:f eqn="val #0"/>
                        <v:f eqn="prod #0 1 2"/>
                        <v:f eqn="sum @1 10800 0"/>
                      </v:formulas>
                      <v:path textboxrect="0,10800,10800,18000;5400,10800,16200,18000;10800,10800,21600,18000;0,7200,7200,21600;7200,7200,14400,21600;14400,7200,21600,21600" gradientshapeok="t" o:connecttype="custom" o:connectlocs="@0,0;@1,10800;0,21600;10800,21600;21600,21600;@2,10800"/>
                      <v:handles>
                        <v:h position="#0,topLeft" xrange="0,21600"/>
                      </v:handles>
                    </v:shapetype>
                    <v:shape id="Isosceles Triangle 50591" style="position:absolute;margin-left:-5.15pt;margin-top:-1.4pt;width:38.25pt;height:21pt;z-index:2518835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5" adj="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w/kWkgIAAHUFAAAOAAAAZHJzL2Uyb0RvYy54bWysVEtv2zAMvg/YfxB0X+wEebRBnCJo0aFA&#10;0RZLh55VWYo9SKImKXGyXz9KfqRYix2G+SCLIvmR/ERqdXXUihyE8zWYgo5HOSXCcChrsyvo9+fb&#10;LxeU+MBMyRQYUdCT8PRq/fnTqrFLMYEKVCkcQRDjl40taBWCXWaZ55XQzI/ACoNKCU6zgKLbZaVj&#10;DaJrlU3yfJ414ErrgAvv8fSmVdJ1wpdS8PAopReBqIJibiGtLq2vcc3WK7bcOWarmndpsH/IQrPa&#10;YNAB6oYFRvaufgela+7AgwwjDjoDKWsuUg1YzTj/o5ptxaxItSA53g40+f8Hyx8OT47UZUFn+exy&#10;TIlhGq/pzoPnQglPnl3NzE4J0uqRr8b6Jbpt7ZPrJI/bWPxROh3/WBY5Jo5PA8fiGAjHw+nFbLGY&#10;UcJRNZnPF3m6g+zsbJ0PXwVoEjcFDV38xC473PuQaC67RFn5gxKpFV7agSnSg3WGCNvDrVdZTLxN&#10;Ne3CSYmIpcw3IZECTG6SoqTmE9fKEYQsKONcmDBuVRUrRXs8y/GL/YNBBo8kJcCILGulBuwOIDb2&#10;e+wWprOPriL17uCc/y2x1nnwSJHBhMFZ1wbcRwAKq+oit/Y9SS01kaVXKE/YIA7ayfGW39Z4L/fM&#10;hyfmkHUcKhz/8IiLVNAUFLodJRW4Xx+dR3vsYNRS0uDoFdT/3DMnKFF3Bnv7cjydxllNwnS2mKDg&#10;3mpe32rMXl8DXhP2LmaXttE+qH4rHegXfCU2MSqqmOEYu6A8uF64Du2TgO8MF5tNMsP5tCzcm63l&#10;ETyyGnvp+fjCnO2bE7v6AfoxZcvUdi2jZ9voaWCzDyDrEJVnXjsBZzs1TvcOxcfjrZyszq/l+jcA&#10;AAD//wMAUEsDBBQABgAIAAAAIQCvhftP2wAAAAgBAAAPAAAAZHJzL2Rvd25yZXYueG1sTI/BTsMw&#10;DIbvSLxDZCRuW9pOqmhpOk0Tu3Fh4wGyxmsKiVOarCtvjznBzZY//f7+Zrt4J2ac4hBIQb7OQCB1&#10;wQzUK3g/HVZPIGLSZLQLhAq+McK2vb9rdG3Cjd5wPqZecAjFWiuwKY21lLGz6HVchxGJb5cweZ14&#10;nXppJn3jcO9kkWWl9Hog/mD1iHuL3efx6hW82qUy+/zkPiqSX/mL7/V82Cn1+LDsnkEkXNIfDL/6&#10;rA4tO53DlUwUTsEqzzaM8lBwBQbKsgBxVrCpCpBtI/8XaH8AAAD//wMAUEsBAi0AFAAGAAgAAAAh&#10;ALaDOJL+AAAA4QEAABMAAAAAAAAAAAAAAAAAAAAAAFtDb250ZW50X1R5cGVzXS54bWxQSwECLQAU&#10;AAYACAAAACEAOP0h/9YAAACUAQAACwAAAAAAAAAAAAAAAAAvAQAAX3JlbHMvLnJlbHNQSwECLQAU&#10;AAYACAAAACEA5sP5FpICAAB1BQAADgAAAAAAAAAAAAAAAAAuAgAAZHJzL2Uyb0RvYy54bWxQSwEC&#10;LQAUAAYACAAAACEAr4X7T9sAAAAIAQAADwAAAAAAAAAAAAAAAADsBAAAZHJzL2Rvd25yZXYueG1s&#10;UEsFBgAAAAAEAAQA8wAAAPQFAAAA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2DFD4DB2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9A6A39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E9EE43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0666D37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788789" w14:textId="77777777" w:rsidR="003542DF" w:rsidRPr="00955629" w:rsidRDefault="00955629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P’</w:t>
            </w:r>
          </w:p>
        </w:tc>
        <w:tc>
          <w:tcPr>
            <w:tcW w:w="403" w:type="dxa"/>
          </w:tcPr>
          <w:p w14:paraId="6EF46138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0428201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2822022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5175B91" w14:textId="77777777" w:rsidR="003542DF" w:rsidRDefault="003542DF" w:rsidP="00855D6E">
            <w:pPr>
              <w:spacing w:line="276" w:lineRule="auto"/>
            </w:pPr>
          </w:p>
        </w:tc>
      </w:tr>
      <w:tr w:rsidR="003542DF" w14:paraId="0C204121" w14:textId="77777777" w:rsidTr="00B843DF">
        <w:trPr>
          <w:trHeight w:hRule="exact" w:val="403"/>
        </w:trPr>
        <w:tc>
          <w:tcPr>
            <w:tcW w:w="403" w:type="dxa"/>
          </w:tcPr>
          <w:p w14:paraId="0D500F0F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535E731D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72F002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6E59B6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97484EB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61BF122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8FE5CF3" w14:textId="77777777" w:rsidR="003542DF" w:rsidRPr="004B1692" w:rsidRDefault="003542DF" w:rsidP="00855D6E">
            <w:pPr>
              <w:spacing w:line="276" w:lineRule="auto"/>
              <w:rPr>
                <w:color w:val="76923C" w:themeColor="accent3" w:themeShade="BF"/>
              </w:rPr>
            </w:pPr>
            <w:r w:rsidRPr="004B1692">
              <w:rPr>
                <w:rFonts w:ascii="Times New Roman" w:hAnsi="Times New Roman" w:cs="Times New Roman"/>
                <w:noProof/>
                <w:color w:val="76923C" w:themeColor="accent3" w:themeShade="BF"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884544" behindDoc="0" locked="0" layoutInCell="1" allowOverlap="1" wp14:anchorId="0C562914" wp14:editId="60729DE2">
                      <wp:simplePos x="0" y="0"/>
                      <wp:positionH relativeFrom="column">
                        <wp:posOffset>-174942</wp:posOffset>
                      </wp:positionH>
                      <wp:positionV relativeFrom="paragraph">
                        <wp:posOffset>-154622</wp:posOffset>
                      </wp:positionV>
                      <wp:extent cx="485775" cy="266700"/>
                      <wp:effectExtent l="0" t="4762" r="23812" b="23813"/>
                      <wp:wrapNone/>
                      <wp:docPr id="50592" name="Isosceles Triangle 5059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16200000" flipV="1">
                                <a:off x="0" y="0"/>
                                <a:ext cx="485775" cy="266700"/>
                              </a:xfrm>
                              <a:prstGeom prst="triangle">
                                <a:avLst>
                                  <a:gd name="adj" fmla="val 0"/>
                                </a:avLst>
                              </a:prstGeom>
                              <a:solidFill>
                                <a:srgbClr val="92D05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7A28899">
                    <v:shape id="Isosceles Triangle 50592" style="position:absolute;margin-left:-13.75pt;margin-top:-12.15pt;width:38.25pt;height:21pt;rotation:90;flip:y;z-index:2518845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92d050" strokecolor="#243f60 [1604]" strokeweight="2pt" type="#_x0000_t5" adj="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9mEOswIAAMIFAAAOAAAAZHJzL2Uyb0RvYy54bWysVE1v2zAMvQ/YfxB0X50YcbIGdYqgRYcC&#10;RVus3XpWZCnWIIuapMTJfv0o+aPBWuwwzAdDFMlH8onkxeWh0WQvnFdgSjo9m1AiDIdKmW1Jvz3f&#10;fPpMiQ/MVEyDESU9Ck8vVx8/XLR2KXKoQVfCEQQxftnaktYh2GWWeV6LhvkzsMKgUoJrWEDRbbPK&#10;sRbRG53lk8k8a8FV1gEX3uPtdaekq4QvpeDhQUovAtElxdxC+rv038R/trpgy61jtla8T4P9QxYN&#10;UwaDjlDXLDCyc+oNVKO4Aw8ynHFoMpBScZFqwGqmkz+qeaqZFakWJMfbkSb//2D5/f7REVWVtJgU&#10;5zklhjX4TLcePBdaePLsFDNbLUinR75a65fo9mQfXS95PMbiD9I1xAGSPJ3j4+BHidTKfseLxA7W&#10;Sw6J/ONIvjgEwvFy9rlYLApKOKry+XyBzgifdagR3TofvghoSDyUNPSJJWC2v/Mh8V/1FbDqBwZv&#10;NL7mnmkygPWGCDvARS8PWlU3SuskuO3mSjuCbiU9z68nxeB8YpZFFrq60ykctYjO2nwVEvnEgvKU&#10;WepkMeIxzoUJHRu+ZpXowhSJrK7e0SNVnwAjssT0RuweIE7JW+wOprePriINwug8+VtinfPokSKD&#10;CaNzowy49wA0VtVH7uwx/RNq4nED1RG7LXUItoa3/EbhW94xHx6Zw5fCS9wl4QF/UkNbUuhPlNTg&#10;fr13H+1xHFBLSYtzXFL/c8ecoETfGhyU8+lsFgc/CbNikaPgTjWbU43ZNVeAzz5N2aVjtA96OEoH&#10;zQuunHWMiipmOMYuKQ9uEK5Ct19waXGxXiczHHbLwp15snyYhdh/z4cX5uzQ0DgJ9zDMPFumVu0Y&#10;fbWN72FgvQsgVYjKV157ARdFapx+qcVNdConq9fVu/oNAAD//wMAUEsDBBQABgAIAAAAIQA2RvFE&#10;3wAAAAkBAAAPAAAAZHJzL2Rvd25yZXYueG1sTI9BT4NAEIXvJv6HzZh4Me1CbaoiS0NNMPHUinqf&#10;wghEdpay2xb/veNJTzOT9/Lme+l6sr060eg7xwbieQSKuHJ1x42B97didg/KB+Qae8dk4Js8rLPL&#10;ixST2p35lU5laJSEsE/QQBvCkGjtq5Ys+rkbiEX7dKPFIOfY6HrEs4TbXi+iaKUtdiwfWhzoqaXq&#10;qzxaA4fn3V3xstkV+Y3F7aH42ORlPhlzfTXlj6ACTeHPDL/4gg6ZMO3dkWuvegOzOFqIVZZlvAIl&#10;jttYuuxlLh9AZ6n+3yD7AQAA//8DAFBLAQItABQABgAIAAAAIQC2gziS/gAAAOEBAAATAAAAAAAA&#10;AAAAAAAAAAAAAABbQ29udGVudF9UeXBlc10ueG1sUEsBAi0AFAAGAAgAAAAhADj9If/WAAAAlAEA&#10;AAsAAAAAAAAAAAAAAAAALwEAAF9yZWxzLy5yZWxzUEsBAi0AFAAGAAgAAAAhAI72YQ6zAgAAwgUA&#10;AA4AAAAAAAAAAAAAAAAALgIAAGRycy9lMm9Eb2MueG1sUEsBAi0AFAAGAAgAAAAhADZG8UTfAAAA&#10;CQEAAA8AAAAAAAAAAAAAAAAADQUAAGRycy9kb3ducmV2LnhtbFBLBQYAAAAABAAEAPMAAAAZBgAA&#10;AAA=&#10;" w14:anchorId="5CEFF203"/>
                  </w:pict>
                </mc:Fallback>
              </mc:AlternateContent>
            </w:r>
          </w:p>
        </w:tc>
        <w:tc>
          <w:tcPr>
            <w:tcW w:w="403" w:type="dxa"/>
          </w:tcPr>
          <w:p w14:paraId="7140A792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8698F50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4ABD2E4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EC66512" w14:textId="77777777" w:rsidR="003542DF" w:rsidRDefault="003542DF" w:rsidP="00855D6E">
            <w:pPr>
              <w:spacing w:line="276" w:lineRule="auto"/>
            </w:pPr>
          </w:p>
        </w:tc>
      </w:tr>
      <w:tr w:rsidR="003542DF" w14:paraId="2C17CB4B" w14:textId="77777777" w:rsidTr="00B843DF">
        <w:trPr>
          <w:trHeight w:hRule="exact" w:val="403"/>
        </w:trPr>
        <w:tc>
          <w:tcPr>
            <w:tcW w:w="403" w:type="dxa"/>
          </w:tcPr>
          <w:p w14:paraId="4C6F3D72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62950991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9CE0A3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F628257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12F1521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4A5E71" w14:textId="77777777" w:rsidR="003542DF" w:rsidRDefault="00846155" w:rsidP="00855D6E">
            <w:pPr>
              <w:spacing w:line="276" w:lineRule="auto"/>
            </w:pPr>
            <w:r>
              <w:rPr>
                <w:sz w:val="18"/>
                <w:szCs w:val="18"/>
              </w:rPr>
              <w:t>S’</w:t>
            </w:r>
          </w:p>
        </w:tc>
        <w:tc>
          <w:tcPr>
            <w:tcW w:w="403" w:type="dxa"/>
          </w:tcPr>
          <w:p w14:paraId="2E15EB85" w14:textId="77777777" w:rsidR="003542DF" w:rsidRPr="00955629" w:rsidRDefault="003542DF" w:rsidP="00855D6E">
            <w:pPr>
              <w:spacing w:line="276" w:lineRule="auto"/>
              <w:rPr>
                <w:sz w:val="18"/>
                <w:szCs w:val="18"/>
              </w:rPr>
            </w:pPr>
          </w:p>
        </w:tc>
        <w:tc>
          <w:tcPr>
            <w:tcW w:w="403" w:type="dxa"/>
          </w:tcPr>
          <w:p w14:paraId="19F91853" w14:textId="77777777" w:rsidR="003542DF" w:rsidRPr="00955629" w:rsidRDefault="00955629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Q’</w:t>
            </w:r>
          </w:p>
        </w:tc>
        <w:tc>
          <w:tcPr>
            <w:tcW w:w="403" w:type="dxa"/>
          </w:tcPr>
          <w:p w14:paraId="0426D4D0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BEECED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94373D" w14:textId="77777777" w:rsidR="003542DF" w:rsidRDefault="003542DF" w:rsidP="00855D6E">
            <w:pPr>
              <w:spacing w:line="276" w:lineRule="auto"/>
            </w:pPr>
          </w:p>
        </w:tc>
      </w:tr>
      <w:tr w:rsidR="003542DF" w14:paraId="32E5C97C" w14:textId="77777777" w:rsidTr="00B843DF">
        <w:trPr>
          <w:trHeight w:hRule="exact" w:val="403"/>
        </w:trPr>
        <w:tc>
          <w:tcPr>
            <w:tcW w:w="403" w:type="dxa"/>
          </w:tcPr>
          <w:p w14:paraId="27DED590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AB3BC92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C55FCEA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9D4689D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BE0D14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087B08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2648F51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6DACCBF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EDAFAD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3796D18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5B0545" w14:textId="77777777" w:rsidR="003542DF" w:rsidRDefault="003542DF" w:rsidP="00855D6E">
            <w:pPr>
              <w:spacing w:line="276" w:lineRule="auto"/>
            </w:pPr>
          </w:p>
        </w:tc>
      </w:tr>
      <w:tr w:rsidR="003542DF" w14:paraId="14F9A411" w14:textId="77777777" w:rsidTr="00B843DF">
        <w:trPr>
          <w:trHeight w:hRule="exact" w:val="403"/>
        </w:trPr>
        <w:tc>
          <w:tcPr>
            <w:tcW w:w="403" w:type="dxa"/>
          </w:tcPr>
          <w:p w14:paraId="346F7456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11" w:type="dxa"/>
          </w:tcPr>
          <w:p w14:paraId="32CEDC5D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E89C73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C6B840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4974C3D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B548398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4494A57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AB5C991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B0290F9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807D5E" w14:textId="77777777" w:rsidR="003542DF" w:rsidRDefault="003542DF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85661FB" w14:textId="77777777" w:rsidR="003542DF" w:rsidRDefault="003542DF" w:rsidP="00855D6E">
            <w:pPr>
              <w:spacing w:line="276" w:lineRule="auto"/>
            </w:pPr>
          </w:p>
        </w:tc>
      </w:tr>
    </w:tbl>
    <w:p w14:paraId="4817D766" w14:textId="77777777" w:rsidR="00B843DF" w:rsidRDefault="00B843DF" w:rsidP="00855D6E">
      <w:pPr>
        <w:autoSpaceDE w:val="0"/>
        <w:autoSpaceDN w:val="0"/>
        <w:adjustRightInd w:val="0"/>
        <w:spacing w:after="0"/>
        <w:ind w:right="3547"/>
        <w:rPr>
          <w:rFonts w:ascii="Times New Roman" w:hAnsi="Times New Roman" w:cs="Times New Roman"/>
          <w:b/>
          <w:bCs/>
          <w:sz w:val="24"/>
          <w:szCs w:val="24"/>
        </w:rPr>
      </w:pPr>
    </w:p>
    <w:p w14:paraId="55AF38DF" w14:textId="77777777" w:rsidR="00401816" w:rsidRDefault="00401816" w:rsidP="00855D6E">
      <w:pPr>
        <w:autoSpaceDE w:val="0"/>
        <w:autoSpaceDN w:val="0"/>
        <w:adjustRightInd w:val="0"/>
        <w:spacing w:after="0"/>
        <w:ind w:right="3547"/>
        <w:rPr>
          <w:rFonts w:ascii="Times New Roman" w:hAnsi="Times New Roman" w:cs="Times New Roman"/>
          <w:b/>
          <w:bCs/>
          <w:sz w:val="24"/>
          <w:szCs w:val="24"/>
        </w:rPr>
      </w:pPr>
    </w:p>
    <w:p w14:paraId="3E25B487" w14:textId="77777777" w:rsidR="003542DF" w:rsidRPr="00A91333" w:rsidRDefault="00A66897" w:rsidP="00855D6E">
      <w:pPr>
        <w:rPr>
          <w:rFonts w:ascii="Times New Roman" w:hAnsi="Times New Roman" w:cs="Times New Roman"/>
          <w:b/>
          <w:bCs/>
          <w:sz w:val="24"/>
          <w:szCs w:val="24"/>
        </w:rPr>
      </w:pPr>
      <w:r w:rsidRPr="00A91333">
        <w:rPr>
          <w:rFonts w:ascii="Times New Roman" w:hAnsi="Times New Roman" w:cs="Times New Roman"/>
          <w:b/>
          <w:bCs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bCs/>
          <w:sz w:val="24"/>
          <w:szCs w:val="24"/>
        </w:rPr>
        <w:t>10</w:t>
      </w:r>
      <w:r w:rsidR="00B40194">
        <w:rPr>
          <w:rFonts w:ascii="Times New Roman" w:hAnsi="Times New Roman" w:cs="Times New Roman"/>
          <w:b/>
          <w:bCs/>
          <w:sz w:val="24"/>
          <w:szCs w:val="24"/>
        </w:rPr>
        <w:t>.1.10</w:t>
      </w:r>
      <w:r w:rsidR="00A91333" w:rsidRPr="00A91333">
        <w:rPr>
          <w:rFonts w:ascii="Times New Roman" w:hAnsi="Times New Roman" w:cs="Times New Roman"/>
          <w:b/>
          <w:bCs/>
          <w:sz w:val="24"/>
          <w:szCs w:val="24"/>
        </w:rPr>
        <w:t xml:space="preserve">: </w:t>
      </w:r>
      <w:r w:rsidR="00292846">
        <w:rPr>
          <w:rFonts w:ascii="Times New Roman" w:hAnsi="Times New Roman" w:cs="Times New Roman"/>
          <w:b/>
          <w:sz w:val="24"/>
          <w:szCs w:val="24"/>
        </w:rPr>
        <w:t>Glide-Reflection</w:t>
      </w:r>
      <w:r w:rsidR="00B40194">
        <w:rPr>
          <w:rFonts w:ascii="Times New Roman" w:hAnsi="Times New Roman" w:cs="Times New Roman"/>
          <w:b/>
          <w:sz w:val="24"/>
          <w:szCs w:val="24"/>
        </w:rPr>
        <w:t xml:space="preserve"> of an L-Shape</w:t>
      </w:r>
    </w:p>
    <w:p w14:paraId="478B8000" w14:textId="77777777" w:rsidR="00EF0325" w:rsidRPr="00B843DF" w:rsidRDefault="00D20F0A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.1.26</w:t>
      </w:r>
      <w:r w:rsidR="00B843DF" w:rsidRPr="00B843DF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B40194">
        <w:rPr>
          <w:rFonts w:ascii="Times New Roman" w:hAnsi="Times New Roman" w:cs="Times New Roman"/>
          <w:b/>
          <w:sz w:val="24"/>
          <w:szCs w:val="24"/>
        </w:rPr>
        <w:t>L-Shape, V</w:t>
      </w:r>
      <w:r w:rsidR="00B40194" w:rsidRPr="002C64E1">
        <w:rPr>
          <w:rFonts w:ascii="Times New Roman" w:hAnsi="Times New Roman" w:cs="Times New Roman"/>
          <w:b/>
          <w:sz w:val="24"/>
          <w:szCs w:val="24"/>
        </w:rPr>
        <w:t xml:space="preserve">ector </w:t>
      </w:r>
      <w:r w:rsidR="00E47C26" w:rsidRPr="00E47C26">
        <w:rPr>
          <w:rFonts w:ascii="Times New Roman" w:hAnsi="Times New Roman" w:cs="Times New Roman"/>
          <w:b/>
          <w:noProof/>
          <w:position w:val="-6"/>
          <w:sz w:val="24"/>
          <w:szCs w:val="24"/>
        </w:rPr>
        <w:object w:dxaOrig="220" w:dyaOrig="300" w14:anchorId="281FDB18">
          <v:shape id="_x0000_i1289" type="#_x0000_t75" alt="" style="width:11.25pt;height:15.05pt;mso-width-percent:0;mso-height-percent:0;mso-width-percent:0;mso-height-percent:0" o:ole="">
            <v:imagedata r:id="rId19" o:title=""/>
          </v:shape>
          <o:OLEObject Type="Embed" ProgID="Equation.DSMT4" ShapeID="_x0000_i1289" DrawAspect="Content" ObjectID="_1688998983" r:id="rId62"/>
        </w:object>
      </w:r>
      <w:r w:rsidR="00B40194">
        <w:rPr>
          <w:rFonts w:ascii="Times New Roman" w:hAnsi="Times New Roman" w:cs="Times New Roman"/>
          <w:b/>
          <w:sz w:val="24"/>
          <w:szCs w:val="24"/>
        </w:rPr>
        <w:t>, and L</w:t>
      </w:r>
      <w:r w:rsidR="00B40194" w:rsidRPr="002C64E1">
        <w:rPr>
          <w:rFonts w:ascii="Times New Roman" w:hAnsi="Times New Roman" w:cs="Times New Roman"/>
          <w:b/>
          <w:sz w:val="24"/>
          <w:szCs w:val="24"/>
        </w:rPr>
        <w:t xml:space="preserve">ine </w:t>
      </w:r>
      <w:r w:rsidR="00B40194">
        <w:rPr>
          <w:rFonts w:ascii="Times New Roman" w:hAnsi="Times New Roman" w:cs="Times New Roman"/>
          <w:b/>
          <w:i/>
          <w:sz w:val="24"/>
          <w:szCs w:val="24"/>
        </w:rPr>
        <w:t>l</w:t>
      </w:r>
    </w:p>
    <w:tbl>
      <w:tblPr>
        <w:tblStyle w:val="TableGrid"/>
        <w:tblW w:w="0" w:type="auto"/>
        <w:tblInd w:w="790" w:type="dxa"/>
        <w:tblLook w:val="04A0" w:firstRow="1" w:lastRow="0" w:firstColumn="1" w:lastColumn="0" w:noHBand="0" w:noVBand="1"/>
      </w:tblPr>
      <w:tblGrid>
        <w:gridCol w:w="403"/>
        <w:gridCol w:w="411"/>
        <w:gridCol w:w="416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A66897" w14:paraId="74B6CB11" w14:textId="77777777" w:rsidTr="00B843DF">
        <w:trPr>
          <w:trHeight w:hRule="exact" w:val="403"/>
        </w:trPr>
        <w:tc>
          <w:tcPr>
            <w:tcW w:w="403" w:type="dxa"/>
          </w:tcPr>
          <w:p w14:paraId="4DBA5B7D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01549BF0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5EEEB47" w14:textId="77777777" w:rsidR="00A66897" w:rsidRDefault="00E47C26" w:rsidP="00855D6E">
            <w:pPr>
              <w:spacing w:line="276" w:lineRule="auto"/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6924E216">
                <v:shape id="_x0000_i1288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288" DrawAspect="Content" ObjectID="_1688998984" r:id="rId63"/>
              </w:object>
            </w:r>
          </w:p>
        </w:tc>
        <w:tc>
          <w:tcPr>
            <w:tcW w:w="403" w:type="dxa"/>
          </w:tcPr>
          <w:p w14:paraId="59C4D943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FCFB5D8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80012E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FB9EFCA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310D6B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3DCB770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575F703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92182F" w14:textId="77777777" w:rsidR="00A66897" w:rsidRDefault="00A66897" w:rsidP="00855D6E">
            <w:pPr>
              <w:spacing w:line="276" w:lineRule="auto"/>
            </w:pPr>
          </w:p>
        </w:tc>
      </w:tr>
      <w:tr w:rsidR="00A66897" w14:paraId="7448C944" w14:textId="77777777" w:rsidTr="00B843DF">
        <w:trPr>
          <w:trHeight w:hRule="exact" w:val="403"/>
        </w:trPr>
        <w:tc>
          <w:tcPr>
            <w:tcW w:w="403" w:type="dxa"/>
          </w:tcPr>
          <w:p w14:paraId="23993F18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49162F32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31D62D5" w14:textId="77777777" w:rsidR="00A66897" w:rsidRDefault="00B40194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90688" behindDoc="0" locked="0" layoutInCell="1" allowOverlap="1" wp14:anchorId="470252F0" wp14:editId="3F349F13">
                      <wp:simplePos x="0" y="0"/>
                      <wp:positionH relativeFrom="column">
                        <wp:posOffset>-342900</wp:posOffset>
                      </wp:positionH>
                      <wp:positionV relativeFrom="paragraph">
                        <wp:posOffset>-265430</wp:posOffset>
                      </wp:positionV>
                      <wp:extent cx="1276350" cy="533400"/>
                      <wp:effectExtent l="19050" t="57150" r="0" b="19050"/>
                      <wp:wrapNone/>
                      <wp:docPr id="50595" name="Straight Arrow Connector 5059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1276350" cy="533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565FB2A">
                    <v:shape id="Straight Arrow Connector 50595" style="position:absolute;margin-left:-27pt;margin-top:-20.9pt;width:100.5pt;height:42pt;flip:y;z-index:2518906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f81bd [320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aCu3/QEAAFgEAAAOAAAAZHJzL2Uyb0RvYy54bWysVE2P0zAQvSPxHyzfadKW7C5R0xXqslwQ&#10;VCxw9zp2YslfGpsm/feMnTR8C4G4WLZn3ps3z5PsbkejyUlAUM42dL0qKRGWu1bZrqEfP9w/u6Ek&#10;RGZbpp0VDT2LQG/3T5/sBl+LjeudbgUQJLGhHnxD+xh9XRSB98KwsHJeWAxKB4ZFPEJXtMAGZDe6&#10;2JTlVTE4aD04LkLA27spSPeZX0rB4zspg4hENxS1xbxCXh/TWux3rO6A+V7xWQb7BxWGKYtFF6o7&#10;Fhn5DOonKqM4uOBkXHFnCiel4iL3gN2syx+6eeiZF7kXNCf4xabw/2j529MRiGobWpXVi4oSyww+&#10;00MEpro+kpcAbiAHZy1a6YBMWeja4EON4IM9wnwK/gjJglGCIVIr/wkHIpuCbZIxe35ePBdjJBwv&#10;15vrq22FT8MxVm23z8v8KMXEk/g8hPhaOEPSpqFhlrZommqw05sQUQkCL4AE1pYMDd3cVNdVlhKc&#10;Vu290joF85SJgwZyYjgfjHNh4zrNBLJ8lxmZ0q9sS+LZozsRFLOdFnOmtghIfkwO5F08azHVfy8k&#10;+ps6nQSkyf5dTW0xO8EkKlyA5Z+Bc36Cijz1fwNeELmys3EBG2Ud/Kp6HC82ySn/4sDUd7Lg0bXn&#10;PBvZGhzf7Or8qaXv49tzhn/9Iey/AAAA//8DAFBLAwQUAAYACAAAACEAKL8wTd8AAAAKAQAADwAA&#10;AGRycy9kb3ducmV2LnhtbEyPT0+EMBDF7yZ+h2ZMvO0WsC4GKRv/xsR4cTXRY6EjEOmU0LKL397Z&#10;k95m5r28+b1yu7hB7HEKvScN6ToBgdR421Or4f3tcXUFIkRD1gyeUMMPBthWpyelKaw/0Cvud7EV&#10;HEKhMBq6GMdCytB06ExY+xGJtS8/ORN5nVppJ3PgcDfILEk20pme+ENnRrzrsPnezU7Dc5Zs8OLh&#10;afh4metblyuf5vefWp+fLTfXICIu8c8MR3xGh4qZaj+TDWLQsLpU3CXyoFLucHSonC+1BpVlIKtS&#10;/q9Q/QIAAP//AwBQSwECLQAUAAYACAAAACEAtoM4kv4AAADhAQAAEwAAAAAAAAAAAAAAAAAAAAAA&#10;W0NvbnRlbnRfVHlwZXNdLnhtbFBLAQItABQABgAIAAAAIQA4/SH/1gAAAJQBAAALAAAAAAAAAAAA&#10;AAAAAC8BAABfcmVscy8ucmVsc1BLAQItABQABgAIAAAAIQBMaCu3/QEAAFgEAAAOAAAAAAAAAAAA&#10;AAAAAC4CAABkcnMvZTJvRG9jLnhtbFBLAQItABQABgAIAAAAIQAovzBN3wAAAAoBAAAPAAAAAAAA&#10;AAAAAAAAAFcEAABkcnMvZG93bnJldi54bWxQSwUGAAAAAAQABADzAAAAYwUAAAAA&#10;" w14:anchorId="5AB70233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49658522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6B137A7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B0D463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5D0C830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59C9455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2F351E0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B98E5C6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B3D03F" w14:textId="77777777" w:rsidR="00A66897" w:rsidRDefault="00A66897" w:rsidP="00855D6E">
            <w:pPr>
              <w:spacing w:line="276" w:lineRule="auto"/>
            </w:pPr>
          </w:p>
        </w:tc>
      </w:tr>
      <w:tr w:rsidR="00A66897" w14:paraId="7B64763B" w14:textId="77777777" w:rsidTr="00B843DF">
        <w:trPr>
          <w:trHeight w:hRule="exact" w:val="403"/>
        </w:trPr>
        <w:tc>
          <w:tcPr>
            <w:tcW w:w="403" w:type="dxa"/>
          </w:tcPr>
          <w:p w14:paraId="275E2160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61333A76" w14:textId="77777777" w:rsidR="00A66897" w:rsidRPr="00801BEC" w:rsidRDefault="00A66897" w:rsidP="00855D6E">
            <w:pPr>
              <w:spacing w:line="276" w:lineRule="auto"/>
              <w:rPr>
                <w:i/>
              </w:rPr>
            </w:pPr>
          </w:p>
        </w:tc>
        <w:tc>
          <w:tcPr>
            <w:tcW w:w="411" w:type="dxa"/>
          </w:tcPr>
          <w:p w14:paraId="0556B1DD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F21B76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8147635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0777CB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D8B647C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9ADCA9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B1023B9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537525C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65F91AD" w14:textId="77777777" w:rsidR="00A66897" w:rsidRDefault="00A66897" w:rsidP="00855D6E">
            <w:pPr>
              <w:spacing w:line="276" w:lineRule="auto"/>
            </w:pPr>
          </w:p>
        </w:tc>
      </w:tr>
      <w:tr w:rsidR="00A66897" w14:paraId="615E8415" w14:textId="77777777" w:rsidTr="00B843DF">
        <w:trPr>
          <w:trHeight w:hRule="exact" w:val="403"/>
        </w:trPr>
        <w:tc>
          <w:tcPr>
            <w:tcW w:w="403" w:type="dxa"/>
          </w:tcPr>
          <w:p w14:paraId="5818B436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46C66258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43B7A4EF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73F2BEE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8531C3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9D2D9B0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F5F23A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5A8B3E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29C79DA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FB801B" w14:textId="77777777" w:rsidR="00A66897" w:rsidRDefault="00673701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93760" behindDoc="0" locked="0" layoutInCell="1" allowOverlap="1" wp14:anchorId="60C7663B" wp14:editId="5CA9C677">
                      <wp:simplePos x="0" y="0"/>
                      <wp:positionH relativeFrom="column">
                        <wp:posOffset>-2132331</wp:posOffset>
                      </wp:positionH>
                      <wp:positionV relativeFrom="paragraph">
                        <wp:posOffset>243841</wp:posOffset>
                      </wp:positionV>
                      <wp:extent cx="2562225" cy="1047750"/>
                      <wp:effectExtent l="38100" t="57150" r="0" b="57150"/>
                      <wp:wrapNone/>
                      <wp:docPr id="50596" name="Straight Arrow Connector 5059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2562225" cy="10477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D948BC4">
                    <v:shape id="Straight Arrow Connector 50596" style="position:absolute;margin-left:-167.9pt;margin-top:19.2pt;width:201.75pt;height:82.5pt;flip:x;z-index:2518937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z9SvCwIAAHEEAAAOAAAAZHJzL2Uyb0RvYy54bWysVE2P0zAQvSPxHyzfadKItEvVdIW6LBwQ&#10;VCz8AK9jN5b8pbFp2n/P2G5TdtkLiItle+a9efMyzvr2aDQ5CAjK2Y7OZzUlwnLXK7vv6I/v929u&#10;KAmR2Z5pZ0VHTyLQ283rV+vRr0TjBqd7AQRJbFiNvqNDjH5VVYEPwrAwc15YDEoHhkU8wr7qgY3I&#10;bnTV1PWiGh30HhwXIeDtXQnSTeaXUvD4VcogItEdRW0xr5DXx7RWmzVb7YH5QfGzDPYPKgxTFotO&#10;VHcsMvIT1B9URnFwwck4485UTkrFRe4Bu5nXz7p5GJgXuRc0J/jJpvD/aPmXww6I6jva1u27BSWW&#10;GfxMDxGY2g+RvAdwI9k6a9FKB6RkoWujDysEb+0Ozqfgd5AsOEowRGrlP+FAZFOwTXLMnp8mz8Ux&#10;Eo6XTbtomqalhGNsXr9dLtv8VapClAg9hPhROEPSpqPhrG0SVYqww+cQUQoCL4AE1paMWOWmXbZZ&#10;S3Ba9fdK6xTMYya2GsiB4YDE4zwNBDI8yRoE6z/YnsSTR2siKGb3WpTRiUzpl2PIoi2SJaOKNXkX&#10;T1oUXd+EROPRgqL/mRbGubDxokdbzE4wiconYF06Sm/l2sRT4Dk/QUV+Dn8DnhC5srNxAhtlHbxU&#10;/WqhLPkXB0rfyYJH15/y0GRrcK6z4+c3mB7O7+cMv/4pNr8AAAD//wMAUEsDBBQABgAIAAAAIQAo&#10;eNeu4gAAAAoBAAAPAAAAZHJzL2Rvd25yZXYueG1sTI/BTsMwEETvSPyDtUjcWoembaqQTQVISD0A&#10;ghaJHt14SQLxOrKdNvD1mBMcRzOaeVOsR9OJIznfWka4miYgiCurW64RXnf3kxUIHxRr1VkmhC/y&#10;sC7PzwqVa3viFzpuQy1iCftcITQh9LmUvmrIKD+1PXH03q0zKkTpaqmdOsVy08lZkiylUS3HhUb1&#10;dNdQ9bkdDAI/jbcu44d9tfjYPPLz/nvzNuwQLy/Gm2sQgcbwF4Zf/IgOZWQ62IG1Fx3CJE0XkT0g&#10;pKs5iJhYZhmIA8IsSecgy0L+v1D+AAAA//8DAFBLAQItABQABgAIAAAAIQC2gziS/gAAAOEBAAAT&#10;AAAAAAAAAAAAAAAAAAAAAABbQ29udGVudF9UeXBlc10ueG1sUEsBAi0AFAAGAAgAAAAhADj9If/W&#10;AAAAlAEAAAsAAAAAAAAAAAAAAAAALwEAAF9yZWxzLy5yZWxzUEsBAi0AFAAGAAgAAAAhAALP1K8L&#10;AgAAcQQAAA4AAAAAAAAAAAAAAAAALgIAAGRycy9lMm9Eb2MueG1sUEsBAi0AFAAGAAgAAAAhACh4&#10;167iAAAACgEAAA8AAAAAAAAAAAAAAAAAZQQAAGRycy9kb3ducmV2LnhtbFBLBQYAAAAABAAEAPMA&#10;AAB0BQAAAAA=&#10;" w14:anchorId="70821C28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566E5277" w14:textId="77777777" w:rsidR="00A66897" w:rsidRDefault="00A66897" w:rsidP="00855D6E">
            <w:pPr>
              <w:spacing w:line="276" w:lineRule="auto"/>
            </w:pPr>
          </w:p>
        </w:tc>
      </w:tr>
      <w:tr w:rsidR="00A66897" w14:paraId="5821A1E9" w14:textId="77777777" w:rsidTr="00B843DF">
        <w:trPr>
          <w:trHeight w:hRule="exact" w:val="403"/>
        </w:trPr>
        <w:tc>
          <w:tcPr>
            <w:tcW w:w="403" w:type="dxa"/>
          </w:tcPr>
          <w:p w14:paraId="01FE0634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0940B3F0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1243B6C4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AC726A1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521CA3D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C585CEE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4F1D6FA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D0F75B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7AE434A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3583092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4C1DD7" w14:textId="77777777" w:rsidR="00A66897" w:rsidRDefault="00A66897" w:rsidP="00855D6E">
            <w:pPr>
              <w:spacing w:line="276" w:lineRule="auto"/>
            </w:pPr>
          </w:p>
        </w:tc>
      </w:tr>
      <w:tr w:rsidR="00A66897" w:rsidRPr="00801BEC" w14:paraId="50D9086C" w14:textId="77777777" w:rsidTr="00B843DF">
        <w:trPr>
          <w:trHeight w:hRule="exact" w:val="403"/>
        </w:trPr>
        <w:tc>
          <w:tcPr>
            <w:tcW w:w="403" w:type="dxa"/>
          </w:tcPr>
          <w:p w14:paraId="1D4D5B90" w14:textId="77777777" w:rsidR="00A66897" w:rsidRPr="00801BEC" w:rsidRDefault="00A66897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3BBE56B7" w14:textId="77777777" w:rsidR="00A66897" w:rsidRPr="00801BEC" w:rsidRDefault="00A66897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10117530" w14:textId="77777777" w:rsidR="00A66897" w:rsidRPr="00801BEC" w:rsidRDefault="00A66897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08C96997" w14:textId="77777777" w:rsidR="00A66897" w:rsidRPr="00801BEC" w:rsidRDefault="00A66897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31E46D58" w14:textId="77777777" w:rsidR="00A66897" w:rsidRPr="00801BEC" w:rsidRDefault="00A66897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2343983F" w14:textId="77777777" w:rsidR="00A66897" w:rsidRPr="00801BEC" w:rsidRDefault="00A66897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7334631A" w14:textId="77777777" w:rsidR="00A66897" w:rsidRPr="00801BEC" w:rsidRDefault="00A66897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3BCAE1D1" w14:textId="77777777" w:rsidR="00A66897" w:rsidRPr="00801BEC" w:rsidRDefault="00A66897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7145F50D" w14:textId="77777777" w:rsidR="00A66897" w:rsidRPr="00801BEC" w:rsidRDefault="00A66897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23D6E3AB" w14:textId="77777777" w:rsidR="00A66897" w:rsidRPr="00801BEC" w:rsidRDefault="00B40194" w:rsidP="00855D6E">
            <w:pPr>
              <w:spacing w:line="276" w:lineRule="auto"/>
              <w:rPr>
                <w:b/>
              </w:rPr>
            </w:pPr>
            <w:r>
              <w:rPr>
                <w:rFonts w:ascii="Times New Roman" w:hAnsi="Times New Roman" w:cs="Times New Roman"/>
                <w:b/>
                <w:i/>
                <w:sz w:val="24"/>
                <w:szCs w:val="24"/>
              </w:rPr>
              <w:t>l</w:t>
            </w:r>
          </w:p>
        </w:tc>
        <w:tc>
          <w:tcPr>
            <w:tcW w:w="403" w:type="dxa"/>
          </w:tcPr>
          <w:p w14:paraId="05E8D8FD" w14:textId="77777777" w:rsidR="00A66897" w:rsidRPr="00801BEC" w:rsidRDefault="00A66897" w:rsidP="00855D6E">
            <w:pPr>
              <w:spacing w:line="276" w:lineRule="auto"/>
              <w:rPr>
                <w:b/>
              </w:rPr>
            </w:pPr>
          </w:p>
        </w:tc>
      </w:tr>
      <w:tr w:rsidR="00A66897" w14:paraId="27C032B1" w14:textId="77777777" w:rsidTr="00B843DF">
        <w:trPr>
          <w:trHeight w:hRule="exact" w:val="403"/>
        </w:trPr>
        <w:tc>
          <w:tcPr>
            <w:tcW w:w="403" w:type="dxa"/>
          </w:tcPr>
          <w:p w14:paraId="3124FF03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357DF84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0D26CB75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4580EC3" w14:textId="77777777" w:rsidR="00A66897" w:rsidRDefault="00673701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92736" behindDoc="0" locked="0" layoutInCell="1" allowOverlap="1" wp14:anchorId="782FA5AF" wp14:editId="56F41E56">
                      <wp:simplePos x="0" y="0"/>
                      <wp:positionH relativeFrom="column">
                        <wp:posOffset>-73025</wp:posOffset>
                      </wp:positionH>
                      <wp:positionV relativeFrom="paragraph">
                        <wp:posOffset>-247650</wp:posOffset>
                      </wp:positionV>
                      <wp:extent cx="514350" cy="514350"/>
                      <wp:effectExtent l="0" t="0" r="19050" b="19050"/>
                      <wp:wrapNone/>
                      <wp:docPr id="50599" name="L-Shape 5059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14350" cy="514350"/>
                              </a:xfrm>
                              <a:prstGeom prst="corner">
                                <a:avLst>
                                  <a:gd name="adj1" fmla="val 50000"/>
                                  <a:gd name="adj2" fmla="val 51620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40CF3F0">
                    <v:shape id="L-Shape 50599" style="position:absolute;margin-left:-5.75pt;margin-top:-19.5pt;width:40.5pt;height:40.5pt;z-index:2518927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14350,514350" o:spid="_x0000_s1026" fillcolor="#4f81bd [3204]" strokecolor="#243f60 [1604]" strokeweight="2pt" path="m,l265507,r,257175l514350,257175r,257175l,51435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67jiTlQIAAJEFAAAOAAAAZHJzL2Uyb0RvYy54bWysVN9PGzEMfp+0/yHKO1zbtWxUXFEFYppU&#10;AQImnkMu4W5K4ixJe+3++jk/eu3GtIdpfbg6sf3Z/uz44nKrFdkI5zswNR2fjigRhkPTmdeafn26&#10;OflEiQ/MNEyBETXdCU8vF+/fXfR2LibQgmqEIwhi/Ly3NW1DsPOq8rwVmvlTsMKgUoLTLODRvVaN&#10;Yz2ia1VNRqOzqgfXWAdceI+311lJFwlfSsHDnZReBKJqirmF9HXp+xK/1eKCzV8ds23HSxrsH7LQ&#10;rDMYdIC6ZoGRteveQOmOO/AgwykHXYGUHRepBqxmPPqtmseWWZFqQXK8HWjy/w+W327uHemams5G&#10;s/NzSgzT2KbVSYpN8iWS1Fs/R9tHe+/KyaMYK95Kp+M/1kK2idjdQKzYBsLxcjaefpgh/RxVRUaU&#10;6uBsnQ+fBWgShZpycEa4RCjbrHxIzDYlN9Z8G1MitcJGbZjCHPFXGnlkM/nFZnw2STYYsyCitI+K&#10;qcT6ckVJCjslYlBlHoREerCGSUonDaa4Uo5g6JoyzoUJ46xqWSPy9ZASBhk8UsEJMCLLTqkBuwDE&#10;oX+LnZkq9tFVpLkenEd/Syw7Dx4pMpgwOOvOQCZ6yDOXoLCqEjnb70nK1ESWXqDZ4fA4yK/KW37T&#10;YftWzId75rA72HFcDeEOP1JBX1MoEiUtuB9/uo/2ON2opaTHZ1lT/33NnKBEfTE49+fj6TS+43SY&#10;zj5iV4k71rwca8xaXwG2CecFs0titA9qL0oH+hk3yDJGRRUzHGPjAAa3P1yFvC5wB3GxXCYzfLuW&#10;hZV5tDyCR1bjLD1tn5mzZYYDDv8t7J9wGbvM6ME2ehpYrgPILkTlgddywHefBqfsqLhYjs/J6rBJ&#10;Fz8BAAD//wMAUEsDBBQABgAIAAAAIQB+dK8q4QAAAAkBAAAPAAAAZHJzL2Rvd25yZXYueG1sTI9B&#10;T8MwDIXvSPyHyEjctqRdKVtpOiGmiQtDY0PimrVeW2icqsm28u8xJ7jZfk/P38uXo+3EGQffOtIQ&#10;TRUIpNJVLdUa3vfryRyED4Yq0zlCDd/oYVlcX+Umq9yF3vC8C7XgEPKZ0dCE0GdS+rJBa/zU9Uis&#10;Hd1gTeB1qGU1mAuH207GSqXSmpb4Q2N6fGqw/NqdrIZVOd/sn2fpy2e82r4e1x/J/VYlWt/ejI8P&#10;IAKO4c8Mv/iMDgUzHdyJKi86DZMoumMrD7MFl2JHuuDDQUMSK5BFLv83KH4AAAD//wMAUEsBAi0A&#10;FAAGAAgAAAAhALaDOJL+AAAA4QEAABMAAAAAAAAAAAAAAAAAAAAAAFtDb250ZW50X1R5cGVzXS54&#10;bWxQSwECLQAUAAYACAAAACEAOP0h/9YAAACUAQAACwAAAAAAAAAAAAAAAAAvAQAAX3JlbHMvLnJl&#10;bHNQSwECLQAUAAYACAAAACEAuu44k5UCAACRBQAADgAAAAAAAAAAAAAAAAAuAgAAZHJzL2Uyb0Rv&#10;Yy54bWxQSwECLQAUAAYACAAAACEAfnSvKuEAAAAJAQAADwAAAAAAAAAAAAAAAADvBAAAZHJzL2Rv&#10;d25yZXYueG1sUEsFBgAAAAAEAAQA8wAAAP0FAAAAAA==&#10;" w14:anchorId="3CAA7D69">
                      <v:path arrowok="t" o:connecttype="custom" o:connectlocs="0,0;265507,0;265507,257175;514350,257175;514350,514350;0,514350;0,0" o:connectangles="0,0,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613B1EB6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4161E16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F8CF008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E14C07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A2EA2AE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23A3B0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4B4C70" w14:textId="77777777" w:rsidR="00A66897" w:rsidRDefault="00A66897" w:rsidP="00855D6E">
            <w:pPr>
              <w:spacing w:line="276" w:lineRule="auto"/>
            </w:pPr>
          </w:p>
        </w:tc>
      </w:tr>
      <w:tr w:rsidR="00A66897" w14:paraId="499D02B4" w14:textId="77777777" w:rsidTr="00B843DF">
        <w:trPr>
          <w:trHeight w:hRule="exact" w:val="403"/>
        </w:trPr>
        <w:tc>
          <w:tcPr>
            <w:tcW w:w="403" w:type="dxa"/>
          </w:tcPr>
          <w:p w14:paraId="13656727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3432F525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1F36C34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28ABF9D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FE5B0C4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BB3B06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ED43DB3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F500B24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C83B85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8A0362F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54B6CE2" w14:textId="77777777" w:rsidR="00A66897" w:rsidRDefault="00A66897" w:rsidP="00855D6E">
            <w:pPr>
              <w:spacing w:line="276" w:lineRule="auto"/>
            </w:pPr>
          </w:p>
        </w:tc>
      </w:tr>
      <w:tr w:rsidR="00A66897" w14:paraId="24B191E5" w14:textId="77777777" w:rsidTr="00B843DF">
        <w:trPr>
          <w:trHeight w:hRule="exact" w:val="403"/>
        </w:trPr>
        <w:tc>
          <w:tcPr>
            <w:tcW w:w="403" w:type="dxa"/>
          </w:tcPr>
          <w:p w14:paraId="277D7CBF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14277E8F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11" w:type="dxa"/>
          </w:tcPr>
          <w:p w14:paraId="4A2EFF40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8032926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C4E43AF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1878935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7A7A12E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4DF1CE7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64B6CA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8C53A4C" w14:textId="77777777" w:rsidR="00A66897" w:rsidRDefault="00A66897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5A6A6D" w14:textId="77777777" w:rsidR="00A66897" w:rsidRDefault="00A66897" w:rsidP="00855D6E">
            <w:pPr>
              <w:spacing w:line="276" w:lineRule="auto"/>
            </w:pPr>
          </w:p>
        </w:tc>
      </w:tr>
    </w:tbl>
    <w:p w14:paraId="4B36BDCE" w14:textId="77777777" w:rsidR="0086131E" w:rsidRDefault="0086131E" w:rsidP="00855D6E">
      <w:pPr>
        <w:autoSpaceDE w:val="0"/>
        <w:autoSpaceDN w:val="0"/>
        <w:adjustRightInd w:val="0"/>
        <w:spacing w:after="0"/>
        <w:ind w:right="3547"/>
        <w:rPr>
          <w:rFonts w:ascii="Times New Roman" w:hAnsi="Times New Roman" w:cs="Times New Roman"/>
          <w:b/>
          <w:bCs/>
          <w:sz w:val="24"/>
          <w:szCs w:val="24"/>
        </w:rPr>
      </w:pPr>
    </w:p>
    <w:p w14:paraId="0E1C69D8" w14:textId="77777777" w:rsidR="00B40194" w:rsidRDefault="00B40194" w:rsidP="00855D6E">
      <w:pPr>
        <w:rPr>
          <w:rFonts w:ascii="Times New Roman" w:hAnsi="Times New Roman" w:cs="Times New Roman"/>
          <w:b/>
          <w:sz w:val="24"/>
          <w:szCs w:val="24"/>
        </w:rPr>
      </w:pPr>
    </w:p>
    <w:p w14:paraId="73154D6C" w14:textId="77777777" w:rsidR="00250074" w:rsidRDefault="00250074" w:rsidP="00855D6E">
      <w:pPr>
        <w:rPr>
          <w:rFonts w:ascii="Times New Roman" w:hAnsi="Times New Roman" w:cs="Times New Roman"/>
          <w:b/>
          <w:sz w:val="24"/>
          <w:szCs w:val="24"/>
        </w:rPr>
      </w:pPr>
    </w:p>
    <w:p w14:paraId="13480CCB" w14:textId="77777777" w:rsidR="00A677DF" w:rsidRDefault="00A677DF" w:rsidP="00250074">
      <w:pPr>
        <w:ind w:firstLine="720"/>
        <w:rPr>
          <w:rFonts w:ascii="Times New Roman" w:hAnsi="Times New Roman" w:cs="Times New Roman"/>
          <w:b/>
          <w:sz w:val="24"/>
          <w:szCs w:val="24"/>
        </w:rPr>
      </w:pPr>
    </w:p>
    <w:p w14:paraId="4E1F723B" w14:textId="77777777" w:rsidR="00250074" w:rsidRDefault="00D20F0A" w:rsidP="00250074">
      <w:pPr>
        <w:ind w:firstLine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lastRenderedPageBreak/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.1.27</w:t>
      </w:r>
      <w:r w:rsidR="00250074">
        <w:rPr>
          <w:rFonts w:ascii="Times New Roman" w:hAnsi="Times New Roman" w:cs="Times New Roman"/>
          <w:b/>
          <w:sz w:val="24"/>
          <w:szCs w:val="24"/>
        </w:rPr>
        <w:t>: L-Shape Glide-Reflection Step One</w:t>
      </w:r>
    </w:p>
    <w:p w14:paraId="276E1AE6" w14:textId="77777777" w:rsidR="002242CE" w:rsidRPr="00250074" w:rsidRDefault="00250074" w:rsidP="00250074">
      <w:pPr>
        <w:ind w:firstLine="72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First slide the L-</w:t>
      </w:r>
      <w:r w:rsidR="00A91333" w:rsidRPr="00250074">
        <w:rPr>
          <w:rFonts w:ascii="Times New Roman" w:hAnsi="Times New Roman" w:cs="Times New Roman"/>
          <w:sz w:val="24"/>
          <w:szCs w:val="24"/>
        </w:rPr>
        <w:t>shape along vector</w:t>
      </w:r>
      <w:r w:rsidR="0086131E" w:rsidRPr="00250074"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6E3CBB81">
          <v:shape id="_x0000_i1287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287" DrawAspect="Content" ObjectID="_1688998985" r:id="rId64"/>
        </w:object>
      </w:r>
      <w:r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W w:w="0" w:type="auto"/>
        <w:tblInd w:w="835" w:type="dxa"/>
        <w:tblLook w:val="04A0" w:firstRow="1" w:lastRow="0" w:firstColumn="1" w:lastColumn="0" w:noHBand="0" w:noVBand="1"/>
      </w:tblPr>
      <w:tblGrid>
        <w:gridCol w:w="403"/>
        <w:gridCol w:w="411"/>
        <w:gridCol w:w="416"/>
        <w:gridCol w:w="403"/>
        <w:gridCol w:w="403"/>
        <w:gridCol w:w="403"/>
        <w:gridCol w:w="403"/>
        <w:gridCol w:w="403"/>
        <w:gridCol w:w="403"/>
        <w:gridCol w:w="404"/>
        <w:gridCol w:w="415"/>
      </w:tblGrid>
      <w:tr w:rsidR="002242CE" w14:paraId="627CAEAE" w14:textId="77777777" w:rsidTr="00B843DF">
        <w:trPr>
          <w:trHeight w:hRule="exact" w:val="403"/>
        </w:trPr>
        <w:tc>
          <w:tcPr>
            <w:tcW w:w="403" w:type="dxa"/>
          </w:tcPr>
          <w:p w14:paraId="460ABEC0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5449362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52D6E2F4" w14:textId="77777777" w:rsidR="002242CE" w:rsidRDefault="00E47C26" w:rsidP="00855D6E">
            <w:pPr>
              <w:spacing w:line="276" w:lineRule="auto"/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2AF24424">
                <v:shape id="_x0000_i1286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286" DrawAspect="Content" ObjectID="_1688998986" r:id="rId65"/>
              </w:object>
            </w:r>
          </w:p>
        </w:tc>
        <w:tc>
          <w:tcPr>
            <w:tcW w:w="403" w:type="dxa"/>
          </w:tcPr>
          <w:p w14:paraId="18CD8801" w14:textId="77777777" w:rsidR="002242CE" w:rsidRDefault="00250074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97856" behindDoc="0" locked="0" layoutInCell="1" allowOverlap="1" wp14:anchorId="2B2CF1B8" wp14:editId="7641F51C">
                      <wp:simplePos x="0" y="0"/>
                      <wp:positionH relativeFrom="column">
                        <wp:posOffset>-581025</wp:posOffset>
                      </wp:positionH>
                      <wp:positionV relativeFrom="paragraph">
                        <wp:posOffset>-9525</wp:posOffset>
                      </wp:positionV>
                      <wp:extent cx="1276350" cy="533400"/>
                      <wp:effectExtent l="19050" t="57150" r="0" b="19050"/>
                      <wp:wrapNone/>
                      <wp:docPr id="50601" name="Straight Arrow Connector 5060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1276350" cy="533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0C1D11D">
                    <v:shape id="Straight Arrow Connector 50601" style="position:absolute;margin-left:-45.75pt;margin-top:-.75pt;width:100.5pt;height:42pt;flip:y;z-index:25189785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f81bd [320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zFLG/QEAAFgEAAAOAAAAZHJzL2Uyb0RvYy54bWysVE2P0zAQvSPxHyzfadKWdldV0xXqslwQ&#10;rHaBu9exG0v+0nho2n/P2EnDtxCIi2V75r158zzJ9ubkLDsqSCb4hs9nNWfKy9Aaf2j4xw93L645&#10;Syh8K2zwquFnlfjN7vmzbR83ahG6YFsFjEh82vSx4R1i3FRVkp1yIs1CVJ6COoATSEc4VC2Intid&#10;rRZ1va76AG2EIFVKdHs7BPmu8GutJL7XOilktuGkDcsKZX3Ka7Xbis0BROyMHGWIf1DhhPFUdKK6&#10;FSjYZzA/UTkjIaSgcSaDq4LWRqrSA3Uzr3/o5rETUZVeyJwUJ5vS/6OV7473wEzb8FW9rueceeHo&#10;mR4RhDl0yF4BhJ7tg/dkZQA2ZJFrfUwbAu/9PYynFO8hW3DS4Ji2Jn6igSimUJvsVDw/T56rEzJJ&#10;l/PF1Xq5oqeRFFstly/r8ijVwJP5IiR8o4JjedPwNEqbNA01xPFtQlJCwAsgg61nfcMX16urVZGS&#10;gjXtnbE2B8uUqb0FdhQ0H0JK5XGeZ4JYvstEYexr3zI8R3IHwQh/sGrMtJ4A2Y/BgbLDs1VD/Qel&#10;yd/c6SAgT/bvalpP2RmmSeEErP8MHPMzVJWp/xvwhCiVg8cJ7IwP8KvqeLrYpIf8iwND39mCp9Ce&#10;y2wUa2h8i6vjp5a/j2/PBf71h7D7AgAA//8DAFBLAwQUAAYACAAAACEAJ5p4dt4AAAAJAQAADwAA&#10;AGRycy9kb3ducmV2LnhtbEyPS0/DMBCE70j8B2uRuLV2An2FOBVPVUJc2iLB0YmXJMKPKHba8O/Z&#10;nOC0s9rR7Df5drSGnbAPrXcSkrkAhq7yunW1hPfjy2wNLETltDLeoYQfDLAtLi9ylWl/dns8HWLN&#10;KMSFTEloYuwyzkPVoFVh7jt0dPvyvVWR1r7muldnCreGp0IsuVWtow+N6vCxwer7MFgJr6lY4s3z&#10;zny8DeWDXd36ZPX0KeX11Xh/ByziGP/MMOETOhTEVPrB6cCMhNkmWZCVxDQng9iQKCWs0wXwIuf/&#10;GxS/AAAA//8DAFBLAQItABQABgAIAAAAIQC2gziS/gAAAOEBAAATAAAAAAAAAAAAAAAAAAAAAABb&#10;Q29udGVudF9UeXBlc10ueG1sUEsBAi0AFAAGAAgAAAAhADj9If/WAAAAlAEAAAsAAAAAAAAAAAAA&#10;AAAALwEAAF9yZWxzLy5yZWxzUEsBAi0AFAAGAAgAAAAhAE7MUsb9AQAAWAQAAA4AAAAAAAAAAAAA&#10;AAAALgIAAGRycy9lMm9Eb2MueG1sUEsBAi0AFAAGAAgAAAAhACeaeHbeAAAACQEAAA8AAAAAAAAA&#10;AAAAAAAAVwQAAGRycy9kb3ducmV2LnhtbFBLBQYAAAAABAAEAPMAAABiBQAAAAA=&#10;" w14:anchorId="02D7E090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1FE74E48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B2D150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14A388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D27E76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24A37A1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44EF43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9B93A9" w14:textId="77777777" w:rsidR="002242CE" w:rsidRDefault="002242CE" w:rsidP="00855D6E">
            <w:pPr>
              <w:spacing w:line="276" w:lineRule="auto"/>
            </w:pPr>
          </w:p>
        </w:tc>
      </w:tr>
      <w:tr w:rsidR="002242CE" w14:paraId="544702FA" w14:textId="77777777" w:rsidTr="00B843DF">
        <w:trPr>
          <w:trHeight w:hRule="exact" w:val="403"/>
        </w:trPr>
        <w:tc>
          <w:tcPr>
            <w:tcW w:w="403" w:type="dxa"/>
          </w:tcPr>
          <w:p w14:paraId="644645D1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6F13F62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019985A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0F67104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5A626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7DA284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D09C63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0C544F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F0B4C70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F805A8D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1EA25A" w14:textId="77777777" w:rsidR="002242CE" w:rsidRDefault="002242CE" w:rsidP="00855D6E">
            <w:pPr>
              <w:spacing w:line="276" w:lineRule="auto"/>
            </w:pPr>
          </w:p>
        </w:tc>
      </w:tr>
      <w:tr w:rsidR="002242CE" w14:paraId="185F30D9" w14:textId="77777777" w:rsidTr="00B843DF">
        <w:trPr>
          <w:trHeight w:hRule="exact" w:val="403"/>
        </w:trPr>
        <w:tc>
          <w:tcPr>
            <w:tcW w:w="403" w:type="dxa"/>
          </w:tcPr>
          <w:p w14:paraId="434A1812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0C8A4FEC" w14:textId="77777777" w:rsidR="002242CE" w:rsidRPr="00801BEC" w:rsidRDefault="002242CE" w:rsidP="00855D6E">
            <w:pPr>
              <w:spacing w:line="276" w:lineRule="auto"/>
              <w:rPr>
                <w:i/>
              </w:rPr>
            </w:pPr>
          </w:p>
        </w:tc>
        <w:tc>
          <w:tcPr>
            <w:tcW w:w="411" w:type="dxa"/>
          </w:tcPr>
          <w:p w14:paraId="3128BAFF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29A8D33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E2798B8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1AB7B7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06D567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3595CE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BC0BAF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BD1088C" w14:textId="77777777" w:rsidR="002242CE" w:rsidRDefault="0023180E" w:rsidP="00855D6E">
            <w:pPr>
              <w:spacing w:line="276" w:lineRule="auto"/>
            </w:pPr>
            <w:r>
              <w:rPr>
                <w:sz w:val="18"/>
                <w:szCs w:val="18"/>
              </w:rPr>
              <w:t>B*</w:t>
            </w:r>
          </w:p>
        </w:tc>
        <w:tc>
          <w:tcPr>
            <w:tcW w:w="403" w:type="dxa"/>
          </w:tcPr>
          <w:p w14:paraId="3D419789" w14:textId="77777777" w:rsidR="002242CE" w:rsidRDefault="002242CE" w:rsidP="00855D6E">
            <w:pPr>
              <w:spacing w:line="276" w:lineRule="auto"/>
            </w:pPr>
          </w:p>
        </w:tc>
      </w:tr>
      <w:tr w:rsidR="002242CE" w14:paraId="66DBFC58" w14:textId="77777777" w:rsidTr="00B843DF">
        <w:trPr>
          <w:trHeight w:hRule="exact" w:val="403"/>
        </w:trPr>
        <w:tc>
          <w:tcPr>
            <w:tcW w:w="403" w:type="dxa"/>
          </w:tcPr>
          <w:p w14:paraId="16E1B2A7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6B8F5E86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62A1ACF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8537933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5D7910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DFA24FE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069F75E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43BBD9" w14:textId="77777777" w:rsidR="002242CE" w:rsidRDefault="00250074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02976" behindDoc="0" locked="0" layoutInCell="1" allowOverlap="1" wp14:anchorId="5B652822" wp14:editId="52C18F05">
                      <wp:simplePos x="0" y="0"/>
                      <wp:positionH relativeFrom="column">
                        <wp:posOffset>-1099185</wp:posOffset>
                      </wp:positionH>
                      <wp:positionV relativeFrom="paragraph">
                        <wp:posOffset>-11430</wp:posOffset>
                      </wp:positionV>
                      <wp:extent cx="1276350" cy="533400"/>
                      <wp:effectExtent l="19050" t="57150" r="0" b="19050"/>
                      <wp:wrapNone/>
                      <wp:docPr id="50605" name="Straight Arrow Connector 5060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1276350" cy="533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BDBC213">
                    <v:shape id="Straight Arrow Connector 50605" style="position:absolute;margin-left:-86.55pt;margin-top:-.9pt;width:100.5pt;height:42pt;flip:y;z-index:2519029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f81bd [320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5cgvZ/gEAAFgEAAAOAAAAZHJzL2Uyb0RvYy54bWysVMtu2zAQvBfoPxC815LtygkMy0HhNL0U&#10;rZE0uTMUaRHgC0vWkv6+S0pW3yha9EKQ3J3Z2eFKu5veaHIWEJSzNV0uSkqE5a5R9lTTx093r64p&#10;CZHZhmlnRU0HEejN/uWLXee3YuVapxsBBEls2Ha+pm2MflsUgbfCsLBwXlgMSgeGRTzCqWiAdchu&#10;dLEqy03ROWg8OC5CwNvbMUj3mV9KweNHKYOIRNcUtcW8Ql6f01rsd2x7AuZbxScZ7B9UGKYsFp2p&#10;bllk5DOon6iM4uCCk3HBnSmclIqL3AN2syx/6OahZV7kXtCc4Gebwv+j5R/ORyCqqWlVbsqKEssM&#10;PtNDBKZObSRvAFxHDs5atNIBGbPQtc6HLYIP9gjTKfgjJAt6CYZIrfwTDkQ2BdskffZ8mD0XfSQc&#10;L5erq826wqfhGKvW69dlfpRi5El8HkJ8J5whaVPTMEmbNY012Pl9iKgEgRdAAmtLupqurqurKksJ&#10;TqvmTmmdgnnKxEEDOTOcD8a5sHGZZgJZvsuMTOm3tiFx8OhOBMXsSYspU1sEJD9GB/IuDlqM9e+F&#10;RH9Tp6OANNm/q6ktZieYRIUzsPwzcMpPUJGn/m/AMyJXdjbOYKOsg19Vj/3FJjnmXxwY+04WPLtm&#10;yLORrcHxza5On1r6Pr49Z/jXH8L+CwAAAP//AwBQSwMEFAAGAAgAAAAhAIUFhTvfAAAACQEAAA8A&#10;AABkcnMvZG93bnJldi54bWxMj01PwzAMhu9I/IfISNy2tBlaR2k68SmkiQsDCY5pa9qKxKmadCv/&#10;Hu8EN1t+9Pp5i+3srDjgGHpPGtJlAgKp9k1PrYb3t6fFBkSIhhpjPaGGHwywLc/PCpM3/kiveNjH&#10;VnAIhdxo6GIccilD3aEzYekHJL59+dGZyOvYymY0Rw53VqokWUtneuIPnRnwvsP6ez85DTuVrHH1&#10;+Gw/XqbqzmVXPs0ePrW+vJhvb0BEnOMfDCd9VoeSnSo/UROE1bBIs1XK7GniDkyo7BpEpWGjFMiy&#10;kP8blL8AAAD//wMAUEsBAi0AFAAGAAgAAAAhALaDOJL+AAAA4QEAABMAAAAAAAAAAAAAAAAAAAAA&#10;AFtDb250ZW50X1R5cGVzXS54bWxQSwECLQAUAAYACAAAACEAOP0h/9YAAACUAQAACwAAAAAAAAAA&#10;AAAAAAAvAQAAX3JlbHMvLnJlbHNQSwECLQAUAAYACAAAACEAeXIL2f4BAABYBAAADgAAAAAAAAAA&#10;AAAAAAAuAgAAZHJzL2Uyb0RvYy54bWxQSwECLQAUAAYACAAAACEAhQWFO98AAAAJAQAADwAAAAAA&#10;AAAAAAAAAABYBAAAZHJzL2Rvd25yZXYueG1sUEsFBgAAAAAEAAQA8wAAAGQFAAAAAA==&#10;" w14:anchorId="7B2034FE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3D8A407C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D8A7EA" w14:textId="77777777" w:rsidR="002242CE" w:rsidRDefault="002242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98880" behindDoc="0" locked="0" layoutInCell="1" allowOverlap="1" wp14:anchorId="66989785" wp14:editId="06F9A7F4">
                      <wp:simplePos x="0" y="0"/>
                      <wp:positionH relativeFrom="column">
                        <wp:posOffset>-2132331</wp:posOffset>
                      </wp:positionH>
                      <wp:positionV relativeFrom="paragraph">
                        <wp:posOffset>243841</wp:posOffset>
                      </wp:positionV>
                      <wp:extent cx="2562225" cy="1047750"/>
                      <wp:effectExtent l="38100" t="57150" r="0" b="57150"/>
                      <wp:wrapNone/>
                      <wp:docPr id="50602" name="Straight Arrow Connector 5060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2562225" cy="10477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691D9A7">
                    <v:shape id="Straight Arrow Connector 50602" style="position:absolute;margin-left:-167.9pt;margin-top:19.2pt;width:201.75pt;height:82.5pt;flip:x;z-index:2518988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2UKECwIAAHEEAAAOAAAAZHJzL2Uyb0RvYy54bWysVE2P0zAQvSPxHyzfadKItKuq6Qp1WTgg&#10;qHbhB3gdu7HkL41N0/57xnabssteQFws2zPvzZuXcda3R6PJQUBQznZ0PqspEZa7Xtl9R398v393&#10;Q0mIzPZMOys6ehKB3m7evlmPfiUaNzjdCyBIYsNq9B0dYvSrqgp8EIaFmfPCYlA6MCziEfZVD2xE&#10;dqOrpq4X1eig9+C4CAFv70qQbjK/lILHb1IGEYnuKGqLeYW8PqW12qzZag/MD4qfZbB/UGGYslh0&#10;orpjkZGfoP6gMoqDC07GGXemclIqLnIP2M28ftHN48C8yL2gOcFPNoX/R8u/HnZAVN/Rtl7UDSWW&#10;GfxMjxGY2g+RfABwI9k6a9FKB6RkoWujDysEb+0Ozqfgd5AsOEowRGrlP+NAZFOwTXLMnp8mz8Ux&#10;Eo6XTbtomqalhGNsXr9fLtv8VapClAg9hPhJOEPSpqPhrG0SVYqww5cQUQoCL4AE1paMWOWmXbZZ&#10;S3Ba9fdK6xTMYya2GsiB4YDE4zwNBDI8yxoE6z/ansSTR2siKGb3WpTRiUzp12PIoi2SJaOKNXkX&#10;T1oUXQ9CovFoQdH/QgvjXNh40aMtZieYROUTsC4dpbdybeI58JyfoCI/h78BT4hc2dk4gY2yDl6r&#10;frVQlvyLA6XvZMGT6095aLI1ONfZ8fMbTA/n93OGX/8Um18AAAD//wMAUEsDBBQABgAIAAAAIQAo&#10;eNeu4gAAAAoBAAAPAAAAZHJzL2Rvd25yZXYueG1sTI/BTsMwEETvSPyDtUjcWoembaqQTQVISD0A&#10;ghaJHt14SQLxOrKdNvD1mBMcRzOaeVOsR9OJIznfWka4miYgiCurW64RXnf3kxUIHxRr1VkmhC/y&#10;sC7PzwqVa3viFzpuQy1iCftcITQh9LmUvmrIKD+1PXH03q0zKkTpaqmdOsVy08lZkiylUS3HhUb1&#10;dNdQ9bkdDAI/jbcu44d9tfjYPPLz/nvzNuwQLy/Gm2sQgcbwF4Zf/IgOZWQ62IG1Fx3CJE0XkT0g&#10;pKs5iJhYZhmIA8IsSecgy0L+v1D+AAAA//8DAFBLAQItABQABgAIAAAAIQC2gziS/gAAAOEBAAAT&#10;AAAAAAAAAAAAAAAAAAAAAABbQ29udGVudF9UeXBlc10ueG1sUEsBAi0AFAAGAAgAAAAhADj9If/W&#10;AAAAlAEAAAsAAAAAAAAAAAAAAAAALwEAAF9yZWxzLy5yZWxzUEsBAi0AFAAGAAgAAAAhAIPZQoQL&#10;AgAAcQQAAA4AAAAAAAAAAAAAAAAALgIAAGRycy9lMm9Eb2MueG1sUEsBAi0AFAAGAAgAAAAhACh4&#10;167iAAAACgEAAA8AAAAAAAAAAAAAAAAAZQQAAGRycy9kb3ducmV2LnhtbFBLBQYAAAAABAAEAPMA&#10;AAB0BQAAAAA=&#10;" w14:anchorId="3ECDBA32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41AEB82A" w14:textId="77777777" w:rsidR="002242CE" w:rsidRDefault="002242CE" w:rsidP="00855D6E">
            <w:pPr>
              <w:spacing w:line="276" w:lineRule="auto"/>
            </w:pPr>
          </w:p>
        </w:tc>
      </w:tr>
      <w:tr w:rsidR="002242CE" w14:paraId="63030619" w14:textId="77777777" w:rsidTr="00B843DF">
        <w:trPr>
          <w:trHeight w:hRule="exact" w:val="403"/>
        </w:trPr>
        <w:tc>
          <w:tcPr>
            <w:tcW w:w="403" w:type="dxa"/>
          </w:tcPr>
          <w:p w14:paraId="206CBB0D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0650979A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5CD4930F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21A956B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0E30416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0208E2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BF9E63A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020F2B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0CC520" w14:textId="77777777" w:rsidR="002242CE" w:rsidRDefault="002242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00928" behindDoc="0" locked="0" layoutInCell="1" allowOverlap="1" wp14:anchorId="32ACFEED" wp14:editId="31BCA849">
                      <wp:simplePos x="0" y="0"/>
                      <wp:positionH relativeFrom="column">
                        <wp:posOffset>-73025</wp:posOffset>
                      </wp:positionH>
                      <wp:positionV relativeFrom="paragraph">
                        <wp:posOffset>-263525</wp:posOffset>
                      </wp:positionV>
                      <wp:extent cx="514350" cy="514350"/>
                      <wp:effectExtent l="0" t="0" r="19050" b="19050"/>
                      <wp:wrapNone/>
                      <wp:docPr id="50604" name="L-Shape 5060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14350" cy="514350"/>
                              </a:xfrm>
                              <a:prstGeom prst="corner">
                                <a:avLst>
                                  <a:gd name="adj1" fmla="val 50000"/>
                                  <a:gd name="adj2" fmla="val 51620"/>
                                </a:avLst>
                              </a:prstGeom>
                              <a:solidFill>
                                <a:srgbClr val="FF000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2598DBE">
                    <v:shape id="L-Shape 50604" style="position:absolute;margin-left:-5.75pt;margin-top:-20.75pt;width:40.5pt;height:40.5pt;z-index:2519009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14350,514350" o:spid="_x0000_s1026" fillcolor="red" strokecolor="#243f60 [1604]" strokeweight="2pt" path="m,l265507,r,257175l514350,257175r,257175l,51435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t/UU2qwIAAMUFAAAOAAAAZHJzL2Uyb0RvYy54bWysVEtv2zAMvg/YfxB0b21nSbcFdYqgRYYB&#10;QVu0HXpWZCn2oNckJU7260c97GQP7DAsB4UyyY/kJ5LXNwcp0J5Z12lV4+qyxIgpqptObWv85WV1&#10;8QEj54lqiNCK1fjIHL5ZvH1z3Zs5m+hWi4ZZBCDKzXtT49Z7My8KR1smibvUhilQcm0l8XC126Kx&#10;pAd0KYpJWV4VvbaNsZoy5+DrXVLiRcTnnFH/wLljHokaQ24+njaem3AWi2sy31pi2o7mNMg/ZCFJ&#10;pyDoCHVHPEE72/0GJTtqtdPcX1ItC815R1msAaqpyl+qeW6JYbEWIMeZkSb3/2Dp/f7Roq6p8ay8&#10;KqcYKSLhmdYXMTZKH4Gk3rg52D6bR5tvDsRQ8YFbGf6hFnSIxB5HYtnBIwofZ9X03Qzop6DKMqAU&#10;J2djnf/EtERBqDHVVjEbCSX7tfOR2SbnRpqvFUZcCnioPRGQI/zyQ57ZTH6yqa4m0QZiZkSQhqgB&#10;3mnRNatOiHix282tsAjga7xaDQHA5cysCJwkFqLkj4IFZ6GeGAdKoe5JLCE2MxvxCKVM+SqpWtKw&#10;FGYsI0QJ7R88IkkRMCBzSG/EzgCDZQIZsBO72T64sjgLo3P5t8SS8+gRI2vlR2fZKZ0eZ8wzRRdQ&#10;VY6c7CH9M2qCuNHNERrO6jSJztBVB0++Js4/EgsvCl0C68Q/wMGF7muss4RRq+33P30P9jARoMWo&#10;h1Gusfu2I5ZhJD4rmJWP1XQaZj9eprP30AnInms25xq1k7canh16DLKLYrD3YhC51fIVts4yRAUV&#10;URRiQ9N6O1xufVoxsLcoWy6jGcy7IX6tng0N4IHV0H8vh1diTe57DwNzr4exz62aGD3ZBk+llzuv&#10;eeeD8sRrvsCuiI2T91pYRuf3aHXavosfAAAA//8DAFBLAwQUAAYACAAAACEAR8aYGd8AAAAJAQAA&#10;DwAAAGRycy9kb3ducmV2LnhtbEyPT0+DQBDF7yZ+h82YeGsXKGJFlsYY/1waE4uJ1y2MLMrOEnZL&#10;0U/v9KSn9ybz8uY3xWa2vZhw9J0jBfEyAoFUu6ajVsFb9bhYg/BBU6N7R6jgGz1syvOzQueNO9Ir&#10;TrvQCi4hn2sFJoQhl9LXBq32Szcg8e7DjVYHHsdWNqM+crntZRJFmbS6I75g9ID3Buuv3cEqkA/b&#10;9Sp5ebImTX6y57T6nK7fK6UuL+a7WxAB5/AXhhM+o0PJTHt3oMaLXsEijq84yiY9GU5kN6x7BStW&#10;WRby/wflLwAAAP//AwBQSwECLQAUAAYACAAAACEAtoM4kv4AAADhAQAAEwAAAAAAAAAAAAAAAAAA&#10;AAAAW0NvbnRlbnRfVHlwZXNdLnhtbFBLAQItABQABgAIAAAAIQA4/SH/1gAAAJQBAAALAAAAAAAA&#10;AAAAAAAAAC8BAABfcmVscy8ucmVsc1BLAQItABQABgAIAAAAIQAt/UU2qwIAAMUFAAAOAAAAAAAA&#10;AAAAAAAAAC4CAABkcnMvZTJvRG9jLnhtbFBLAQItABQABgAIAAAAIQBHxpgZ3wAAAAkBAAAPAAAA&#10;AAAAAAAAAAAAAAUFAABkcnMvZG93bnJldi54bWxQSwUGAAAAAAQABADzAAAAEQYAAAAA&#10;" w14:anchorId="36EBDAD1">
                      <v:path arrowok="t" o:connecttype="custom" o:connectlocs="0,0;265507,0;265507,257175;514350,257175;514350,514350;0,514350;0,0" o:connectangles="0,0,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7BF35B07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1F805CB" w14:textId="77777777" w:rsidR="002242CE" w:rsidRDefault="002242CE" w:rsidP="00855D6E">
            <w:pPr>
              <w:spacing w:line="276" w:lineRule="auto"/>
            </w:pPr>
          </w:p>
        </w:tc>
      </w:tr>
      <w:tr w:rsidR="002242CE" w:rsidRPr="00801BEC" w14:paraId="1E102197" w14:textId="77777777" w:rsidTr="00B843DF">
        <w:trPr>
          <w:trHeight w:hRule="exact" w:val="403"/>
        </w:trPr>
        <w:tc>
          <w:tcPr>
            <w:tcW w:w="403" w:type="dxa"/>
          </w:tcPr>
          <w:p w14:paraId="060DE69F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5E5506B3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7EEEEFEB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2F7703FB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03E08689" w14:textId="77777777" w:rsidR="002242CE" w:rsidRPr="00307484" w:rsidRDefault="00307484" w:rsidP="00855D6E">
            <w:pPr>
              <w:spacing w:line="276" w:lineRule="auto"/>
              <w:rPr>
                <w:b/>
                <w:sz w:val="18"/>
                <w:szCs w:val="18"/>
              </w:rPr>
            </w:pPr>
            <w:r>
              <w:rPr>
                <w:b/>
                <w:sz w:val="18"/>
                <w:szCs w:val="18"/>
              </w:rPr>
              <w:t>B</w:t>
            </w:r>
          </w:p>
        </w:tc>
        <w:tc>
          <w:tcPr>
            <w:tcW w:w="403" w:type="dxa"/>
          </w:tcPr>
          <w:p w14:paraId="5795DAC8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2AF72085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65A75D70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60B88AB2" w14:textId="77777777" w:rsidR="002242CE" w:rsidRPr="00801BEC" w:rsidRDefault="00250074" w:rsidP="00855D6E">
            <w:pPr>
              <w:spacing w:line="276" w:lineRule="auto"/>
              <w:rPr>
                <w:b/>
              </w:rPr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05024" behindDoc="0" locked="0" layoutInCell="1" allowOverlap="1" wp14:anchorId="2D90B85C" wp14:editId="23FD71F9">
                      <wp:simplePos x="0" y="0"/>
                      <wp:positionH relativeFrom="column">
                        <wp:posOffset>-846455</wp:posOffset>
                      </wp:positionH>
                      <wp:positionV relativeFrom="paragraph">
                        <wp:posOffset>-5080</wp:posOffset>
                      </wp:positionV>
                      <wp:extent cx="1276350" cy="533400"/>
                      <wp:effectExtent l="19050" t="57150" r="0" b="19050"/>
                      <wp:wrapNone/>
                      <wp:docPr id="50606" name="Straight Arrow Connector 5060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1276350" cy="533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1A90E9B">
                    <v:shape id="Straight Arrow Connector 50606" style="position:absolute;margin-left:-66.65pt;margin-top:-.4pt;width:100.5pt;height:42pt;flip:y;z-index:2519050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f81bd [320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/g62n/gEAAFgEAAAOAAAAZHJzL2Uyb0RvYy54bWysVE2P2yAQvVfqf0DcGztJk11FcVZVtttL&#10;1a52295ZDDESMGigcfLvO2DH/VbVqhcEzLw3bx5jb29OzrKjwmjAN3w+qzlTXkJr/KHhHz/cvbjm&#10;LCbhW2HBq4afVeQ3u+fPtn3YqAV0YFuFjEh83PSh4V1KYVNVUXbKiTiDoDwFNaATiY54qFoUPbE7&#10;Wy3qel31gG1AkCpGur0dgnxX+LVWMr3XOqrEbMNJWyorlvUpr9VuKzYHFKEzcpQh/kGFE8ZT0Ynq&#10;ViTBPqP5icoZiRBBp5kEV4HWRqrSA3Uzr3/o5rETQZVeyJwYJpvi/6OV7473yEzb8FW9rteceeHo&#10;mR4TCnPoEnuFCD3bg/dkJSAbssi1PsQNgff+HsdTDPeYLThpdExbEz7RQBRTqE12Kp6fJ8/VKTFJ&#10;l/PF1Xq5oqeRFFstly/r8ijVwJP5Asb0RoFjedPwOEqbNA01xPFtTKSEgBdABlvP+oYvrldXqyIl&#10;gjXtnbE2B8uUqb1FdhQ0H0JK5dM8zwSxfJeZhLGvfcvSOZA7CY3wB6vGTOsJkP0YHCi7dLZqqP+g&#10;NPmbOx0E5Mn+XU3rKTvDNCmcgPWfgWN+hqoy9X8DnhClMvg0gZ3xgL+qnk4Xm/SQf3Fg6Dtb8ATt&#10;ucxGsYbGt7g6fmr5+/j2XOBffwi7LwAAAP//AwBQSwMEFAAGAAgAAAAhAGbTxDreAAAACAEAAA8A&#10;AABkcnMvZG93bnJldi54bWxMj01Lw0AQhu+C/2EZwVu7SVaSErMpfiJIL1ahPW6yYxLcj5DdtPHf&#10;O570NsM8vPO81Xaxhp1wCoN3EtJ1Agxd6/XgOgkf78+rDbAQldPKeIcSvjHAtr68qFSp/dm94Wkf&#10;O0YhLpRKQh/jWHIe2h6tCms/oqPbp5+sirROHdeTOlO4NTxLkpxbNTj60KsRH3psv/azlfCaJTmK&#10;pxdz2M3NvS1ufFo8HqW8vlruboFFXOIfDL/6pA41OTV+djowI2GVCiGIpYkqEJAXBbBGwkZkwOuK&#10;/y9Q/wAAAP//AwBQSwECLQAUAAYACAAAACEAtoM4kv4AAADhAQAAEwAAAAAAAAAAAAAAAAAAAAAA&#10;W0NvbnRlbnRfVHlwZXNdLnhtbFBLAQItABQABgAIAAAAIQA4/SH/1gAAAJQBAAALAAAAAAAAAAAA&#10;AAAAAC8BAABfcmVscy8ucmVsc1BLAQItABQABgAIAAAAIQB/g62n/gEAAFgEAAAOAAAAAAAAAAAA&#10;AAAAAC4CAABkcnMvZTJvRG9jLnhtbFBLAQItABQABgAIAAAAIQBm08Q63gAAAAgBAAAPAAAAAAAA&#10;AAAAAAAAAFgEAABkcnMvZG93bnJldi54bWxQSwUGAAAAAAQABADzAAAAYwUAAAAA&#10;" w14:anchorId="60EF842F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22ADB5EB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7D28B762" w14:textId="77777777" w:rsidR="002242CE" w:rsidRPr="00307484" w:rsidRDefault="00307484" w:rsidP="00855D6E">
            <w:pPr>
              <w:spacing w:line="276" w:lineRule="auto"/>
              <w:rPr>
                <w:b/>
                <w:sz w:val="18"/>
                <w:szCs w:val="18"/>
              </w:rPr>
            </w:pPr>
            <w:r>
              <w:rPr>
                <w:b/>
                <w:sz w:val="18"/>
                <w:szCs w:val="18"/>
              </w:rPr>
              <w:t>A*</w:t>
            </w:r>
          </w:p>
        </w:tc>
      </w:tr>
      <w:tr w:rsidR="002242CE" w14:paraId="2FBAA763" w14:textId="77777777" w:rsidTr="00B843DF">
        <w:trPr>
          <w:trHeight w:hRule="exact" w:val="403"/>
        </w:trPr>
        <w:tc>
          <w:tcPr>
            <w:tcW w:w="403" w:type="dxa"/>
          </w:tcPr>
          <w:p w14:paraId="6BE5626A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59FD5E10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680E78D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3E683C" w14:textId="77777777" w:rsidR="002242CE" w:rsidRDefault="002242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899904" behindDoc="0" locked="0" layoutInCell="1" allowOverlap="1" wp14:anchorId="4D0A1B0C" wp14:editId="17BC810A">
                      <wp:simplePos x="0" y="0"/>
                      <wp:positionH relativeFrom="column">
                        <wp:posOffset>-73025</wp:posOffset>
                      </wp:positionH>
                      <wp:positionV relativeFrom="paragraph">
                        <wp:posOffset>-247650</wp:posOffset>
                      </wp:positionV>
                      <wp:extent cx="514350" cy="514350"/>
                      <wp:effectExtent l="0" t="0" r="19050" b="19050"/>
                      <wp:wrapNone/>
                      <wp:docPr id="50603" name="L-Shape 5060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14350" cy="514350"/>
                              </a:xfrm>
                              <a:prstGeom prst="corner">
                                <a:avLst>
                                  <a:gd name="adj1" fmla="val 50000"/>
                                  <a:gd name="adj2" fmla="val 51620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E148BC2">
                    <v:shape id="L-Shape 50603" style="position:absolute;margin-left:-5.75pt;margin-top:-19.5pt;width:40.5pt;height:40.5pt;z-index:25189990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14350,514350" o:spid="_x0000_s1026" fillcolor="#4f81bd [3204]" strokecolor="#243f60 [1604]" strokeweight="2pt" path="m,l265507,r,257175l514350,257175r,257175l,51435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sLMdlQIAAJEFAAAOAAAAZHJzL2Uyb0RvYy54bWysVMFu2zAMvQ/YPwi6t7bTpNuCOkXQosOA&#10;oC3aDj2rslR7kERNUuJkXz9KVpxsHXYYloNDieQj+Ujx4nKrFdkI5zswNa1OS0qE4dB05rWmX59u&#10;Tj5S4gMzDVNgRE13wtPLxft3F72diwm0oBrhCIIYP+9tTdsQ7LwoPG+FZv4UrDColOA0C3h0r0Xj&#10;WI/oWhWTsjwvenCNdcCF93h7PSjpIuFLKXi4k9KLQFRNMbeQvi59X+K3WFyw+atjtu14ToP9Qxaa&#10;dQaDjlDXLDCydt0bKN1xBx5kOOWgC5Cy4yLVgNVU5W/VPLbMilQLkuPtSJP/f7D8dnPvSNfUdFae&#10;l2eUGKaxTauTFJsMl0hSb/0cbR/tvcsnj2KseCudjv9YC9kmYncjsWIbCMfLWTU9myH9HFVZRpTi&#10;4GydD58FaBKFmnJwRrhEKNusfEjMNjk31nyrKJFaYaM2TGGO+MuNPLKZ/GJTnU+SDcbMiCjto2Iq&#10;sb6hoiSFnRIxqDIPQiI9WMMkpZMGU1wpRzB0TRnnwoRqULWsEcP1mBIGGT1SwQkwIstOqRE7A8Sh&#10;f4s9MJXto6tIcz06l39LbHAePVJkMGF01p2Bgegxz6EEhVXlyIP9nqSBmsjSCzQ7HB4Hw6vylt90&#10;2L4V8+GeOewOdhxXQ7jDj1TQ1xSyREkL7sef7qM9TjdqKenxWdbUf18zJyhRXwzO/adqOo3vOB2m&#10;sw/YVeKONS/HGrPWV4BtwnnB7JIY7YPai9KBfsYNsoxRUcUMx9g4gMHtD1dhWBe4g7hYLpMZvl3L&#10;wso8Wh7BI6txlp62z8zZPMMBh/8W9k84j93A6ME2ehpYrgPILkTlgdd8wHefBifvqLhYjs/J6rBJ&#10;Fz8BAAD//wMAUEsDBBQABgAIAAAAIQB+dK8q4QAAAAkBAAAPAAAAZHJzL2Rvd25yZXYueG1sTI9B&#10;T8MwDIXvSPyHyEjctqRdKVtpOiGmiQtDY0PimrVeW2icqsm28u8xJ7jZfk/P38uXo+3EGQffOtIQ&#10;TRUIpNJVLdUa3vfryRyED4Yq0zlCDd/oYVlcX+Umq9yF3vC8C7XgEPKZ0dCE0GdS+rJBa/zU9Uis&#10;Hd1gTeB1qGU1mAuH207GSqXSmpb4Q2N6fGqw/NqdrIZVOd/sn2fpy2e82r4e1x/J/VYlWt/ejI8P&#10;IAKO4c8Mv/iMDgUzHdyJKi86DZMoumMrD7MFl2JHuuDDQUMSK5BFLv83KH4AAAD//wMAUEsBAi0A&#10;FAAGAAgAAAAhALaDOJL+AAAA4QEAABMAAAAAAAAAAAAAAAAAAAAAAFtDb250ZW50X1R5cGVzXS54&#10;bWxQSwECLQAUAAYACAAAACEAOP0h/9YAAACUAQAACwAAAAAAAAAAAAAAAAAvAQAAX3JlbHMvLnJl&#10;bHNQSwECLQAUAAYACAAAACEAsrCzHZUCAACRBQAADgAAAAAAAAAAAAAAAAAuAgAAZHJzL2Uyb0Rv&#10;Yy54bWxQSwECLQAUAAYACAAAACEAfnSvKuEAAAAJAQAADwAAAAAAAAAAAAAAAADvBAAAZHJzL2Rv&#10;d25yZXYueG1sUEsFBgAAAAAEAAQA8wAAAP0FAAAAAA==&#10;" w14:anchorId="1ED7A4FE">
                      <v:path arrowok="t" o:connecttype="custom" o:connectlocs="0,0;265507,0;265507,257175;514350,257175;514350,514350;0,514350;0,0" o:connectangles="0,0,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0B318C02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6D4E3C6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032DB80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1B9CA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55CD1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6A9F96B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D266B2" w14:textId="77777777" w:rsidR="002242CE" w:rsidRDefault="002242CE" w:rsidP="00855D6E">
            <w:pPr>
              <w:spacing w:line="276" w:lineRule="auto"/>
            </w:pPr>
          </w:p>
        </w:tc>
      </w:tr>
      <w:tr w:rsidR="002242CE" w14:paraId="4258FBBA" w14:textId="77777777" w:rsidTr="00B843DF">
        <w:trPr>
          <w:trHeight w:hRule="exact" w:val="403"/>
        </w:trPr>
        <w:tc>
          <w:tcPr>
            <w:tcW w:w="403" w:type="dxa"/>
          </w:tcPr>
          <w:p w14:paraId="26B44A06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6D887F7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88F471C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BA7C448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21C019" w14:textId="77777777" w:rsidR="002242CE" w:rsidRPr="00307484" w:rsidRDefault="00307484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A</w:t>
            </w:r>
          </w:p>
        </w:tc>
        <w:tc>
          <w:tcPr>
            <w:tcW w:w="403" w:type="dxa"/>
          </w:tcPr>
          <w:p w14:paraId="3FD32C90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36173F8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AABAE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D0E02B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434D0ED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93FDEF4" w14:textId="77777777" w:rsidR="002242CE" w:rsidRDefault="002242CE" w:rsidP="00855D6E">
            <w:pPr>
              <w:spacing w:line="276" w:lineRule="auto"/>
            </w:pPr>
          </w:p>
        </w:tc>
      </w:tr>
      <w:tr w:rsidR="002242CE" w14:paraId="3A18BBC9" w14:textId="77777777" w:rsidTr="00B843DF">
        <w:trPr>
          <w:trHeight w:hRule="exact" w:val="403"/>
        </w:trPr>
        <w:tc>
          <w:tcPr>
            <w:tcW w:w="403" w:type="dxa"/>
          </w:tcPr>
          <w:p w14:paraId="6ABDD42D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0F81B8BD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E98DDD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98336E7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9DE25F1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A626936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C6B3493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CCE431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5AD7C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A15056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7CE98F" w14:textId="77777777" w:rsidR="002242CE" w:rsidRDefault="002242CE" w:rsidP="00855D6E">
            <w:pPr>
              <w:spacing w:line="276" w:lineRule="auto"/>
            </w:pPr>
          </w:p>
        </w:tc>
      </w:tr>
    </w:tbl>
    <w:p w14:paraId="61E8E7A2" w14:textId="77777777" w:rsidR="00C06D81" w:rsidRDefault="00C06D81" w:rsidP="00855D6E">
      <w:pPr>
        <w:ind w:left="720"/>
        <w:rPr>
          <w:rFonts w:ascii="Times New Roman" w:hAnsi="Times New Roman" w:cs="Times New Roman"/>
          <w:b/>
          <w:sz w:val="24"/>
          <w:szCs w:val="24"/>
        </w:rPr>
      </w:pPr>
    </w:p>
    <w:p w14:paraId="3F0B14FB" w14:textId="77777777" w:rsidR="00250074" w:rsidRDefault="00D20F0A" w:rsidP="00250074">
      <w:pPr>
        <w:ind w:firstLine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.1.28</w:t>
      </w:r>
      <w:r w:rsidR="00250074">
        <w:rPr>
          <w:rFonts w:ascii="Times New Roman" w:hAnsi="Times New Roman" w:cs="Times New Roman"/>
          <w:b/>
          <w:sz w:val="24"/>
          <w:szCs w:val="24"/>
        </w:rPr>
        <w:t>: L-Shape Glide-Reflection Step Two</w:t>
      </w:r>
    </w:p>
    <w:p w14:paraId="2730C6F0" w14:textId="77777777" w:rsidR="002242CE" w:rsidRPr="00250074" w:rsidRDefault="00250074" w:rsidP="00F964EB">
      <w:pPr>
        <w:ind w:left="72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Then </w:t>
      </w:r>
      <w:r w:rsidR="00993373" w:rsidRPr="00250074">
        <w:rPr>
          <w:rFonts w:ascii="Times New Roman" w:hAnsi="Times New Roman" w:cs="Times New Roman"/>
          <w:bCs/>
          <w:sz w:val="24"/>
          <w:szCs w:val="24"/>
        </w:rPr>
        <w:t xml:space="preserve">reflect the </w:t>
      </w:r>
      <w:r w:rsidR="00F964EB">
        <w:rPr>
          <w:rFonts w:ascii="Times New Roman" w:hAnsi="Times New Roman" w:cs="Times New Roman"/>
          <w:bCs/>
          <w:sz w:val="24"/>
          <w:szCs w:val="24"/>
        </w:rPr>
        <w:t>L-</w:t>
      </w:r>
      <w:r w:rsidR="00993373" w:rsidRPr="00250074">
        <w:rPr>
          <w:rFonts w:ascii="Times New Roman" w:hAnsi="Times New Roman" w:cs="Times New Roman"/>
          <w:bCs/>
          <w:sz w:val="24"/>
          <w:szCs w:val="24"/>
        </w:rPr>
        <w:t xml:space="preserve">shape across line </w:t>
      </w:r>
      <w:r w:rsidR="00993373" w:rsidRPr="00250074">
        <w:rPr>
          <w:rFonts w:ascii="Times New Roman" w:hAnsi="Times New Roman" w:cs="Times New Roman"/>
          <w:bCs/>
          <w:i/>
          <w:sz w:val="24"/>
          <w:szCs w:val="24"/>
        </w:rPr>
        <w:t xml:space="preserve">l. </w:t>
      </w:r>
      <w:r w:rsidR="004C4848" w:rsidRPr="00250074">
        <w:rPr>
          <w:rFonts w:ascii="Times New Roman" w:hAnsi="Times New Roman" w:cs="Times New Roman"/>
          <w:bCs/>
          <w:sz w:val="24"/>
          <w:szCs w:val="24"/>
        </w:rPr>
        <w:t xml:space="preserve">The result is the green </w:t>
      </w:r>
      <w:r w:rsidR="00F964EB">
        <w:rPr>
          <w:rFonts w:ascii="Times New Roman" w:hAnsi="Times New Roman" w:cs="Times New Roman"/>
          <w:bCs/>
          <w:sz w:val="24"/>
          <w:szCs w:val="24"/>
        </w:rPr>
        <w:t xml:space="preserve">open </w:t>
      </w:r>
      <w:r w:rsidR="004C4848" w:rsidRPr="00250074">
        <w:rPr>
          <w:rFonts w:ascii="Times New Roman" w:hAnsi="Times New Roman" w:cs="Times New Roman"/>
          <w:bCs/>
          <w:sz w:val="24"/>
          <w:szCs w:val="24"/>
        </w:rPr>
        <w:t>shape</w:t>
      </w:r>
      <w:r w:rsidR="00F964EB">
        <w:rPr>
          <w:rFonts w:ascii="Times New Roman" w:hAnsi="Times New Roman" w:cs="Times New Roman"/>
          <w:bCs/>
          <w:sz w:val="24"/>
          <w:szCs w:val="24"/>
        </w:rPr>
        <w:t xml:space="preserve"> below the line </w:t>
      </w:r>
      <w:r w:rsidR="00F964EB" w:rsidRPr="00250074">
        <w:rPr>
          <w:rFonts w:ascii="Times New Roman" w:hAnsi="Times New Roman" w:cs="Times New Roman"/>
          <w:bCs/>
          <w:i/>
          <w:sz w:val="24"/>
          <w:szCs w:val="24"/>
        </w:rPr>
        <w:t>l</w:t>
      </w:r>
      <w:r w:rsidR="004C4848" w:rsidRPr="00250074">
        <w:rPr>
          <w:rFonts w:ascii="Times New Roman" w:hAnsi="Times New Roman" w:cs="Times New Roman"/>
          <w:bCs/>
          <w:sz w:val="24"/>
          <w:szCs w:val="24"/>
        </w:rPr>
        <w:t>.</w:t>
      </w:r>
    </w:p>
    <w:tbl>
      <w:tblPr>
        <w:tblStyle w:val="TableGrid"/>
        <w:tblW w:w="0" w:type="auto"/>
        <w:tblInd w:w="805" w:type="dxa"/>
        <w:tblLook w:val="04A0" w:firstRow="1" w:lastRow="0" w:firstColumn="1" w:lastColumn="0" w:noHBand="0" w:noVBand="1"/>
      </w:tblPr>
      <w:tblGrid>
        <w:gridCol w:w="403"/>
        <w:gridCol w:w="411"/>
        <w:gridCol w:w="416"/>
        <w:gridCol w:w="403"/>
        <w:gridCol w:w="403"/>
        <w:gridCol w:w="403"/>
        <w:gridCol w:w="403"/>
        <w:gridCol w:w="403"/>
        <w:gridCol w:w="403"/>
        <w:gridCol w:w="404"/>
        <w:gridCol w:w="403"/>
      </w:tblGrid>
      <w:tr w:rsidR="002242CE" w14:paraId="722BDBCB" w14:textId="77777777" w:rsidTr="00CD6332">
        <w:trPr>
          <w:trHeight w:hRule="exact" w:val="403"/>
        </w:trPr>
        <w:tc>
          <w:tcPr>
            <w:tcW w:w="403" w:type="dxa"/>
          </w:tcPr>
          <w:p w14:paraId="154CB24B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3A609733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69562F6" w14:textId="77777777" w:rsidR="002242CE" w:rsidRDefault="00E47C26" w:rsidP="00855D6E">
            <w:pPr>
              <w:spacing w:line="276" w:lineRule="auto"/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35AF22C4">
                <v:shape id="_x0000_i1285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285" DrawAspect="Content" ObjectID="_1688998987" r:id="rId66"/>
              </w:object>
            </w:r>
          </w:p>
        </w:tc>
        <w:tc>
          <w:tcPr>
            <w:tcW w:w="403" w:type="dxa"/>
          </w:tcPr>
          <w:p w14:paraId="4C022C44" w14:textId="77777777" w:rsidR="002242CE" w:rsidRDefault="00F964EB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07072" behindDoc="0" locked="0" layoutInCell="1" allowOverlap="1" wp14:anchorId="1AD593A5" wp14:editId="0E8DDDA3">
                      <wp:simplePos x="0" y="0"/>
                      <wp:positionH relativeFrom="column">
                        <wp:posOffset>-588645</wp:posOffset>
                      </wp:positionH>
                      <wp:positionV relativeFrom="paragraph">
                        <wp:posOffset>-32385</wp:posOffset>
                      </wp:positionV>
                      <wp:extent cx="1276350" cy="533400"/>
                      <wp:effectExtent l="19050" t="57150" r="0" b="19050"/>
                      <wp:wrapNone/>
                      <wp:docPr id="50607" name="Straight Arrow Connector 5060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1276350" cy="533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accent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78DDD82">
                    <v:shape id="Straight Arrow Connector 50607" style="position:absolute;margin-left:-46.35pt;margin-top:-2.55pt;width:100.5pt;height:42pt;flip:y;z-index:2519070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f81bd [3204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CLh87/QEAAFgEAAAOAAAAZHJzL2Uyb0RvYy54bWysVE2P0zAQvSPxHyzfadKWtquo6Qp1WS4I&#10;ql3g7nXsxJK/NDZN+u8ZO2n4FgJxsWzPvDdvnifZ3w5Gk7OAoJyt6XJRUiIsd42ybU0/frh/cUNJ&#10;iMw2TDsranoRgd4enj/b974SK9c53QggSGJD1fuadjH6qigC74RhYeG8sBiUDgyLeIS2aID1yG50&#10;sSrLbdE7aDw4LkLA27sxSA+ZX0rB43spg4hE1xS1xbxCXp/SWhz2rGqB+U7xSQb7BxWGKYtFZ6o7&#10;Fhn5DOonKqM4uOBkXHBnCiel4iL3gN0syx+6eeyYF7kXNCf42abw/2j5u/MJiGpquim35Y4Syww+&#10;02MEptouklcAridHZy1a6YCMWeha70OF4KM9wXQK/gTJgkGCIVIr/wkHIpuCbZIhe36ZPRdDJBwv&#10;l6vddr3Bp+EY26zXL8v8KMXIk/g8hPhGOEPSpqZhkjZrGmuw89sQUQkCr4AE1pb0NV3dbHabLCU4&#10;rZp7pXUK5ikTRw3kzHA+GOfCxmWaCWT5LjMypV/bhsSLR3ciKGZbLaZMbRGQ/BgdyLt40WKs/yAk&#10;+ps6HQWkyf5dTW0xO8EkKpyB5Z+BU36Cijz1fwOeEbmys3EGG2Ud/Kp6HK42yTH/6sDYd7LgyTWX&#10;PBvZGhzf7Or0qaXv49tzhn/9IRy+AAAA//8DAFBLAwQUAAYACAAAACEA8wXFDeAAAAAJAQAADwAA&#10;AGRycy9kb3ducmV2LnhtbEyPy07DMBBF90j8gzVI7Fo7KTRpiFPxVCXEhoIESycekgh7HMVOG/4e&#10;dwW7Gc3RnXPL7WwNO+Doe0cSkqUAhtQ43VMr4f3taZED80GRVsYRSvhBD9vq/KxUhXZHesXDPrQs&#10;hpAvlIQuhKHg3DcdWuWXbkCKty83WhXiOrZcj+oYw63hqRBrblVP8UOnBrzvsPneT1bCcyrWuHrc&#10;mY+Xqb6z2ZVLsodPKS8v5tsbYAHn8AfDST+qQxWdajeR9sxIWGzSLKJxuE6AnQCRr4DVErJ8A7wq&#10;+f8G1S8AAAD//wMAUEsBAi0AFAAGAAgAAAAhALaDOJL+AAAA4QEAABMAAAAAAAAAAAAAAAAAAAAA&#10;AFtDb250ZW50X1R5cGVzXS54bWxQSwECLQAUAAYACAAAACEAOP0h/9YAAACUAQAACwAAAAAAAAAA&#10;AAAAAAAvAQAAX3JlbHMvLnJlbHNQSwECLQAUAAYACAAAACEAQi4fO/0BAABYBAAADgAAAAAAAAAA&#10;AAAAAAAuAgAAZHJzL2Uyb0RvYy54bWxQSwECLQAUAAYACAAAACEA8wXFDeAAAAAJAQAADwAAAAAA&#10;AAAAAAAAAABXBAAAZHJzL2Rvd25yZXYueG1sUEsFBgAAAAAEAAQA8wAAAGQFAAAAAA==&#10;" w14:anchorId="43B55F90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0A690FB0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8B8463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262C5AC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2462D21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93E1611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E1642A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ACC7EDD" w14:textId="77777777" w:rsidR="002242CE" w:rsidRDefault="002242CE" w:rsidP="00855D6E">
            <w:pPr>
              <w:spacing w:line="276" w:lineRule="auto"/>
            </w:pPr>
          </w:p>
        </w:tc>
      </w:tr>
      <w:tr w:rsidR="002242CE" w14:paraId="40D4547B" w14:textId="77777777" w:rsidTr="00CD6332">
        <w:trPr>
          <w:trHeight w:hRule="exact" w:val="403"/>
        </w:trPr>
        <w:tc>
          <w:tcPr>
            <w:tcW w:w="403" w:type="dxa"/>
          </w:tcPr>
          <w:p w14:paraId="179BF016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545640DA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0C02C244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E360BA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0297FD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8D8547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3EA96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2F54ECC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7DCD06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341FFD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BC1090" w14:textId="77777777" w:rsidR="002242CE" w:rsidRDefault="002242CE" w:rsidP="00855D6E">
            <w:pPr>
              <w:spacing w:line="276" w:lineRule="auto"/>
            </w:pPr>
          </w:p>
        </w:tc>
      </w:tr>
      <w:tr w:rsidR="002242CE" w14:paraId="546957AC" w14:textId="77777777" w:rsidTr="00CD6332">
        <w:trPr>
          <w:trHeight w:hRule="exact" w:val="403"/>
        </w:trPr>
        <w:tc>
          <w:tcPr>
            <w:tcW w:w="403" w:type="dxa"/>
          </w:tcPr>
          <w:p w14:paraId="2CB9C94D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6E6C67E9" w14:textId="77777777" w:rsidR="002242CE" w:rsidRPr="00801BEC" w:rsidRDefault="002242CE" w:rsidP="00855D6E">
            <w:pPr>
              <w:spacing w:line="276" w:lineRule="auto"/>
              <w:rPr>
                <w:i/>
              </w:rPr>
            </w:pPr>
          </w:p>
        </w:tc>
        <w:tc>
          <w:tcPr>
            <w:tcW w:w="411" w:type="dxa"/>
          </w:tcPr>
          <w:p w14:paraId="4FDB46C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3771A6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0FC4F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044BDC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DF3B18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5EAF172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3D613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AC6E9F9" w14:textId="77777777" w:rsidR="002242CE" w:rsidRDefault="00E73003" w:rsidP="00855D6E">
            <w:pPr>
              <w:spacing w:line="276" w:lineRule="auto"/>
            </w:pPr>
            <w:r>
              <w:rPr>
                <w:sz w:val="18"/>
                <w:szCs w:val="18"/>
              </w:rPr>
              <w:t>B*</w:t>
            </w:r>
          </w:p>
        </w:tc>
        <w:tc>
          <w:tcPr>
            <w:tcW w:w="403" w:type="dxa"/>
          </w:tcPr>
          <w:p w14:paraId="4C0AC661" w14:textId="77777777" w:rsidR="002242CE" w:rsidRDefault="002242CE" w:rsidP="00855D6E">
            <w:pPr>
              <w:spacing w:line="276" w:lineRule="auto"/>
            </w:pPr>
          </w:p>
        </w:tc>
      </w:tr>
      <w:tr w:rsidR="002242CE" w14:paraId="3C5CF7E0" w14:textId="77777777" w:rsidTr="00CD6332">
        <w:trPr>
          <w:trHeight w:hRule="exact" w:val="403"/>
        </w:trPr>
        <w:tc>
          <w:tcPr>
            <w:tcW w:w="403" w:type="dxa"/>
          </w:tcPr>
          <w:p w14:paraId="6855328E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7815FF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94B02D6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DB8947F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D25B44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A8240CA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1FC715B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C95801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E5F7F2A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9E70C8" w14:textId="77777777" w:rsidR="002242CE" w:rsidRDefault="002242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08096" behindDoc="0" locked="0" layoutInCell="1" allowOverlap="1" wp14:anchorId="737C6EA2" wp14:editId="07AD3471">
                      <wp:simplePos x="0" y="0"/>
                      <wp:positionH relativeFrom="column">
                        <wp:posOffset>-2132331</wp:posOffset>
                      </wp:positionH>
                      <wp:positionV relativeFrom="paragraph">
                        <wp:posOffset>243841</wp:posOffset>
                      </wp:positionV>
                      <wp:extent cx="2562225" cy="1047750"/>
                      <wp:effectExtent l="38100" t="57150" r="0" b="57150"/>
                      <wp:wrapNone/>
                      <wp:docPr id="50608" name="Straight Arrow Connector 5060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2562225" cy="10477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430CA3C">
                    <v:shape id="Straight Arrow Connector 50608" style="position:absolute;margin-left:-167.9pt;margin-top:19.2pt;width:201.75pt;height:82.5pt;flip:x;z-index:25190809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EeuZxCwIAAHEEAAAOAAAAZHJzL2Uyb0RvYy54bWysVE2P0zAQvSPxHyzfadKItKuq6Qp1WTgg&#10;qHbhB3gdu7HkL41N0/57xnabssteQFys2DPvzZvncda3R6PJQUBQznZ0PqspEZa7Xtl9R398v393&#10;Q0mIzPZMOys6ehKB3m7evlmPfiUaNzjdCyBIYsNq9B0dYvSrqgp8EIaFmfPCYlA6MCziFvZVD2xE&#10;dqOrpq4X1eig9+C4CAFP70qQbjK/lILHb1IGEYnuKGqLeYW8PqW12qzZag/MD4qfZbB/UGGYslh0&#10;orpjkZGfoP6gMoqDC07GGXemclIqLnIP2M28ftHN48C8yL2gOcFPNoX/R8u/HnZAVN/Rtl7UeFmW&#10;GbymxwhM7YdIPgC4kWydtWilA1Ky0LXRhxWCt3YH513wO0gWHCUYIrXyn3EgsinYJjlmz0+T5+IY&#10;CcfDpl00TdNSwjE2r98vl22+laoQJUIPIX4SzpD00dFw1jaJKkXY4UuIKAWBF0ACa0tGrHLTLtus&#10;JTit+nuldQrmMRNbDeTAcEDicZ4GAhmeZQ2C9R9tT+LJozURFLN7LcroRKb06zFk0RbJklHFmvwV&#10;T1oUXQ9CovFoQdH/QgvjXNh40aMtZieYROUTsC4dpbdybeI58JyfoCI/h78BT4hc2dk4gY2yDl6r&#10;frVQlvyLA6XvZMGT6095aLI1ONfZ8fMbTA/n932GX/8Um18AAAD//wMAUEsDBBQABgAIAAAAIQAo&#10;eNeu4gAAAAoBAAAPAAAAZHJzL2Rvd25yZXYueG1sTI/BTsMwEETvSPyDtUjcWoembaqQTQVISD0A&#10;ghaJHt14SQLxOrKdNvD1mBMcRzOaeVOsR9OJIznfWka4miYgiCurW64RXnf3kxUIHxRr1VkmhC/y&#10;sC7PzwqVa3viFzpuQy1iCftcITQh9LmUvmrIKD+1PXH03q0zKkTpaqmdOsVy08lZkiylUS3HhUb1&#10;dNdQ9bkdDAI/jbcu44d9tfjYPPLz/nvzNuwQLy/Gm2sQgcbwF4Zf/IgOZWQ62IG1Fx3CJE0XkT0g&#10;pKs5iJhYZhmIA8IsSecgy0L+v1D+AAAA//8DAFBLAQItABQABgAIAAAAIQC2gziS/gAAAOEBAAAT&#10;AAAAAAAAAAAAAAAAAAAAAABbQ29udGVudF9UeXBlc10ueG1sUEsBAi0AFAAGAAgAAAAhADj9If/W&#10;AAAAlAEAAAsAAAAAAAAAAAAAAAAALwEAAF9yZWxzLy5yZWxzUEsBAi0AFAAGAAgAAAAhAIR65nEL&#10;AgAAcQQAAA4AAAAAAAAAAAAAAAAALgIAAGRycy9lMm9Eb2MueG1sUEsBAi0AFAAGAAgAAAAhACh4&#10;167iAAAACgEAAA8AAAAAAAAAAAAAAAAAZQQAAGRycy9kb3ducmV2LnhtbFBLBQYAAAAABAAEAPMA&#10;AAB0BQAAAAA=&#10;" w14:anchorId="756C6C81">
                      <v:stroke startarrow="block" endarrow="block"/>
                    </v:shape>
                  </w:pict>
                </mc:Fallback>
              </mc:AlternateContent>
            </w:r>
            <w:r w:rsidR="00307484">
              <w:rPr>
                <w:sz w:val="18"/>
                <w:szCs w:val="18"/>
              </w:rPr>
              <w:t>A’</w:t>
            </w:r>
          </w:p>
        </w:tc>
        <w:tc>
          <w:tcPr>
            <w:tcW w:w="403" w:type="dxa"/>
          </w:tcPr>
          <w:p w14:paraId="395992AE" w14:textId="77777777" w:rsidR="002242CE" w:rsidRDefault="002242CE" w:rsidP="00855D6E">
            <w:pPr>
              <w:spacing w:line="276" w:lineRule="auto"/>
            </w:pPr>
          </w:p>
        </w:tc>
      </w:tr>
      <w:tr w:rsidR="002242CE" w14:paraId="4ED28D66" w14:textId="77777777" w:rsidTr="00CD6332">
        <w:trPr>
          <w:trHeight w:hRule="exact" w:val="403"/>
        </w:trPr>
        <w:tc>
          <w:tcPr>
            <w:tcW w:w="403" w:type="dxa"/>
          </w:tcPr>
          <w:p w14:paraId="559E1DF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DF0ABE1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04FEA917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8A97C5F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151802" w14:textId="77777777" w:rsidR="002242CE" w:rsidRDefault="00E73003" w:rsidP="00855D6E">
            <w:pPr>
              <w:spacing w:line="276" w:lineRule="auto"/>
            </w:pPr>
            <w:r>
              <w:rPr>
                <w:sz w:val="18"/>
                <w:szCs w:val="18"/>
              </w:rPr>
              <w:t>B</w:t>
            </w:r>
          </w:p>
        </w:tc>
        <w:tc>
          <w:tcPr>
            <w:tcW w:w="403" w:type="dxa"/>
          </w:tcPr>
          <w:p w14:paraId="1946FA38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2F9E2A0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777FB60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0F37741" w14:textId="77777777" w:rsidR="002242CE" w:rsidRDefault="002242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09120" behindDoc="0" locked="0" layoutInCell="1" allowOverlap="1" wp14:anchorId="1AC182A2" wp14:editId="0CBD4171">
                      <wp:simplePos x="0" y="0"/>
                      <wp:positionH relativeFrom="column">
                        <wp:posOffset>-73025</wp:posOffset>
                      </wp:positionH>
                      <wp:positionV relativeFrom="paragraph">
                        <wp:posOffset>-263525</wp:posOffset>
                      </wp:positionV>
                      <wp:extent cx="514350" cy="514350"/>
                      <wp:effectExtent l="0" t="0" r="19050" b="19050"/>
                      <wp:wrapNone/>
                      <wp:docPr id="50610" name="L-Shape 5061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14350" cy="514350"/>
                              </a:xfrm>
                              <a:prstGeom prst="corner">
                                <a:avLst>
                                  <a:gd name="adj1" fmla="val 50000"/>
                                  <a:gd name="adj2" fmla="val 51620"/>
                                </a:avLst>
                              </a:prstGeom>
                              <a:solidFill>
                                <a:srgbClr val="FF000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37C2948">
                    <v:shape id="L-Shape 50610" style="position:absolute;margin-left:-5.75pt;margin-top:-20.75pt;width:40.5pt;height:40.5pt;z-index:2519091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14350,514350" o:spid="_x0000_s1026" fillcolor="red" strokecolor="#243f60 [1604]" strokeweight="2pt" path="m,l265507,r,257175l514350,257175r,257175l,51435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4NqcBqwIAAMUFAAAOAAAAZHJzL2Uyb0RvYy54bWysVE1v2zAMvQ/YfxB0bx1nSbcFdYqgRYYB&#10;QVu0HXpWZCn2IImapMTJfv0oyXGyD+wwLAeFMslH8onk9c1eK7ITzrdgKlpejigRhkPdmk1Fv7ws&#10;Lz5Q4gMzNVNgREUPwtOb+ds3152diTE0oGrhCIIYP+tsRZsQ7KwoPG+EZv4SrDColOA0C3h1m6J2&#10;rEN0rYrxaHRVdOBq64AL7/HrXVbSecKXUvDwIKUXgaiKYm4hnS6d63gW82s22zhmm5b3abB/yEKz&#10;1mDQAeqOBUa2rv0NSrfcgQcZLjnoAqRsuUg1YDXl6JdqnhtmRaoFyfF2oMn/P1h+v3t0pK0rOh1d&#10;lciQYRqfaXWRYpP8EUnqrJ+h7bN9dP3Noxgr3kun4z/WQvaJ2MNArNgHwvHjtJy8myI4R1UvI0px&#10;crbOh08CNIlCRTk4I1wilO1WPiRm6z43Vn8tKZFa4UPtmMIc8dc/5JnN+Ceb8mqcbDBmj4jSMWqE&#10;96DaetkqlS5us75VjiB8RZfLYwB0OTMrIieZhSSFgxLRWZknIZFSrHucSkjNLAY8xrkwocyqhtUi&#10;hxnKiFFi+0ePRFICjMgS0xuwe4CjZQY5Ymd2e/voKtIsDM6jvyWWnQePFBlMGJx1ayA/zpBnjq6w&#10;qj5ytsf0z6iJ4hrqAzacgzyJ3vJli0++Yj48Mocvil2C6yQ84CEVdBWFXqKkAff9T9+jPU4Eainp&#10;cJQr6r9tmROUqM8GZ+VjOZnE2U+XyfQ9dgJx55r1ucZs9S3gs2OPYXZJjPZBHUXpQL/i1lnEqKhi&#10;hmNsbNrgjpfbkFcM7i0uFotkhvNuWViZZ8sjeGQ19t/L/pU52/d9wIG5h+PY962aGT3ZRk8Di20A&#10;2YaoPPHaX3BXpMbp91pcRuf3ZHXavvMfAAAA//8DAFBLAwQUAAYACAAAACEAR8aYGd8AAAAJAQAA&#10;DwAAAGRycy9kb3ducmV2LnhtbEyPT0+DQBDF7yZ+h82YeGsXKGJFlsYY/1waE4uJ1y2MLMrOEnZL&#10;0U/v9KSn9ybz8uY3xWa2vZhw9J0jBfEyAoFUu6ajVsFb9bhYg/BBU6N7R6jgGz1syvOzQueNO9Ir&#10;TrvQCi4hn2sFJoQhl9LXBq32Szcg8e7DjVYHHsdWNqM+crntZRJFmbS6I75g9ID3Buuv3cEqkA/b&#10;9Sp5ebImTX6y57T6nK7fK6UuL+a7WxAB5/AXhhM+o0PJTHt3oMaLXsEijq84yiY9GU5kN6x7BStW&#10;WRby/wflLwAAAP//AwBQSwECLQAUAAYACAAAACEAtoM4kv4AAADhAQAAEwAAAAAAAAAAAAAAAAAA&#10;AAAAW0NvbnRlbnRfVHlwZXNdLnhtbFBLAQItABQABgAIAAAAIQA4/SH/1gAAAJQBAAALAAAAAAAA&#10;AAAAAAAAAC8BAABfcmVscy8ucmVsc1BLAQItABQABgAIAAAAIQB4NqcBqwIAAMUFAAAOAAAAAAAA&#10;AAAAAAAAAC4CAABkcnMvZTJvRG9jLnhtbFBLAQItABQABgAIAAAAIQBHxpgZ3wAAAAkBAAAPAAAA&#10;AAAAAAAAAAAAAAUFAABkcnMvZG93bnJldi54bWxQSwUGAAAAAAQABADzAAAAEQYAAAAA&#10;" w14:anchorId="17E7AE6E">
                      <v:path arrowok="t" o:connecttype="custom" o:connectlocs="0,0;265507,0;265507,257175;514350,257175;514350,514350;0,514350;0,0" o:connectangles="0,0,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0732C93D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25EEDB8" w14:textId="77777777" w:rsidR="002242CE" w:rsidRDefault="002242CE" w:rsidP="00855D6E">
            <w:pPr>
              <w:spacing w:line="276" w:lineRule="auto"/>
            </w:pPr>
          </w:p>
        </w:tc>
      </w:tr>
      <w:tr w:rsidR="002242CE" w:rsidRPr="00801BEC" w14:paraId="262EF909" w14:textId="77777777" w:rsidTr="00CD6332">
        <w:trPr>
          <w:trHeight w:hRule="exact" w:val="403"/>
        </w:trPr>
        <w:tc>
          <w:tcPr>
            <w:tcW w:w="403" w:type="dxa"/>
          </w:tcPr>
          <w:p w14:paraId="7E876EEC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2CB75104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11" w:type="dxa"/>
          </w:tcPr>
          <w:p w14:paraId="0FABD4E8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4E138293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5D852761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5844963E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5A44B8D7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1973F4A9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107DC818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  <w:tc>
          <w:tcPr>
            <w:tcW w:w="403" w:type="dxa"/>
          </w:tcPr>
          <w:p w14:paraId="44720C3F" w14:textId="77777777" w:rsidR="002242CE" w:rsidRPr="00801BEC" w:rsidRDefault="00987778" w:rsidP="00855D6E">
            <w:pPr>
              <w:spacing w:line="276" w:lineRule="auto"/>
              <w:rPr>
                <w:b/>
              </w:rPr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14240" behindDoc="0" locked="0" layoutInCell="1" allowOverlap="1" wp14:anchorId="5384558E" wp14:editId="16D309B2">
                      <wp:simplePos x="0" y="0"/>
                      <wp:positionH relativeFrom="column">
                        <wp:posOffset>-177630</wp:posOffset>
                      </wp:positionH>
                      <wp:positionV relativeFrom="paragraph">
                        <wp:posOffset>-194310</wp:posOffset>
                      </wp:positionV>
                      <wp:extent cx="514350" cy="514350"/>
                      <wp:effectExtent l="133350" t="133350" r="0" b="133350"/>
                      <wp:wrapNone/>
                      <wp:docPr id="50613" name="L-Shape 5061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8068923" flipH="1">
                                <a:off x="0" y="0"/>
                                <a:ext cx="514350" cy="514350"/>
                              </a:xfrm>
                              <a:prstGeom prst="corner">
                                <a:avLst>
                                  <a:gd name="adj1" fmla="val 50000"/>
                                  <a:gd name="adj2" fmla="val 51620"/>
                                </a:avLst>
                              </a:prstGeom>
                              <a:noFill/>
                              <a:ln w="38100">
                                <a:solidFill>
                                  <a:srgbClr val="92D050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C7EBDB7">
                    <v:shape id="L-Shape 50613" style="position:absolute;margin-left:-14pt;margin-top:-15.3pt;width:40.5pt;height:40.5pt;rotation:-8813416fd;flip:x;z-index:251914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14350,514350" o:spid="_x0000_s1026" filled="f" strokecolor="#92d050" strokeweight="3pt" path="m,l265507,r,257175l514350,257175r,257175l,51435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0H63hzgIAAP8FAAAOAAAAZHJzL2Uyb0RvYy54bWysVMtu2zAQvBfoPxC8J5Ic23WMyIGRIG0B&#10;IwmaFDnTFGWroEiWpF/9+g5JWXHboIeiOghL7nJ2d/Zxdb1vJdkK6xqtSlqc55QIxXXVqFVJvz7f&#10;nU0ocZ6pikmtREkPwtHr2ft3VzszFQO91rISlgBEuenOlHTtvZlmmeNr0TJ3ro1QUNbatszjaFdZ&#10;ZdkO6K3MBnk+znbaVsZqLpzD7W1S0lnEr2vB/UNdO+GJLCli8/Fv438Z/tnsik1Xlpl1w7sw2D9E&#10;0bJGwWkPdcs8Ixvb/AHVNtxqp2t/znWb6bpuuIg5IJsi/y2bpzUzIuYCcpzpaXL/D5bfbx8taaqS&#10;jvJxcUGJYi3KtDiLvkm6BEk746awfTKPtjs5iCHjfW1bYjWYneTjyeUAGLVszCd0Q2QEOZJ9JPzQ&#10;Ey72nnBcjorhxQhl4VB1MtCzBBrAjXX+o9AtCUJJubZK2AjLtgvnI+NVFzOrvhXw3UoUcMskYsfX&#10;FfjEZvCLTTEeRBv47BAhHb0GeKXvGiljm0hFdiW9mBSADSqnZVMFbTzY1fJGWgLPJb0c3ObIK+Vy&#10;YgZsqZBgYDPxFyV/kCJgSPVF1CgGmBkkD2EMRA/LOBfKJ1rdmlUieesTBXwcnPAi0hgBA3KNKHvs&#10;DuBt7BRzZx+eijhF/eMu9b897l9Ez1r5/nHbKJ3K18eZUpDIqvOc7I8kJWoCS0tdHdCqsdPQMs7w&#10;uwZNsWDOPzKLmuMSi8g/4FdLjUrpTqJkre2Pt+6DPWYJWkp2WAIldd83zApK5GeFKbsshsOwNeJh&#10;OPqAXiH2VLM81ahNe6NRfXQhootisPfyKNZWty/YV/PgFSqmOHyjrb09Hm58Wk7YeFzM59EMm8Iw&#10;v1BPhh+HKnTo8/6FWdNNhsdI3evjwuiaOTH6ahvqofR843Xd+KB85bU7YMvExuk2Ylhjp+do9bq3&#10;Zz8BAAD//wMAUEsDBBQABgAIAAAAIQC5lIZQ3gAAAAkBAAAPAAAAZHJzL2Rvd25yZXYueG1sTI/L&#10;TsMwEEX3SPyDNUjsWpsWoirEqSiILmDVUomtG0+TqPE4xM6jfD3DClbzurpzbraeXCMG7ELtScPd&#10;XIFAKrytqdRw+HidrUCEaMiaxhNquGCAdX59lZnU+pF2OOxjKdiEQmo0VDG2qZShqNCZMPctEt9O&#10;vnMm8tiV0nZmZHPXyIVSiXSmJv5QmRafKyzO+95p2GzfaUxqSb09uM/t8PW9uby9aH17Mz09gog4&#10;xT8x/OIzOuTMdPQ92SAaDbPFirNEbpYqAcGKhyUvjlzVPcg8k/8T5D8AAAD//wMAUEsBAi0AFAAG&#10;AAgAAAAhALaDOJL+AAAA4QEAABMAAAAAAAAAAAAAAAAAAAAAAFtDb250ZW50X1R5cGVzXS54bWxQ&#10;SwECLQAUAAYACAAAACEAOP0h/9YAAACUAQAACwAAAAAAAAAAAAAAAAAvAQAAX3JlbHMvLnJlbHNQ&#10;SwECLQAUAAYACAAAACEAtB+t4c4CAAD/BQAADgAAAAAAAAAAAAAAAAAuAgAAZHJzL2Uyb0RvYy54&#10;bWxQSwECLQAUAAYACAAAACEAuZSGUN4AAAAJAQAADwAAAAAAAAAAAAAAAAAoBQAAZHJzL2Rvd25y&#10;ZXYueG1sUEsFBgAAAAAEAAQA8wAAADMGAAAAAA==&#10;" w14:anchorId="765E676A">
                      <v:path arrowok="t" o:connecttype="custom" o:connectlocs="0,0;265507,0;265507,257175;514350,257175;514350,514350;0,514350;0,0" o:connectangles="0,0,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664CAA52" w14:textId="77777777" w:rsidR="002242CE" w:rsidRPr="00801BEC" w:rsidRDefault="002242CE" w:rsidP="00855D6E">
            <w:pPr>
              <w:spacing w:line="276" w:lineRule="auto"/>
              <w:rPr>
                <w:b/>
              </w:rPr>
            </w:pPr>
          </w:p>
        </w:tc>
      </w:tr>
      <w:tr w:rsidR="002242CE" w14:paraId="057004A8" w14:textId="77777777" w:rsidTr="00CD6332">
        <w:trPr>
          <w:trHeight w:hRule="exact" w:val="403"/>
        </w:trPr>
        <w:tc>
          <w:tcPr>
            <w:tcW w:w="403" w:type="dxa"/>
          </w:tcPr>
          <w:p w14:paraId="7314A1A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798AD6F6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5E65A442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C5B72C8" w14:textId="77777777" w:rsidR="002242CE" w:rsidRDefault="002242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11168" behindDoc="0" locked="0" layoutInCell="1" allowOverlap="1" wp14:anchorId="3927B4BA" wp14:editId="434D0CDA">
                      <wp:simplePos x="0" y="0"/>
                      <wp:positionH relativeFrom="column">
                        <wp:posOffset>-73025</wp:posOffset>
                      </wp:positionH>
                      <wp:positionV relativeFrom="paragraph">
                        <wp:posOffset>-247650</wp:posOffset>
                      </wp:positionV>
                      <wp:extent cx="514350" cy="514350"/>
                      <wp:effectExtent l="0" t="0" r="19050" b="19050"/>
                      <wp:wrapNone/>
                      <wp:docPr id="50611" name="L-Shape 5061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14350" cy="514350"/>
                              </a:xfrm>
                              <a:prstGeom prst="corner">
                                <a:avLst>
                                  <a:gd name="adj1" fmla="val 50000"/>
                                  <a:gd name="adj2" fmla="val 51620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43D0AE1">
                    <v:shape id="L-Shape 50611" style="position:absolute;margin-left:-5.75pt;margin-top:-19.5pt;width:40.5pt;height:40.5pt;z-index:25191116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14350,514350" o:spid="_x0000_s1026" fillcolor="#4f81bd [3204]" strokecolor="#243f60 [1604]" strokeweight="2pt" path="m,l265507,r,257175l514350,257175r,257175l,51435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pX/NlAIAAJEFAAAOAAAAZHJzL2Uyb0RvYy54bWysVN1vEzEMf0fif4jyvl2vtAOqXadq0xBS&#10;tVVsaM9ZLtkdSuKQpF/89TgfvRaGeED04erE9s/2z44vr3ZakY1wvgfT0Pp8RIkwHNrevDT06+Pt&#10;2QdKfGCmZQqMaOheeHo1f/vmcmtnYgwdqFY4giDGz7a2oV0IdlZVnndCM38OVhhUSnCaBTy6l6p1&#10;bIvoWlXj0eii2oJrrQMuvMfbm6yk84QvpeDhXkovAlENxdxC+rr0fY7fan7JZi+O2a7nJQ32D1lo&#10;1hsMOkDdsMDI2vWvoHTPHXiQ4ZyDrkDKnotUA1ZTj36r5qFjVqRakBxvB5r8/4Pld5uVI33b0Ono&#10;oq4pMUxjm5ZnKTbJl0jS1voZ2j7YlSsnj2KseCedjv9YC9klYvcDsWIXCMfLaT15N0X6OaqKjCjV&#10;0dk6Hz4J0CQKDeXgjHCJULZZ+pCYbUturP2GeUqtsFEbpjBH/JVGntiMf7GpL8bJBmMWRJQOUTGV&#10;WF+uKElhr0QMqswXIZEerGGc0kmDKa6VIxi6oYxzYUKdVR1rRb4eUsIgg0cqOAFGZNkrNWAXgDj0&#10;r7EzU8U+uoo014Pz6G+JZefBI0UGEwZn3RvIRA955hIUVlUiZ/sDSZmayNIztHscHgf5VXnLb3ts&#10;35L5sGIOu4Mdx9UQ7vEjFWwbCkWipAP340/30R6nG7WUbPFZNtR/XzMnKFGfDc79x3oyie84HSbT&#10;99hV4k41z6cas9bXgG3CecHskhjtgzqI0oF+wg2yiFFRxQzH2DiAwR0O1yGvC9xBXCwWyQzfrmVh&#10;aR4sj+CR1ThLj7sn5myZ4YDDfweHJ1zGLjN6tI2eBhbrALIPUXnktRzw3afBKTsqLpbTc7I6btL5&#10;TwAAAP//AwBQSwMEFAAGAAgAAAAhAH50ryrhAAAACQEAAA8AAABkcnMvZG93bnJldi54bWxMj0FP&#10;wzAMhe9I/IfISNy2pF0pW2k6IaaJC0NjQ+KatV5baJyqybby7zEnuNl+T8/fy5ej7cQZB9860hBN&#10;FQik0lUt1Rre9+vJHIQPhirTOUIN3+hhWVxf5Sar3IXe8LwLteAQ8pnR0ITQZ1L6skFr/NT1SKwd&#10;3WBN4HWoZTWYC4fbTsZKpdKalvhDY3p8arD82p2shlU53+yfZ+nLZ7zavh7XH8n9ViVa396Mjw8g&#10;Ao7hzwy/+IwOBTMd3IkqLzoNkyi6YysPswWXYke64MNBQxIrkEUu/zcofgAAAP//AwBQSwECLQAU&#10;AAYACAAAACEAtoM4kv4AAADhAQAAEwAAAAAAAAAAAAAAAAAAAAAAW0NvbnRlbnRfVHlwZXNdLnht&#10;bFBLAQItABQABgAIAAAAIQA4/SH/1gAAAJQBAAALAAAAAAAAAAAAAAAAAC8BAABfcmVscy8ucmVs&#10;c1BLAQItABQABgAIAAAAIQBIpX/NlAIAAJEFAAAOAAAAAAAAAAAAAAAAAC4CAABkcnMvZTJvRG9j&#10;LnhtbFBLAQItABQABgAIAAAAIQB+dK8q4QAAAAkBAAAPAAAAAAAAAAAAAAAAAO4EAABkcnMvZG93&#10;bnJldi54bWxQSwUGAAAAAAQABADzAAAA/AUAAAAA&#10;" w14:anchorId="3FA8BA95">
                      <v:path arrowok="t" o:connecttype="custom" o:connectlocs="0,0;265507,0;265507,257175;514350,257175;514350,514350;0,514350;0,0" o:connectangles="0,0,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5B4F57B1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DE41704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253B5A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6C2F77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65CEBC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9B8DF5C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45D96D4" w14:textId="77777777" w:rsidR="002242CE" w:rsidRPr="00307484" w:rsidRDefault="00307484" w:rsidP="00855D6E">
            <w:pPr>
              <w:spacing w:line="276" w:lineRule="auto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B’</w:t>
            </w:r>
          </w:p>
        </w:tc>
      </w:tr>
      <w:tr w:rsidR="002242CE" w14:paraId="4D65CD6D" w14:textId="77777777" w:rsidTr="00CD6332">
        <w:trPr>
          <w:trHeight w:hRule="exact" w:val="403"/>
        </w:trPr>
        <w:tc>
          <w:tcPr>
            <w:tcW w:w="403" w:type="dxa"/>
          </w:tcPr>
          <w:p w14:paraId="356F5901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0BB64924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6B20B262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683E4E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A2B14F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1D057BF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0C2F236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1D2C17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548D0E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FB42CF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E2E32F5" w14:textId="77777777" w:rsidR="002242CE" w:rsidRDefault="002242CE" w:rsidP="00855D6E">
            <w:pPr>
              <w:spacing w:line="276" w:lineRule="auto"/>
            </w:pPr>
          </w:p>
        </w:tc>
      </w:tr>
      <w:tr w:rsidR="002242CE" w14:paraId="236016A7" w14:textId="77777777" w:rsidTr="00CD6332">
        <w:trPr>
          <w:trHeight w:hRule="exact" w:val="403"/>
        </w:trPr>
        <w:tc>
          <w:tcPr>
            <w:tcW w:w="403" w:type="dxa"/>
          </w:tcPr>
          <w:p w14:paraId="5586A224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29072D39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11" w:type="dxa"/>
          </w:tcPr>
          <w:p w14:paraId="135EBE00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4ABB4C2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A423724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94A308E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E356E35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D1D10D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64DCBD7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91FB82" w14:textId="77777777" w:rsidR="002242CE" w:rsidRDefault="002242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6A5C33" w14:textId="77777777" w:rsidR="002242CE" w:rsidRDefault="002242CE" w:rsidP="00855D6E">
            <w:pPr>
              <w:spacing w:line="276" w:lineRule="auto"/>
            </w:pPr>
          </w:p>
        </w:tc>
      </w:tr>
    </w:tbl>
    <w:p w14:paraId="3851BD8A" w14:textId="77777777" w:rsidR="002242CE" w:rsidRDefault="002242CE" w:rsidP="00855D6E">
      <w:pPr>
        <w:autoSpaceDE w:val="0"/>
        <w:autoSpaceDN w:val="0"/>
        <w:adjustRightInd w:val="0"/>
        <w:spacing w:after="0"/>
        <w:ind w:right="3547"/>
        <w:rPr>
          <w:rFonts w:ascii="Times New Roman" w:hAnsi="Times New Roman" w:cs="Times New Roman"/>
          <w:b/>
          <w:bCs/>
          <w:sz w:val="24"/>
          <w:szCs w:val="24"/>
        </w:rPr>
      </w:pPr>
    </w:p>
    <w:p w14:paraId="32E12BCE" w14:textId="77777777" w:rsidR="00F964EB" w:rsidRDefault="00F964EB" w:rsidP="00855D6E">
      <w:pPr>
        <w:autoSpaceDE w:val="0"/>
        <w:autoSpaceDN w:val="0"/>
        <w:adjustRightInd w:val="0"/>
        <w:spacing w:after="0"/>
        <w:ind w:right="3547"/>
        <w:rPr>
          <w:rFonts w:ascii="Times New Roman" w:hAnsi="Times New Roman" w:cs="Times New Roman"/>
          <w:b/>
          <w:bCs/>
          <w:sz w:val="24"/>
          <w:szCs w:val="24"/>
        </w:rPr>
      </w:pPr>
    </w:p>
    <w:p w14:paraId="035A3B0E" w14:textId="77777777" w:rsidR="00F964EB" w:rsidRDefault="00F964EB" w:rsidP="00855D6E">
      <w:pPr>
        <w:rPr>
          <w:rFonts w:ascii="Times New Roman" w:hAnsi="Times New Roman" w:cs="Times New Roman"/>
          <w:b/>
          <w:sz w:val="28"/>
          <w:szCs w:val="28"/>
        </w:rPr>
      </w:pPr>
    </w:p>
    <w:p w14:paraId="37984AEC" w14:textId="77777777" w:rsidR="00F964EB" w:rsidRDefault="00F964EB" w:rsidP="00855D6E">
      <w:pPr>
        <w:rPr>
          <w:rFonts w:ascii="Times New Roman" w:hAnsi="Times New Roman" w:cs="Times New Roman"/>
          <w:b/>
          <w:sz w:val="28"/>
          <w:szCs w:val="28"/>
        </w:rPr>
      </w:pPr>
    </w:p>
    <w:p w14:paraId="687F1A78" w14:textId="77777777" w:rsidR="00F964EB" w:rsidRDefault="00F964EB" w:rsidP="00855D6E">
      <w:pPr>
        <w:rPr>
          <w:rFonts w:ascii="Times New Roman" w:hAnsi="Times New Roman" w:cs="Times New Roman"/>
          <w:b/>
          <w:sz w:val="28"/>
          <w:szCs w:val="28"/>
        </w:rPr>
      </w:pPr>
    </w:p>
    <w:p w14:paraId="6F276C85" w14:textId="77777777" w:rsidR="00A677DF" w:rsidRDefault="00A677DF" w:rsidP="00855D6E">
      <w:pPr>
        <w:rPr>
          <w:rFonts w:ascii="Times New Roman" w:hAnsi="Times New Roman" w:cs="Times New Roman"/>
          <w:b/>
          <w:sz w:val="28"/>
          <w:szCs w:val="28"/>
        </w:rPr>
      </w:pPr>
    </w:p>
    <w:p w14:paraId="567B1EFB" w14:textId="77777777" w:rsidR="006E533F" w:rsidRDefault="00801732" w:rsidP="00855D6E">
      <w:pPr>
        <w:rPr>
          <w:rFonts w:ascii="Times New Roman" w:hAnsi="Times New Roman" w:cs="Times New Roman"/>
          <w:b/>
          <w:sz w:val="28"/>
          <w:szCs w:val="28"/>
        </w:rPr>
      </w:pPr>
      <w:r>
        <w:rPr>
          <w:rFonts w:ascii="Times New Roman" w:hAnsi="Times New Roman" w:cs="Times New Roman"/>
          <w:b/>
          <w:sz w:val="28"/>
          <w:szCs w:val="28"/>
        </w:rPr>
        <w:lastRenderedPageBreak/>
        <w:t xml:space="preserve">Section </w:t>
      </w:r>
      <w:r w:rsidR="00471A18">
        <w:rPr>
          <w:rFonts w:ascii="Times New Roman" w:hAnsi="Times New Roman" w:cs="Times New Roman"/>
          <w:b/>
          <w:sz w:val="28"/>
          <w:szCs w:val="28"/>
        </w:rPr>
        <w:t>10</w:t>
      </w:r>
      <w:r>
        <w:rPr>
          <w:rFonts w:ascii="Times New Roman" w:hAnsi="Times New Roman" w:cs="Times New Roman"/>
          <w:b/>
          <w:sz w:val="28"/>
          <w:szCs w:val="28"/>
        </w:rPr>
        <w:t xml:space="preserve">.2: </w:t>
      </w:r>
      <w:r w:rsidR="00DD6BB5">
        <w:rPr>
          <w:rFonts w:ascii="Times New Roman" w:hAnsi="Times New Roman" w:cs="Times New Roman"/>
          <w:b/>
          <w:sz w:val="28"/>
          <w:szCs w:val="28"/>
        </w:rPr>
        <w:t xml:space="preserve">Connecting Transformations and </w:t>
      </w:r>
      <w:r>
        <w:rPr>
          <w:rFonts w:ascii="Times New Roman" w:hAnsi="Times New Roman" w:cs="Times New Roman"/>
          <w:b/>
          <w:sz w:val="28"/>
          <w:szCs w:val="28"/>
        </w:rPr>
        <w:t xml:space="preserve">Symmetry </w:t>
      </w:r>
    </w:p>
    <w:p w14:paraId="4C6055FB" w14:textId="77777777" w:rsidR="00815D81" w:rsidRPr="006F3FD7" w:rsidRDefault="00815D81" w:rsidP="00855D6E">
      <w:pPr>
        <w:rPr>
          <w:rFonts w:ascii="Times New Roman" w:hAnsi="Times New Roman" w:cs="Times New Roman"/>
          <w:sz w:val="24"/>
          <w:szCs w:val="24"/>
        </w:rPr>
      </w:pPr>
      <w:r w:rsidRPr="006F3FD7">
        <w:rPr>
          <w:rFonts w:ascii="Times New Roman" w:hAnsi="Times New Roman" w:cs="Times New Roman"/>
          <w:sz w:val="24"/>
          <w:szCs w:val="24"/>
        </w:rPr>
        <w:t xml:space="preserve">Humans </w:t>
      </w:r>
      <w:r w:rsidR="006F3FD7" w:rsidRPr="006F3FD7">
        <w:rPr>
          <w:rFonts w:ascii="Times New Roman" w:hAnsi="Times New Roman" w:cs="Times New Roman"/>
          <w:sz w:val="24"/>
          <w:szCs w:val="24"/>
        </w:rPr>
        <w:t xml:space="preserve">have </w:t>
      </w:r>
      <w:r w:rsidR="006F3FD7">
        <w:rPr>
          <w:rFonts w:ascii="Times New Roman" w:hAnsi="Times New Roman" w:cs="Times New Roman"/>
          <w:sz w:val="24"/>
          <w:szCs w:val="24"/>
        </w:rPr>
        <w:t xml:space="preserve">long </w:t>
      </w:r>
      <w:r w:rsidR="006F3FD7" w:rsidRPr="006F3FD7">
        <w:rPr>
          <w:rFonts w:ascii="Times New Roman" w:hAnsi="Times New Roman" w:cs="Times New Roman"/>
          <w:sz w:val="24"/>
          <w:szCs w:val="24"/>
        </w:rPr>
        <w:t>associated symmetry with beauty</w:t>
      </w:r>
      <w:r w:rsidR="006F3FD7">
        <w:rPr>
          <w:rFonts w:ascii="Times New Roman" w:hAnsi="Times New Roman" w:cs="Times New Roman"/>
          <w:sz w:val="24"/>
          <w:szCs w:val="24"/>
        </w:rPr>
        <w:t xml:space="preserve"> and art. In this section, we define symmetry and connect it to rigid motions.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DC2A2A" w14:paraId="79CA22DC" w14:textId="77777777" w:rsidTr="00DC2A2A">
        <w:tc>
          <w:tcPr>
            <w:tcW w:w="8630" w:type="dxa"/>
          </w:tcPr>
          <w:p w14:paraId="26CF4D03" w14:textId="77777777" w:rsidR="00DC2A2A" w:rsidRDefault="0060541C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A </w:t>
            </w:r>
            <w:r w:rsidR="001423E4">
              <w:rPr>
                <w:rFonts w:ascii="Times New Roman" w:hAnsi="Times New Roman" w:cs="Times New Roman"/>
                <w:b/>
                <w:sz w:val="24"/>
                <w:szCs w:val="24"/>
              </w:rPr>
              <w:t>s</w:t>
            </w:r>
            <w:r w:rsidRPr="0060541C">
              <w:rPr>
                <w:rFonts w:ascii="Times New Roman" w:hAnsi="Times New Roman" w:cs="Times New Roman"/>
                <w:b/>
                <w:sz w:val="24"/>
                <w:szCs w:val="24"/>
              </w:rPr>
              <w:t>ymmetry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of an object is a rigid motion that moves an object back onto itself.</w:t>
            </w:r>
          </w:p>
        </w:tc>
      </w:tr>
    </w:tbl>
    <w:p w14:paraId="5AA849A8" w14:textId="77777777" w:rsidR="0060541C" w:rsidRPr="00931F5D" w:rsidRDefault="0060541C" w:rsidP="00855D6E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051E9610" w14:textId="77777777" w:rsidR="00323C04" w:rsidRDefault="00323C04" w:rsidP="00855D6E">
      <w:pPr>
        <w:spacing w:after="0"/>
        <w:rPr>
          <w:rFonts w:ascii="Times New Roman" w:hAnsi="Times New Roman" w:cs="Times New Roman"/>
          <w:sz w:val="24"/>
          <w:szCs w:val="24"/>
        </w:rPr>
      </w:pPr>
      <w:r w:rsidRPr="00B54201">
        <w:rPr>
          <w:rFonts w:ascii="Times New Roman" w:hAnsi="Times New Roman" w:cs="Times New Roman"/>
          <w:sz w:val="24"/>
          <w:szCs w:val="24"/>
        </w:rPr>
        <w:t xml:space="preserve">There are two </w:t>
      </w:r>
      <w:r w:rsidR="002A48AF">
        <w:rPr>
          <w:rFonts w:ascii="Times New Roman" w:hAnsi="Times New Roman" w:cs="Times New Roman"/>
          <w:sz w:val="24"/>
          <w:szCs w:val="24"/>
        </w:rPr>
        <w:t xml:space="preserve">categories </w:t>
      </w:r>
      <w:r w:rsidRPr="00B54201">
        <w:rPr>
          <w:rFonts w:ascii="Times New Roman" w:hAnsi="Times New Roman" w:cs="Times New Roman"/>
          <w:sz w:val="24"/>
          <w:szCs w:val="24"/>
        </w:rPr>
        <w:t>of symmetr</w:t>
      </w:r>
      <w:r w:rsidR="00CE65BB">
        <w:rPr>
          <w:rFonts w:ascii="Times New Roman" w:hAnsi="Times New Roman" w:cs="Times New Roman"/>
          <w:sz w:val="24"/>
          <w:szCs w:val="24"/>
        </w:rPr>
        <w:t>y in two dimensions</w:t>
      </w:r>
      <w:r w:rsidR="001423E4">
        <w:rPr>
          <w:rFonts w:ascii="Times New Roman" w:hAnsi="Times New Roman" w:cs="Times New Roman"/>
          <w:sz w:val="24"/>
          <w:szCs w:val="24"/>
        </w:rPr>
        <w:t>, reflection symmetries and rotation</w:t>
      </w:r>
      <w:r w:rsidR="002A48AF">
        <w:rPr>
          <w:rFonts w:ascii="Times New Roman" w:hAnsi="Times New Roman" w:cs="Times New Roman"/>
          <w:sz w:val="24"/>
          <w:szCs w:val="24"/>
        </w:rPr>
        <w:t xml:space="preserve"> symmetries</w:t>
      </w:r>
      <w:r w:rsidR="007E1EEA">
        <w:rPr>
          <w:rFonts w:ascii="Times New Roman" w:hAnsi="Times New Roman" w:cs="Times New Roman"/>
          <w:sz w:val="24"/>
          <w:szCs w:val="24"/>
        </w:rPr>
        <w:t>.</w:t>
      </w:r>
    </w:p>
    <w:p w14:paraId="016FAA19" w14:textId="77777777" w:rsidR="00CE65BB" w:rsidRPr="00931F5D" w:rsidRDefault="00CE65BB" w:rsidP="00855D6E">
      <w:pPr>
        <w:spacing w:after="0"/>
        <w:rPr>
          <w:rFonts w:ascii="Times New Roman" w:hAnsi="Times New Roman" w:cs="Times New Roman"/>
          <w:sz w:val="24"/>
          <w:szCs w:val="24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1423E4" w14:paraId="4A63CA88" w14:textId="77777777" w:rsidTr="00601F9D">
        <w:tc>
          <w:tcPr>
            <w:tcW w:w="8630" w:type="dxa"/>
          </w:tcPr>
          <w:p w14:paraId="33DD4318" w14:textId="77777777" w:rsidR="001423E4" w:rsidRDefault="007E1EEA" w:rsidP="00540AB7">
            <w:pPr>
              <w:spacing w:after="160"/>
              <w:rPr>
                <w:rFonts w:ascii="Times New Roman" w:hAnsi="Times New Roman" w:cs="Times New Roman"/>
                <w:sz w:val="24"/>
                <w:szCs w:val="24"/>
              </w:rPr>
            </w:pPr>
            <w:r w:rsidRPr="007E1EEA">
              <w:rPr>
                <w:rFonts w:ascii="Times New Roman" w:hAnsi="Times New Roman" w:cs="Times New Roman"/>
                <w:bCs/>
                <w:sz w:val="24"/>
                <w:szCs w:val="24"/>
              </w:rPr>
              <w:t>A</w:t>
            </w:r>
            <w:r>
              <w:rPr>
                <w:rFonts w:ascii="Times New Roman" w:hAnsi="Times New Roman" w:cs="Times New Roman"/>
                <w:b/>
                <w:bCs/>
                <w:sz w:val="24"/>
                <w:szCs w:val="24"/>
              </w:rPr>
              <w:t xml:space="preserve"> r</w:t>
            </w:r>
            <w:r w:rsidR="00F83FE8">
              <w:rPr>
                <w:rFonts w:ascii="Times New Roman" w:hAnsi="Times New Roman" w:cs="Times New Roman"/>
                <w:b/>
                <w:bCs/>
                <w:sz w:val="24"/>
                <w:szCs w:val="24"/>
              </w:rPr>
              <w:t>eflection</w:t>
            </w:r>
            <w:r>
              <w:rPr>
                <w:rFonts w:ascii="Times New Roman" w:hAnsi="Times New Roman" w:cs="Times New Roman"/>
                <w:b/>
                <w:bCs/>
                <w:sz w:val="24"/>
                <w:szCs w:val="24"/>
              </w:rPr>
              <w:t xml:space="preserve"> s</w:t>
            </w:r>
            <w:r w:rsidR="00F83FE8">
              <w:rPr>
                <w:rFonts w:ascii="Times New Roman" w:hAnsi="Times New Roman" w:cs="Times New Roman"/>
                <w:b/>
                <w:bCs/>
                <w:sz w:val="24"/>
                <w:szCs w:val="24"/>
              </w:rPr>
              <w:t>ymmetry</w:t>
            </w:r>
            <w:r w:rsidR="006D6C46">
              <w:rPr>
                <w:rFonts w:ascii="Times New Roman" w:hAnsi="Times New Roman" w:cs="Times New Roman"/>
                <w:b/>
                <w:bCs/>
                <w:sz w:val="24"/>
                <w:szCs w:val="24"/>
              </w:rPr>
              <w:t xml:space="preserve"> </w:t>
            </w:r>
            <w:r w:rsidR="006D6C46" w:rsidRPr="006D6C46">
              <w:rPr>
                <w:rFonts w:ascii="Times New Roman" w:hAnsi="Times New Roman" w:cs="Times New Roman"/>
                <w:bCs/>
                <w:sz w:val="24"/>
                <w:szCs w:val="24"/>
              </w:rPr>
              <w:t xml:space="preserve">occurs when an object has </w:t>
            </w:r>
            <w:r w:rsidR="00F83FE8" w:rsidRPr="00C84E5E">
              <w:rPr>
                <w:rFonts w:ascii="Times New Roman" w:hAnsi="Times New Roman" w:cs="Times New Roman"/>
                <w:sz w:val="24"/>
                <w:szCs w:val="24"/>
              </w:rPr>
              <w:t>a line of symmetry</w:t>
            </w:r>
            <w:r w:rsidR="006D6C46">
              <w:rPr>
                <w:rFonts w:ascii="Times New Roman" w:hAnsi="Times New Roman" w:cs="Times New Roman"/>
                <w:sz w:val="24"/>
                <w:szCs w:val="24"/>
              </w:rPr>
              <w:t xml:space="preserve"> going through the center of the object, and y</w:t>
            </w:r>
            <w:r w:rsidR="00F83FE8" w:rsidRPr="00C84E5E">
              <w:rPr>
                <w:rFonts w:ascii="Times New Roman" w:hAnsi="Times New Roman" w:cs="Times New Roman"/>
                <w:sz w:val="24"/>
                <w:szCs w:val="24"/>
              </w:rPr>
              <w:t xml:space="preserve">ou can fold the </w:t>
            </w:r>
            <w:r w:rsidR="00540AB7">
              <w:rPr>
                <w:rFonts w:ascii="Times New Roman" w:hAnsi="Times New Roman" w:cs="Times New Roman"/>
                <w:sz w:val="24"/>
                <w:szCs w:val="24"/>
              </w:rPr>
              <w:t>object</w:t>
            </w:r>
            <w:r w:rsidR="00F83FE8" w:rsidRPr="00C84E5E">
              <w:rPr>
                <w:rFonts w:ascii="Times New Roman" w:hAnsi="Times New Roman" w:cs="Times New Roman"/>
                <w:sz w:val="24"/>
                <w:szCs w:val="24"/>
              </w:rPr>
              <w:t xml:space="preserve"> on this line </w:t>
            </w:r>
            <w:r w:rsidR="00F64A0E">
              <w:rPr>
                <w:rFonts w:ascii="Times New Roman" w:hAnsi="Times New Roman" w:cs="Times New Roman"/>
                <w:sz w:val="24"/>
                <w:szCs w:val="24"/>
              </w:rPr>
              <w:t>and the two halves will “match.”</w:t>
            </w:r>
            <w:r w:rsidR="00F83FE8" w:rsidRPr="00C84E5E">
              <w:rPr>
                <w:rFonts w:ascii="Times New Roman" w:hAnsi="Times New Roman" w:cs="Times New Roman"/>
                <w:sz w:val="24"/>
                <w:szCs w:val="24"/>
              </w:rPr>
              <w:t xml:space="preserve"> An object may have no </w:t>
            </w:r>
            <w:r w:rsidR="00F83FE8">
              <w:rPr>
                <w:rFonts w:ascii="Times New Roman" w:hAnsi="Times New Roman" w:cs="Times New Roman"/>
                <w:sz w:val="24"/>
                <w:szCs w:val="24"/>
              </w:rPr>
              <w:t>reflection</w:t>
            </w:r>
            <w:r w:rsidR="00F83FE8" w:rsidRPr="00C84E5E">
              <w:rPr>
                <w:rFonts w:ascii="Times New Roman" w:hAnsi="Times New Roman" w:cs="Times New Roman"/>
                <w:sz w:val="24"/>
                <w:szCs w:val="24"/>
              </w:rPr>
              <w:t xml:space="preserve"> symmetry or may </w:t>
            </w:r>
            <w:r w:rsidR="00540AB7">
              <w:rPr>
                <w:rFonts w:ascii="Times New Roman" w:hAnsi="Times New Roman" w:cs="Times New Roman"/>
                <w:sz w:val="24"/>
                <w:szCs w:val="24"/>
              </w:rPr>
              <w:t>have one or more reflection symmetries</w:t>
            </w:r>
            <w:r w:rsidR="00F83FE8">
              <w:rPr>
                <w:rFonts w:ascii="Times New Roman" w:hAnsi="Times New Roman" w:cs="Times New Roman"/>
                <w:sz w:val="24"/>
                <w:szCs w:val="24"/>
              </w:rPr>
              <w:t>.</w:t>
            </w:r>
          </w:p>
        </w:tc>
      </w:tr>
    </w:tbl>
    <w:p w14:paraId="715DAE70" w14:textId="77777777" w:rsidR="001423E4" w:rsidRPr="00931F5D" w:rsidRDefault="001423E4" w:rsidP="00855D6E">
      <w:pPr>
        <w:spacing w:after="160"/>
        <w:rPr>
          <w:rFonts w:ascii="Times New Roman" w:hAnsi="Times New Roman" w:cs="Times New Roman"/>
          <w:bCs/>
          <w:sz w:val="24"/>
          <w:szCs w:val="24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1423E4" w14:paraId="5E8EE454" w14:textId="77777777" w:rsidTr="00601F9D">
        <w:tc>
          <w:tcPr>
            <w:tcW w:w="8630" w:type="dxa"/>
          </w:tcPr>
          <w:p w14:paraId="31F9FDEB" w14:textId="77777777" w:rsidR="001423E4" w:rsidRDefault="007E1EEA" w:rsidP="00540AB7">
            <w:pPr>
              <w:spacing w:after="160"/>
              <w:rPr>
                <w:rFonts w:ascii="Times New Roman" w:hAnsi="Times New Roman" w:cs="Times New Roman"/>
                <w:sz w:val="24"/>
                <w:szCs w:val="24"/>
              </w:rPr>
            </w:pPr>
            <w:r w:rsidRPr="007E1EEA">
              <w:rPr>
                <w:rFonts w:ascii="Times New Roman" w:hAnsi="Times New Roman" w:cs="Times New Roman"/>
                <w:bCs/>
                <w:sz w:val="24"/>
                <w:szCs w:val="24"/>
              </w:rPr>
              <w:t>A</w:t>
            </w:r>
            <w:r>
              <w:rPr>
                <w:rFonts w:ascii="Times New Roman" w:hAnsi="Times New Roman" w:cs="Times New Roman"/>
                <w:b/>
                <w:bCs/>
                <w:sz w:val="24"/>
                <w:szCs w:val="24"/>
              </w:rPr>
              <w:t xml:space="preserve"> r</w:t>
            </w:r>
            <w:r w:rsidR="00F83FE8">
              <w:rPr>
                <w:rFonts w:ascii="Times New Roman" w:hAnsi="Times New Roman" w:cs="Times New Roman"/>
                <w:b/>
                <w:bCs/>
                <w:sz w:val="24"/>
                <w:szCs w:val="24"/>
              </w:rPr>
              <w:t>otation</w:t>
            </w:r>
            <w:r>
              <w:rPr>
                <w:rFonts w:ascii="Times New Roman" w:hAnsi="Times New Roman" w:cs="Times New Roman"/>
                <w:b/>
                <w:bCs/>
                <w:sz w:val="24"/>
                <w:szCs w:val="24"/>
              </w:rPr>
              <w:t xml:space="preserve"> s</w:t>
            </w:r>
            <w:r w:rsidR="00F83FE8">
              <w:rPr>
                <w:rFonts w:ascii="Times New Roman" w:hAnsi="Times New Roman" w:cs="Times New Roman"/>
                <w:b/>
                <w:bCs/>
                <w:sz w:val="24"/>
                <w:szCs w:val="24"/>
              </w:rPr>
              <w:t>ymmetry</w:t>
            </w:r>
            <w:r w:rsidR="006D6C46">
              <w:rPr>
                <w:rFonts w:ascii="Times New Roman" w:hAnsi="Times New Roman" w:cs="Times New Roman"/>
                <w:b/>
                <w:bCs/>
                <w:sz w:val="24"/>
                <w:szCs w:val="24"/>
              </w:rPr>
              <w:t xml:space="preserve"> </w:t>
            </w:r>
            <w:r w:rsidR="006D6C46" w:rsidRPr="006D6C46">
              <w:rPr>
                <w:rFonts w:ascii="Times New Roman" w:hAnsi="Times New Roman" w:cs="Times New Roman"/>
                <w:bCs/>
                <w:sz w:val="24"/>
                <w:szCs w:val="24"/>
              </w:rPr>
              <w:t>occurs when an object has</w:t>
            </w:r>
            <w:r w:rsidR="00540AB7">
              <w:rPr>
                <w:rFonts w:ascii="Times New Roman" w:hAnsi="Times New Roman" w:cs="Times New Roman"/>
                <w:bCs/>
                <w:sz w:val="24"/>
                <w:szCs w:val="24"/>
              </w:rPr>
              <w:t xml:space="preserve"> a</w:t>
            </w:r>
            <w:r w:rsidR="006D6C46" w:rsidRPr="006D6C46">
              <w:rPr>
                <w:rFonts w:ascii="Times New Roman" w:hAnsi="Times New Roman" w:cs="Times New Roman"/>
                <w:bCs/>
                <w:sz w:val="24"/>
                <w:szCs w:val="24"/>
              </w:rPr>
              <w:t xml:space="preserve"> </w:t>
            </w:r>
            <w:proofErr w:type="spellStart"/>
            <w:r w:rsidR="006D6C46">
              <w:rPr>
                <w:rFonts w:ascii="Times New Roman" w:hAnsi="Times New Roman" w:cs="Times New Roman"/>
                <w:sz w:val="24"/>
                <w:szCs w:val="24"/>
              </w:rPr>
              <w:t>rotocenter</w:t>
            </w:r>
            <w:proofErr w:type="spellEnd"/>
            <w:r w:rsidR="00F83FE8" w:rsidRPr="00C84E5E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6D6C46">
              <w:rPr>
                <w:rFonts w:ascii="Times New Roman" w:hAnsi="Times New Roman" w:cs="Times New Roman"/>
                <w:sz w:val="24"/>
                <w:szCs w:val="24"/>
              </w:rPr>
              <w:t>in the center of the object, and the object</w:t>
            </w:r>
            <w:r w:rsidR="00F83FE8" w:rsidRPr="00C84E5E">
              <w:rPr>
                <w:rFonts w:ascii="Times New Roman" w:hAnsi="Times New Roman" w:cs="Times New Roman"/>
                <w:sz w:val="24"/>
                <w:szCs w:val="24"/>
              </w:rPr>
              <w:t xml:space="preserve"> can be rotated about </w:t>
            </w:r>
            <w:r w:rsidR="00540AB7">
              <w:rPr>
                <w:rFonts w:ascii="Times New Roman" w:hAnsi="Times New Roman" w:cs="Times New Roman"/>
                <w:sz w:val="24"/>
                <w:szCs w:val="24"/>
              </w:rPr>
              <w:t xml:space="preserve">the </w:t>
            </w:r>
            <w:proofErr w:type="spellStart"/>
            <w:r w:rsidR="00540AB7">
              <w:rPr>
                <w:rFonts w:ascii="Times New Roman" w:hAnsi="Times New Roman" w:cs="Times New Roman"/>
                <w:sz w:val="24"/>
                <w:szCs w:val="24"/>
              </w:rPr>
              <w:t>rotocenter</w:t>
            </w:r>
            <w:proofErr w:type="spellEnd"/>
            <w:r w:rsidR="00540AB7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F83FE8" w:rsidRPr="00C84E5E">
              <w:rPr>
                <w:rFonts w:ascii="Times New Roman" w:hAnsi="Times New Roman" w:cs="Times New Roman"/>
                <w:sz w:val="24"/>
                <w:szCs w:val="24"/>
              </w:rPr>
              <w:t xml:space="preserve">some degree less than </w:t>
            </w:r>
            <w:r w:rsidR="0063343C">
              <w:rPr>
                <w:rFonts w:ascii="Times New Roman" w:hAnsi="Times New Roman" w:cs="Times New Roman"/>
                <w:sz w:val="24"/>
                <w:szCs w:val="24"/>
              </w:rPr>
              <w:t xml:space="preserve">or equal to </w:t>
            </w:r>
            <w:r w:rsidR="00F83FE8" w:rsidRPr="00C84E5E">
              <w:rPr>
                <w:rFonts w:ascii="Times New Roman" w:hAnsi="Times New Roman" w:cs="Times New Roman"/>
                <w:sz w:val="24"/>
                <w:szCs w:val="24"/>
              </w:rPr>
              <w:t>360° and is a “match” to the origi</w:t>
            </w:r>
            <w:r w:rsidR="0063343C">
              <w:rPr>
                <w:rFonts w:ascii="Times New Roman" w:hAnsi="Times New Roman" w:cs="Times New Roman"/>
                <w:sz w:val="24"/>
                <w:szCs w:val="24"/>
              </w:rPr>
              <w:t>nal object</w:t>
            </w:r>
            <w:r w:rsidR="00F83FE8">
              <w:rPr>
                <w:rFonts w:ascii="Times New Roman" w:hAnsi="Times New Roman" w:cs="Times New Roman"/>
                <w:sz w:val="24"/>
                <w:szCs w:val="24"/>
              </w:rPr>
              <w:t xml:space="preserve">. </w:t>
            </w:r>
            <w:r w:rsidR="0063343C">
              <w:rPr>
                <w:rFonts w:ascii="Times New Roman" w:hAnsi="Times New Roman" w:cs="Times New Roman"/>
                <w:sz w:val="24"/>
                <w:szCs w:val="24"/>
              </w:rPr>
              <w:t>Every object has one or more rotation symmetries.</w:t>
            </w:r>
          </w:p>
        </w:tc>
      </w:tr>
    </w:tbl>
    <w:p w14:paraId="2ADA610E" w14:textId="77777777" w:rsidR="007E1EEA" w:rsidRPr="00931F5D" w:rsidRDefault="007E1EEA" w:rsidP="00855D6E">
      <w:pPr>
        <w:spacing w:after="160"/>
        <w:rPr>
          <w:rFonts w:ascii="Times New Roman" w:hAnsi="Times New Roman" w:cs="Times New Roman"/>
          <w:bCs/>
          <w:sz w:val="24"/>
          <w:szCs w:val="24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540AB7" w14:paraId="61E8D372" w14:textId="77777777" w:rsidTr="00601F9D">
        <w:tc>
          <w:tcPr>
            <w:tcW w:w="8630" w:type="dxa"/>
          </w:tcPr>
          <w:p w14:paraId="16CA1734" w14:textId="77777777" w:rsidR="00540AB7" w:rsidRDefault="00CF1AD4" w:rsidP="00601F9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CF1AD4">
              <w:rPr>
                <w:rFonts w:ascii="Times New Roman" w:hAnsi="Times New Roman" w:cs="Times New Roman"/>
                <w:b/>
                <w:sz w:val="24"/>
                <w:szCs w:val="24"/>
              </w:rPr>
              <w:t>D-Type Symmetry: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Objects that have both reflection symmetries and rotation symmetries are Type </w:t>
            </w:r>
            <w:r w:rsidR="00E47C26" w:rsidRPr="00E47C26">
              <w:rPr>
                <w:rFonts w:ascii="Times New Roman" w:hAnsi="Times New Roman" w:cs="Times New Roman"/>
                <w:noProof/>
                <w:position w:val="-12"/>
                <w:sz w:val="24"/>
                <w:szCs w:val="24"/>
              </w:rPr>
              <w:object w:dxaOrig="320" w:dyaOrig="360" w14:anchorId="7DF2D365">
                <v:shape id="_x0000_i1284" type="#_x0000_t75" alt="" style="width:15.65pt;height:18.15pt;mso-width-percent:0;mso-height-percent:0;mso-width-percent:0;mso-height-percent:0" o:ole="">
                  <v:imagedata r:id="rId67" o:title=""/>
                </v:shape>
                <o:OLEObject Type="Embed" ProgID="Equation.DSMT4" ShapeID="_x0000_i1284" DrawAspect="Content" ObjectID="_1688998988" r:id="rId68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where </w: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20" w14:anchorId="67A4BF7A">
                <v:shape id="_x0000_i1283" type="#_x0000_t75" alt="" style="width:10pt;height:11.25pt;mso-width-percent:0;mso-height-percent:0;mso-width-percent:0;mso-height-percent:0" o:ole="">
                  <v:imagedata r:id="rId69" o:title=""/>
                </v:shape>
                <o:OLEObject Type="Embed" ProgID="Equation.DSMT4" ShapeID="_x0000_i1283" DrawAspect="Content" ObjectID="_1688998989" r:id="rId70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is </w:t>
            </w:r>
            <w:r w:rsidR="00601F9D">
              <w:rPr>
                <w:rFonts w:ascii="Times New Roman" w:hAnsi="Times New Roman" w:cs="Times New Roman"/>
                <w:sz w:val="24"/>
                <w:szCs w:val="24"/>
              </w:rPr>
              <w:t>either the number of</w:t>
            </w:r>
            <w:r w:rsidR="00A7513C">
              <w:rPr>
                <w:rFonts w:ascii="Times New Roman" w:hAnsi="Times New Roman" w:cs="Times New Roman"/>
                <w:sz w:val="24"/>
                <w:szCs w:val="24"/>
              </w:rPr>
              <w:t xml:space="preserve"> reflection symmetries or the </w:t>
            </w:r>
            <w:r w:rsidR="00601F9D">
              <w:rPr>
                <w:rFonts w:ascii="Times New Roman" w:hAnsi="Times New Roman" w:cs="Times New Roman"/>
                <w:sz w:val="24"/>
                <w:szCs w:val="24"/>
              </w:rPr>
              <w:t xml:space="preserve">number of </w:t>
            </w:r>
            <w:r w:rsidR="00A7513C">
              <w:rPr>
                <w:rFonts w:ascii="Times New Roman" w:hAnsi="Times New Roman" w:cs="Times New Roman"/>
                <w:sz w:val="24"/>
                <w:szCs w:val="24"/>
              </w:rPr>
              <w:t xml:space="preserve">rotation symmetries. </w:t>
            </w:r>
            <w:r w:rsidR="00887418">
              <w:rPr>
                <w:rFonts w:ascii="Times New Roman" w:hAnsi="Times New Roman" w:cs="Times New Roman"/>
                <w:sz w:val="24"/>
                <w:szCs w:val="24"/>
              </w:rPr>
              <w:t xml:space="preserve">If an object has both reflection and rotation symmetries, then it is always the same number, </w: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20" w14:anchorId="365299D7">
                <v:shape id="_x0000_i1282" type="#_x0000_t75" alt="" style="width:10pt;height:11.25pt;mso-width-percent:0;mso-height-percent:0;mso-width-percent:0;mso-height-percent:0" o:ole="">
                  <v:imagedata r:id="rId69" o:title=""/>
                </v:shape>
                <o:OLEObject Type="Embed" ProgID="Equation.DSMT4" ShapeID="_x0000_i1282" DrawAspect="Content" ObjectID="_1688998990" r:id="rId71"/>
              </w:object>
            </w:r>
            <w:r w:rsidR="00887418">
              <w:rPr>
                <w:rFonts w:ascii="Times New Roman" w:hAnsi="Times New Roman" w:cs="Times New Roman"/>
                <w:sz w:val="24"/>
                <w:szCs w:val="24"/>
              </w:rPr>
              <w:t>, of each kind of symmetry.</w:t>
            </w:r>
          </w:p>
        </w:tc>
      </w:tr>
    </w:tbl>
    <w:p w14:paraId="3C04A70A" w14:textId="77777777" w:rsidR="00540AB7" w:rsidRPr="00931F5D" w:rsidRDefault="00540AB7" w:rsidP="00855D6E">
      <w:pPr>
        <w:spacing w:after="160"/>
        <w:rPr>
          <w:rFonts w:ascii="Times New Roman" w:hAnsi="Times New Roman" w:cs="Times New Roman"/>
          <w:bCs/>
          <w:sz w:val="24"/>
          <w:szCs w:val="24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540AB7" w14:paraId="35782A6B" w14:textId="77777777" w:rsidTr="00601F9D">
        <w:tc>
          <w:tcPr>
            <w:tcW w:w="8630" w:type="dxa"/>
          </w:tcPr>
          <w:p w14:paraId="1988F052" w14:textId="77777777" w:rsidR="00540AB7" w:rsidRDefault="00887418" w:rsidP="00601F9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887418">
              <w:rPr>
                <w:rFonts w:ascii="Times New Roman" w:hAnsi="Times New Roman" w:cs="Times New Roman"/>
                <w:b/>
                <w:sz w:val="24"/>
                <w:szCs w:val="24"/>
              </w:rPr>
              <w:t>Z-Type Symmetry: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Objects that have no reflection symmetries and only rotation symmetries are Type </w:t>
            </w:r>
            <w:r w:rsidR="00E47C26" w:rsidRPr="00E47C26">
              <w:rPr>
                <w:rFonts w:ascii="Times New Roman" w:hAnsi="Times New Roman" w:cs="Times New Roman"/>
                <w:noProof/>
                <w:position w:val="-12"/>
                <w:sz w:val="24"/>
                <w:szCs w:val="24"/>
              </w:rPr>
              <w:object w:dxaOrig="300" w:dyaOrig="360" w14:anchorId="19E4A3E0">
                <v:shape id="_x0000_i1281" type="#_x0000_t75" alt="" style="width:15.05pt;height:18.15pt;mso-width-percent:0;mso-height-percent:0;mso-width-percent:0;mso-height-percent:0" o:ole="">
                  <v:imagedata r:id="rId72" o:title=""/>
                </v:shape>
                <o:OLEObject Type="Embed" ProgID="Equation.DSMT4" ShapeID="_x0000_i1281" DrawAspect="Content" ObjectID="_1688998991" r:id="rId73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where </w: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20" w14:anchorId="736F88E3">
                <v:shape id="_x0000_i1280" type="#_x0000_t75" alt="" style="width:10pt;height:11.25pt;mso-width-percent:0;mso-height-percent:0;mso-width-percent:0;mso-height-percent:0" o:ole="">
                  <v:imagedata r:id="rId69" o:title=""/>
                </v:shape>
                <o:OLEObject Type="Embed" ProgID="Equation.DSMT4" ShapeID="_x0000_i1280" DrawAspect="Content" ObjectID="_1688998992" r:id="rId74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is the number of the rotation symmetries.</w:t>
            </w:r>
          </w:p>
        </w:tc>
      </w:tr>
    </w:tbl>
    <w:p w14:paraId="5E00204A" w14:textId="77777777" w:rsidR="00540AB7" w:rsidRPr="00931F5D" w:rsidRDefault="00540AB7" w:rsidP="00855D6E">
      <w:pPr>
        <w:spacing w:after="160"/>
        <w:rPr>
          <w:rFonts w:ascii="Times New Roman" w:hAnsi="Times New Roman" w:cs="Times New Roman"/>
          <w:bCs/>
          <w:sz w:val="24"/>
          <w:szCs w:val="24"/>
        </w:rPr>
      </w:pPr>
    </w:p>
    <w:p w14:paraId="45E3936B" w14:textId="77777777" w:rsidR="00DF09CA" w:rsidRDefault="007649F6" w:rsidP="00DF09CA">
      <w:pPr>
        <w:rPr>
          <w:rFonts w:ascii="Times New Roman" w:hAnsi="Times New Roman" w:cs="Times New Roman"/>
          <w:b/>
          <w:bCs/>
          <w:sz w:val="24"/>
          <w:szCs w:val="24"/>
        </w:rPr>
      </w:pPr>
      <w:r w:rsidRPr="0063343C">
        <w:rPr>
          <w:rFonts w:ascii="Times New Roman" w:hAnsi="Times New Roman" w:cs="Times New Roman"/>
          <w:b/>
          <w:bCs/>
          <w:sz w:val="24"/>
          <w:szCs w:val="24"/>
        </w:rPr>
        <w:t xml:space="preserve">Example </w:t>
      </w:r>
      <w:r w:rsidR="00471A18" w:rsidRPr="0063343C">
        <w:rPr>
          <w:rFonts w:ascii="Times New Roman" w:hAnsi="Times New Roman" w:cs="Times New Roman"/>
          <w:b/>
          <w:bCs/>
          <w:sz w:val="24"/>
          <w:szCs w:val="24"/>
        </w:rPr>
        <w:t>10</w:t>
      </w:r>
      <w:r w:rsidR="00DF09CA">
        <w:rPr>
          <w:rFonts w:ascii="Times New Roman" w:hAnsi="Times New Roman" w:cs="Times New Roman"/>
          <w:b/>
          <w:bCs/>
          <w:sz w:val="24"/>
          <w:szCs w:val="24"/>
        </w:rPr>
        <w:t>.2.1: Symmetries of a Pentagon</w:t>
      </w:r>
    </w:p>
    <w:p w14:paraId="469B5639" w14:textId="77777777" w:rsidR="00C17B26" w:rsidRDefault="007649F6" w:rsidP="00931F5D">
      <w:pPr>
        <w:ind w:left="720"/>
        <w:rPr>
          <w:rFonts w:ascii="Times New Roman" w:hAnsi="Times New Roman" w:cs="Times New Roman"/>
          <w:sz w:val="24"/>
          <w:szCs w:val="24"/>
        </w:rPr>
      </w:pPr>
      <w:r w:rsidRPr="00DF09CA">
        <w:rPr>
          <w:rFonts w:ascii="Times New Roman" w:hAnsi="Times New Roman" w:cs="Times New Roman"/>
          <w:bCs/>
          <w:sz w:val="24"/>
          <w:szCs w:val="24"/>
        </w:rPr>
        <w:t xml:space="preserve">Identify the </w:t>
      </w:r>
      <w:r w:rsidR="00B220EE" w:rsidRPr="00DF09CA">
        <w:rPr>
          <w:rFonts w:ascii="Times New Roman" w:hAnsi="Times New Roman" w:cs="Times New Roman"/>
          <w:bCs/>
          <w:sz w:val="24"/>
          <w:szCs w:val="24"/>
        </w:rPr>
        <w:t xml:space="preserve">reflection </w:t>
      </w:r>
      <w:r w:rsidR="00B220EE">
        <w:rPr>
          <w:rFonts w:ascii="Times New Roman" w:hAnsi="Times New Roman" w:cs="Times New Roman"/>
          <w:bCs/>
          <w:sz w:val="24"/>
          <w:szCs w:val="24"/>
        </w:rPr>
        <w:t xml:space="preserve">and the </w:t>
      </w:r>
      <w:r w:rsidR="00F83FE8" w:rsidRPr="00DF09CA">
        <w:rPr>
          <w:rFonts w:ascii="Times New Roman" w:hAnsi="Times New Roman" w:cs="Times New Roman"/>
          <w:bCs/>
          <w:sz w:val="24"/>
          <w:szCs w:val="24"/>
        </w:rPr>
        <w:t>rotation</w:t>
      </w:r>
      <w:r w:rsidRPr="00DF09CA">
        <w:rPr>
          <w:rFonts w:ascii="Times New Roman" w:hAnsi="Times New Roman" w:cs="Times New Roman"/>
          <w:bCs/>
          <w:sz w:val="24"/>
          <w:szCs w:val="24"/>
        </w:rPr>
        <w:t xml:space="preserve"> symmetries </w:t>
      </w:r>
      <w:r w:rsidR="00902256" w:rsidRPr="00DF09CA">
        <w:rPr>
          <w:rFonts w:ascii="Times New Roman" w:hAnsi="Times New Roman" w:cs="Times New Roman"/>
          <w:bCs/>
          <w:sz w:val="24"/>
          <w:szCs w:val="24"/>
        </w:rPr>
        <w:t>of the pentagon.</w:t>
      </w:r>
      <w:r w:rsidR="00DF09CA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C17B26" w:rsidRPr="000550DB">
        <w:rPr>
          <w:rFonts w:ascii="Times New Roman" w:hAnsi="Times New Roman" w:cs="Times New Roman"/>
          <w:sz w:val="24"/>
          <w:szCs w:val="24"/>
        </w:rPr>
        <w:t xml:space="preserve">The </w:t>
      </w:r>
      <w:r w:rsidR="00931F5D">
        <w:rPr>
          <w:rFonts w:ascii="Times New Roman" w:hAnsi="Times New Roman" w:cs="Times New Roman"/>
          <w:sz w:val="24"/>
          <w:szCs w:val="24"/>
        </w:rPr>
        <w:t>five</w:t>
      </w:r>
      <w:r w:rsidR="005D4288">
        <w:rPr>
          <w:rFonts w:ascii="Times New Roman" w:hAnsi="Times New Roman" w:cs="Times New Roman"/>
          <w:sz w:val="24"/>
          <w:szCs w:val="24"/>
        </w:rPr>
        <w:t xml:space="preserve"> </w:t>
      </w:r>
      <w:r w:rsidR="00C17B26" w:rsidRPr="000550DB">
        <w:rPr>
          <w:rFonts w:ascii="Times New Roman" w:hAnsi="Times New Roman" w:cs="Times New Roman"/>
          <w:sz w:val="24"/>
          <w:szCs w:val="24"/>
        </w:rPr>
        <w:t>dashed lines</w:t>
      </w:r>
      <w:r w:rsidR="00B220EE">
        <w:rPr>
          <w:rFonts w:ascii="Times New Roman" w:hAnsi="Times New Roman" w:cs="Times New Roman"/>
          <w:sz w:val="24"/>
          <w:szCs w:val="24"/>
        </w:rPr>
        <w:t xml:space="preserve"> shown on the figure below</w:t>
      </w:r>
      <w:r w:rsidR="00C17B26" w:rsidRPr="000550DB">
        <w:rPr>
          <w:rFonts w:ascii="Times New Roman" w:hAnsi="Times New Roman" w:cs="Times New Roman"/>
          <w:sz w:val="24"/>
          <w:szCs w:val="24"/>
        </w:rPr>
        <w:t xml:space="preserve"> are lines of </w:t>
      </w:r>
      <w:r w:rsidR="000550DB" w:rsidRPr="000550DB">
        <w:rPr>
          <w:rFonts w:ascii="Times New Roman" w:hAnsi="Times New Roman" w:cs="Times New Roman"/>
          <w:sz w:val="24"/>
          <w:szCs w:val="24"/>
        </w:rPr>
        <w:t>reflection. The pentagon can be folded alon</w:t>
      </w:r>
      <w:r w:rsidR="00931F5D">
        <w:rPr>
          <w:rFonts w:ascii="Times New Roman" w:hAnsi="Times New Roman" w:cs="Times New Roman"/>
          <w:sz w:val="24"/>
          <w:szCs w:val="24"/>
        </w:rPr>
        <w:t>g these lines back onto itself and the two halves will “</w:t>
      </w:r>
      <w:r w:rsidR="00B220EE">
        <w:rPr>
          <w:rFonts w:ascii="Times New Roman" w:hAnsi="Times New Roman" w:cs="Times New Roman"/>
          <w:sz w:val="24"/>
          <w:szCs w:val="24"/>
        </w:rPr>
        <w:t>match” which means that the pentagon has a reflection symmetry along each line.</w:t>
      </w:r>
    </w:p>
    <w:p w14:paraId="5047A731" w14:textId="77777777" w:rsidR="00931F5D" w:rsidRDefault="00931F5D" w:rsidP="00B220EE">
      <w:pPr>
        <w:rPr>
          <w:rFonts w:ascii="Times New Roman" w:hAnsi="Times New Roman" w:cs="Times New Roman"/>
          <w:sz w:val="24"/>
          <w:szCs w:val="24"/>
        </w:rPr>
      </w:pPr>
    </w:p>
    <w:p w14:paraId="67E5DE83" w14:textId="77777777" w:rsidR="00A677DF" w:rsidRDefault="00A677DF" w:rsidP="00931F5D">
      <w:pPr>
        <w:ind w:firstLine="720"/>
        <w:rPr>
          <w:rFonts w:ascii="Times New Roman" w:hAnsi="Times New Roman" w:cs="Times New Roman"/>
          <w:b/>
          <w:sz w:val="24"/>
          <w:szCs w:val="24"/>
        </w:rPr>
      </w:pPr>
    </w:p>
    <w:p w14:paraId="78962E04" w14:textId="77777777" w:rsidR="00A677DF" w:rsidRDefault="00A677DF" w:rsidP="00931F5D">
      <w:pPr>
        <w:ind w:firstLine="720"/>
        <w:rPr>
          <w:rFonts w:ascii="Times New Roman" w:hAnsi="Times New Roman" w:cs="Times New Roman"/>
          <w:b/>
          <w:sz w:val="24"/>
          <w:szCs w:val="24"/>
        </w:rPr>
      </w:pPr>
    </w:p>
    <w:p w14:paraId="347034E8" w14:textId="77777777" w:rsidR="00931F5D" w:rsidRPr="00931F5D" w:rsidRDefault="00931F5D" w:rsidP="00931F5D">
      <w:pPr>
        <w:ind w:firstLine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lastRenderedPageBreak/>
        <w:t>Figure 10.2.1</w:t>
      </w:r>
      <w:r w:rsidRPr="00B843DF">
        <w:rPr>
          <w:rFonts w:ascii="Times New Roman" w:hAnsi="Times New Roman" w:cs="Times New Roman"/>
          <w:b/>
          <w:sz w:val="24"/>
          <w:szCs w:val="24"/>
        </w:rPr>
        <w:t>:</w:t>
      </w:r>
      <w:r>
        <w:rPr>
          <w:rFonts w:ascii="Times New Roman" w:hAnsi="Times New Roman" w:cs="Times New Roman"/>
          <w:b/>
          <w:sz w:val="24"/>
          <w:szCs w:val="24"/>
        </w:rPr>
        <w:t xml:space="preserve"> Reflection</w:t>
      </w:r>
      <w:r w:rsidR="00F64A0E">
        <w:rPr>
          <w:rFonts w:ascii="Times New Roman" w:hAnsi="Times New Roman" w:cs="Times New Roman"/>
          <w:b/>
          <w:sz w:val="24"/>
          <w:szCs w:val="24"/>
        </w:rPr>
        <w:t xml:space="preserve"> S</w:t>
      </w:r>
      <w:r>
        <w:rPr>
          <w:rFonts w:ascii="Times New Roman" w:hAnsi="Times New Roman" w:cs="Times New Roman"/>
          <w:b/>
          <w:sz w:val="24"/>
          <w:szCs w:val="24"/>
        </w:rPr>
        <w:t>ymmetr</w:t>
      </w:r>
      <w:r w:rsidR="00F64A0E">
        <w:rPr>
          <w:rFonts w:ascii="Times New Roman" w:hAnsi="Times New Roman" w:cs="Times New Roman"/>
          <w:b/>
          <w:sz w:val="24"/>
          <w:szCs w:val="24"/>
        </w:rPr>
        <w:t>ies of a Pentagon</w:t>
      </w:r>
    </w:p>
    <w:p w14:paraId="4FAA8006" w14:textId="77777777" w:rsidR="00931F5D" w:rsidRPr="00931F5D" w:rsidRDefault="00931F5D" w:rsidP="00DF09CA">
      <w:pPr>
        <w:rPr>
          <w:rFonts w:ascii="Times New Roman" w:hAnsi="Times New Roman" w:cs="Times New Roman"/>
          <w:sz w:val="24"/>
          <w:szCs w:val="24"/>
        </w:rPr>
      </w:pPr>
      <w:r w:rsidRPr="00DF09CA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91392" behindDoc="0" locked="0" layoutInCell="1" allowOverlap="1" wp14:anchorId="18E3555E" wp14:editId="644EB603">
                <wp:simplePos x="0" y="0"/>
                <wp:positionH relativeFrom="column">
                  <wp:posOffset>1367790</wp:posOffset>
                </wp:positionH>
                <wp:positionV relativeFrom="paragraph">
                  <wp:posOffset>192405</wp:posOffset>
                </wp:positionV>
                <wp:extent cx="54610" cy="1409700"/>
                <wp:effectExtent l="76200" t="38100" r="59690" b="57150"/>
                <wp:wrapNone/>
                <wp:docPr id="222" name="Straight Arrow Connector 22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54610" cy="1409700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rgbClr val="FF0000"/>
                          </a:solidFill>
                          <a:prstDash val="dash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4197A00">
              <v:shape id="Straight Arrow Connector 222" style="position:absolute;margin-left:107.7pt;margin-top:15.15pt;width:4.3pt;height:111pt;z-index:2520913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red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1iT82EAIAAHoEAAAOAAAAZHJzL2Uyb0RvYy54bWysVNuO0zAQfUfiHyy/0yTV7sJWTVeopbwg&#10;qFj4ANeXxJJvGpum/XvGTppluTyAyINjZ+bMzDkzzvrhbA05SYjau5Y2i5oS6bgX2nUt/fpl/+oN&#10;JTExJ5jxTrb0IiN92Lx8sR7CSi59742QQDCIi6shtLRPKayqKvJeWhYXPkiHRuXBsoRH6CoBbMDo&#10;1lTLur6rBg8igOcyRvy6G410U+IrJXn6pFSUiZiWYm2prFDWY16rzZqtOmCh13wqg/1DFZZph0nn&#10;UDuWGPkG+pdQVnPw0au04N5WXinNZeGAbJr6JzaPPQuycEFxYphliv8vLP94OgDRoqXL5ZISxyw2&#10;6TEB012fyFsAP5Ctdw6F9ECyDyo2hLhC4NYdYDrFcIBM/6zA5jcSI+ei8mVWWZ4T4fjx9uauwVZw&#10;tDQ39f3runShegIHiOm99JbkTUvjVM1cRlOUZqcPMWF6BF4BObNxZMDA9/VtXdyiN1rstTHZGKE7&#10;bg2QE8Nx2O9rfDIfDPHMLcfbsdiPfgJ345z0kol3TpB0CahSAs1cZ+RoS0yb39swunGYJKs26lR2&#10;6WLkWPBnqbADqMxIrMy+nMtknEuXmqlO49A7wxRSmoET1Xxp/gSc/DNUlnvxN+AZUTJ7l2aw1c7D&#10;KPTz7Ol8LVmN/lcFRt5ZgqMXlzJBRRoc8NKJ6TLmG/TjucCffhmb7wAAAP//AwBQSwMEFAAGAAgA&#10;AAAhAJNggavfAAAACgEAAA8AAABkcnMvZG93bnJldi54bWxMj8FOhDAQhu8mvkMzJt7csoU1Bikb&#10;IzF78GAEDx677QgobQntAvv2jif3NpP58s/3F/vVDmzGKfTeSdhuEmDotDe9ayV8NC93D8BCVM6o&#10;wTuUcMYA+/L6qlC58Yt7x7mOLaMQF3IloYtxzDkPukOrwsaP6Oj25SerIq1Ty82kFgq3AxdJcs+t&#10;6h196NSIzx3qn/pkJXyeq1k32dtBf782vl54hYe+kvL2Zn16BBZxjf8w/OmTOpTkdPQnZwIbJIjt&#10;LiNUQpqkwAgQIqNyRxp2IgVeFvyyQvkLAAD//wMAUEsBAi0AFAAGAAgAAAAhALaDOJL+AAAA4QEA&#10;ABMAAAAAAAAAAAAAAAAAAAAAAFtDb250ZW50X1R5cGVzXS54bWxQSwECLQAUAAYACAAAACEAOP0h&#10;/9YAAACUAQAACwAAAAAAAAAAAAAAAAAvAQAAX3JlbHMvLnJlbHNQSwECLQAUAAYACAAAACEAdYk/&#10;NhACAAB6BAAADgAAAAAAAAAAAAAAAAAuAgAAZHJzL2Uyb0RvYy54bWxQSwECLQAUAAYACAAAACEA&#10;k2CBq98AAAAKAQAADwAAAAAAAAAAAAAAAABqBAAAZHJzL2Rvd25yZXYueG1sUEsFBgAAAAAEAAQA&#10;8wAAAHYFAAAAAA==&#10;" w14:anchorId="5CB99995">
                <v:stroke dashstyle="dash" startarrow="block" endarrow="block"/>
              </v:shape>
            </w:pict>
          </mc:Fallback>
        </mc:AlternateContent>
      </w:r>
    </w:p>
    <w:p w14:paraId="5AFE348E" w14:textId="77777777" w:rsidR="00AF64D7" w:rsidRDefault="00C06D81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94464" behindDoc="0" locked="0" layoutInCell="1" allowOverlap="1" wp14:anchorId="3AA97A24" wp14:editId="12BF83E2">
                <wp:simplePos x="0" y="0"/>
                <wp:positionH relativeFrom="column">
                  <wp:posOffset>962025</wp:posOffset>
                </wp:positionH>
                <wp:positionV relativeFrom="paragraph">
                  <wp:posOffset>49530</wp:posOffset>
                </wp:positionV>
                <wp:extent cx="864870" cy="1104900"/>
                <wp:effectExtent l="38100" t="38100" r="49530" b="57150"/>
                <wp:wrapNone/>
                <wp:docPr id="50722" name="Straight Arrow Connector 5072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864870" cy="1104900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chemeClr val="tx2"/>
                          </a:solidFill>
                          <a:prstDash val="dash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2E506F32">
              <v:shape id="Straight Arrow Connector 50722" style="position:absolute;margin-left:75.75pt;margin-top:3.9pt;width:68.1pt;height:87pt;flip:y;z-index:25209446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#1f497d [3215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FLQ1FwIAAIgEAAAOAAAAZHJzL2Uyb0RvYy54bWysVE2P0zAQvSPxHyzfadJqP7pV0xVqWS4I&#10;ql3g7vVHY8mxrbFp0n/P2E6zdOEC4mLZmXlv3jyPs74fOkOOEoJ2tqHzWU2JtNwJbQ8N/fb14d2S&#10;khCZFcw4Kxt6koHeb96+Wfd+JReudUZIIEhiw6r3DW1j9KuqCryVHQsz56XFoHLQsYhHOFQCWI/s&#10;nakWdX1T9Q6EB8dlCPh1V4J0k/mVkjx+USrISExDUVvMK+T1Oa3VZs1WB2C+1XyUwf5BRce0xaIT&#10;1Y5FRn6A/o2q0xxccCrOuOsqp5TmMveA3czrV908tczL3AuaE/xkU/h/tPzzcQ9Ei4Ze17eLBSWW&#10;dXhNTxGYPrSRvAdwPdk6a9FKB6RkoWu9DysEb+0exlPwe0gWDAo6ooz233EgsinYJhmy56fJczlE&#10;wvHj8uZqeYs3wzE0n9dXd3W+lKrwJD4PIX6UriNp09AwSps0lRrs+ClEVILAMyCBjSU9Et/V13WW&#10;EpzR4kEbk4J5yuTWADkynI84LNI8IMNFVqLbsdCWJIG7MjWtZOKDFSSePDoWQTN7MLLEItPmzzFk&#10;NxaLJP+KY3kXT0YWvY9S4X2gM6WvVxoZ59LG+ajTWMxOMIUdTcCx0/SEXpq7BI75CSrzK/kb8ITI&#10;lZ2NE7jT1kHx+bJ6HM6SVck/O1D6ThY8O3HKs5StwXHPNzE+zfSefj1n+MsPZPMTAAD//wMAUEsD&#10;BBQABgAIAAAAIQCt7+C43QAAAAkBAAAPAAAAZHJzL2Rvd25yZXYueG1sTI/NToNAFIX3Jr7D5Jq4&#10;swNNKogMjWk0xYVJQR9gylyBlLlDmGnBt/e6ssuT7+T85NvFDuKCk+8dKYhXEQikxpmeWgVfn28P&#10;KQgfNBk9OEIFP+hhW9ze5DozbqYKL3VoBYeQz7SCLoQxk9I3HVrtV25EYvbtJqsDy6mVZtIzh9tB&#10;rqPoUVrdEzd0esRdh82pPlsF7VJW+zKqsXyfn/Zy9/F6OFQnpe7vlpdnEAGX8G+Gv/k8HQredHRn&#10;Ml4MrDfxhq0KEn7AfJ0mCYgjgzROQRa5vH5Q/AIAAP//AwBQSwECLQAUAAYACAAAACEAtoM4kv4A&#10;AADhAQAAEwAAAAAAAAAAAAAAAAAAAAAAW0NvbnRlbnRfVHlwZXNdLnhtbFBLAQItABQABgAIAAAA&#10;IQA4/SH/1gAAAJQBAAALAAAAAAAAAAAAAAAAAC8BAABfcmVscy8ucmVsc1BLAQItABQABgAIAAAA&#10;IQAmFLQ1FwIAAIgEAAAOAAAAAAAAAAAAAAAAAC4CAABkcnMvZTJvRG9jLnhtbFBLAQItABQABgAI&#10;AAAAIQCt7+C43QAAAAkBAAAPAAAAAAAAAAAAAAAAAHEEAABkcnMvZG93bnJldi54bWxQSwUGAAAA&#10;AAQABADzAAAAewUAAAAA&#10;" w14:anchorId="0C8649F0">
                <v:stroke dashstyle="dash" startarrow="block" endarrow="block"/>
              </v:shape>
            </w:pict>
          </mc:Fallback>
        </mc:AlternateContent>
      </w:r>
      <w:r w:rsidR="00902256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95488" behindDoc="0" locked="0" layoutInCell="1" allowOverlap="1" wp14:anchorId="58332F8B" wp14:editId="3EB3DB69">
                <wp:simplePos x="0" y="0"/>
                <wp:positionH relativeFrom="column">
                  <wp:posOffset>981074</wp:posOffset>
                </wp:positionH>
                <wp:positionV relativeFrom="paragraph">
                  <wp:posOffset>43179</wp:posOffset>
                </wp:positionV>
                <wp:extent cx="866775" cy="1228725"/>
                <wp:effectExtent l="38100" t="38100" r="47625" b="47625"/>
                <wp:wrapNone/>
                <wp:docPr id="50723" name="Straight Arrow Connector 5072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H="1" flipV="1">
                          <a:off x="0" y="0"/>
                          <a:ext cx="866775" cy="1228725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rgbClr val="00B050"/>
                          </a:solidFill>
                          <a:prstDash val="dash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D0108FF">
              <v:shape id="Straight Arrow Connector 50723" style="position:absolute;margin-left:77.25pt;margin-top:3.4pt;width:68.25pt;height:96.75pt;flip:x y;z-index:2520954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00b050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6cigGwIAAJMEAAAOAAAAZHJzL2Uyb0RvYy54bWysVMuu0zAQ3SPxD5b3NGlQH1RNr6DlwgJB&#10;xQX2rmMnlhzbGpum/XvGdhq4PBYgNtY4M+d4zvE427tLr8lZgFfW1HQ+KykRhttGmbamnz/dP1tT&#10;4gMzDdPWiJpehad3u6dPtoPbiMp2VjcCCJIYvxlcTbsQ3KYoPO9Ez/zMOmEwKS30LOAW2qIBNiB7&#10;r4uqLJfFYKFxYLnwHr8ecpLuEr+UgocPUnoRiK4p9hbSCmk9xbXYbdmmBeY6xcc22D900TNl8NCJ&#10;6sACI19B/ULVKw7WWxlm3PaFlVJxkTSgmnn5k5qHjjmRtKA53k02+f9Hy9+fj0BUU9NFuaqeU2JY&#10;j9f0EICptgvkJYAdyN4ag1ZaILkKXRuc3yB4b44w7rw7QrTgIqEnUiv3FgeCpuhLjGIOBZNLcv86&#10;uS8ugXD8uF4uV6sFJRxT86par6pFvJ4iM0a0Ax/eCNuTGNTUj01O3eUz2PmdDxl4A0SwNmRA4hfl&#10;okyteKtVc6+0jkkP7WmvgZxZnJPyVSzKFI/KIt+B+S7XNRjlAeoEa16bhoSrQ/MCKGZaLXIuMKV/&#10;n0Nl2qDAaGU2L0XhqkVu+KOQeDVoTRaWHoWY2mScCxPmY5/aYHWESZQ0AUep8TX9CTjWR6hID+Zv&#10;wBMinWxNmMC9Mhay0Y9PD5dbyzLX3xzIuqMFJ9tc01gla3Dy0xSMrzQ+rR/3Cf79X7L7BgAA//8D&#10;AFBLAwQUAAYACAAAACEAEgoT+N8AAAAJAQAADwAAAGRycy9kb3ducmV2LnhtbEyPwU7DMBBE70j8&#10;g7VI3KjdllY0xKkqRC8REqW04uok2zhqvI5iNw1/z3KC245mNDsvXY+uFQP2ofGkYTpRIJBKXzVU&#10;azh8bh+eQIRoqDKtJ9TwjQHW2e1NapLKX+kDh32sBZdQSIwGG2OXSBlKi86Eie+Q2Dv53pnIsq9l&#10;1Zsrl7tWzpRaSmca4g/WdPhisTzvL05Dfji/vm3e80KF7S6SPc2P+fCl9f3duHkGEXGMf2H4nc/T&#10;IeNNhb9QFUTLevG44KiGJROwP1tNma3gQ6k5yCyV/wmyHwAAAP//AwBQSwECLQAUAAYACAAAACEA&#10;toM4kv4AAADhAQAAEwAAAAAAAAAAAAAAAAAAAAAAW0NvbnRlbnRfVHlwZXNdLnhtbFBLAQItABQA&#10;BgAIAAAAIQA4/SH/1gAAAJQBAAALAAAAAAAAAAAAAAAAAC8BAABfcmVscy8ucmVsc1BLAQItABQA&#10;BgAIAAAAIQBW6cigGwIAAJMEAAAOAAAAAAAAAAAAAAAAAC4CAABkcnMvZTJvRG9jLnhtbFBLAQIt&#10;ABQABgAIAAAAIQASChP43wAAAAkBAAAPAAAAAAAAAAAAAAAAAHUEAABkcnMvZG93bnJldi54bWxQ&#10;SwUGAAAAAAQABADzAAAAgQUAAAAA&#10;" w14:anchorId="71D75922">
                <v:stroke dashstyle="dash" startarrow="block" endarrow="block"/>
              </v:shape>
            </w:pict>
          </mc:Fallback>
        </mc:AlternateContent>
      </w:r>
      <w:r w:rsidR="00DC2A2A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66816" behindDoc="0" locked="0" layoutInCell="1" allowOverlap="1" wp14:anchorId="14F524E9" wp14:editId="1B95C95A">
                <wp:simplePos x="0" y="0"/>
                <wp:positionH relativeFrom="column">
                  <wp:posOffset>885825</wp:posOffset>
                </wp:positionH>
                <wp:positionV relativeFrom="paragraph">
                  <wp:posOffset>87630</wp:posOffset>
                </wp:positionV>
                <wp:extent cx="960120" cy="914400"/>
                <wp:effectExtent l="0" t="0" r="11430" b="19050"/>
                <wp:wrapNone/>
                <wp:docPr id="198" name="Regular Pentagon 19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60120" cy="914400"/>
                        </a:xfrm>
                        <a:prstGeom prst="pentagon">
                          <a:avLst/>
                        </a:prstGeom>
                        <a:solidFill>
                          <a:schemeClr val="bg1"/>
                        </a:solidFill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6DA6EA7">
              <v:shapetype id="_x0000_t56" coordsize="21600,21600" o:spt="56" path="m10800,l,8259,4200,21600r13200,l21600,8259xe" w14:anchorId="4A5D94D1">
                <v:stroke joinstyle="miter"/>
                <v:path textboxrect="4200,5077,17400,21600" gradientshapeok="t" o:connecttype="custom" o:connectlocs="10800,0;0,8259;4200,21600;10800,21600;17400,21600;21600,8259" o:connectangles="270,180,90,90,90,0"/>
              </v:shapetype>
              <v:shape id="Regular Pentagon 198" style="position:absolute;margin-left:69.75pt;margin-top:6.9pt;width:75.6pt;height:1in;z-index:25206681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spid="_x0000_s1026" fillcolor="white [3212]" strokecolor="black [3213]" strokeweight="2pt" type="#_x0000_t5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8B4eFnAIAALoFAAAOAAAAZHJzL2Uyb0RvYy54bWysVNtqGzEQfS/0H4Tem901SdqYrINJSCmE&#10;1CQpeZa1klcgaVRJ9tr9+o60F6dpaKHUD7K0M3Nm5szl8mpvNNkJHxTYmlYnJSXCcmiU3dT029Pt&#10;h0+UhMhswzRYUdODCPRq8f7dZefmYgYt6EZ4giA2zDtX0zZGNy+KwFthWDgBJywKJXjDIj79pmg8&#10;6xDd6GJWludFB75xHrgIAb/e9EK6yPhSCh6/ShlEJLqmGFvMp8/nOp3F4pLNN565VvEhDPYPURim&#10;LDqdoG5YZGTr1W9QRnEPAWQ84WAKkFJxkXPAbKryVTaPLXMi54LkBDfRFP4fLL/frTxRDdbuAktl&#10;mcEiPYjNVjNPVsJGtgFLkgyZ6lyYo8GjW/nhFfCa0t5Lb9I/JkT2md3DxK7YR8Lx48V5Wc2wBhxF&#10;F9XpaZnZL47Gzof4WYAh6VJTLH32nnllu7sQ0Smqj2rJXwCtmluldX6kphHX2pMdw3KvN1UKGi1+&#10;0dL2b4Zx/4YhwiTLInHQZ51v8aBFwtP2QUjkEfOc5YBzBx+DYZxjOlUvalkj+hjPSvyNUY7h55gz&#10;YEKWmN2EPQCMmj3IiN0nO+gnU5EHYDIu/xRYbzxZZM9g42RslAX/FoDGrAbPvf5IUk9NYmkNzQG7&#10;zEM/fsHxW4UlvmMhrpjHecOuwB0Sv+IhNXQ1heFGSQv+x1vfkz6OAUop6XB+axq+b5kXlOgvFgck&#10;dxgOfH6cnn1MnedfStYvJXZrrgF7psJt5Xi+Jv2ox6v0YJ5x1SyTVxQxy9F3TXn04+M69nsFlxUX&#10;y2VWwyF3LN7ZR8cTeGI1te/T/pl5N/R5xAG5h3HW2fxVq/e6ydLCchtBqjwHR14HvnFB5MYZllna&#10;QC/fWeu4chc/AQAA//8DAFBLAwQUAAYACAAAACEAza6CQN8AAAAKAQAADwAAAGRycy9kb3ducmV2&#10;LnhtbEyPQU/DMAyF70j8h8hI3FhK0dhWmk5oGjc0YB3SjmljmorGqZpsLf8e7wQ3P/vp+Xv5enKd&#10;OOMQWk8K7mcJCKTam5YaBYfy5W4JIkRNRneeUMEPBlgX11e5zowf6QPP+9gIDqGQaQU2xj6TMtQW&#10;nQ4z3yPx7csPTkeWQyPNoEcOd51Mk+RROt0Sf7C6x43F+nt/cgqq3W77eTyU70dL2/G1LtPNm3RK&#10;3d5Mz08gIk7xzwwXfEaHgpkqfyITRMf6YTVn62XgCmxIV8kCRMWL+WIJssjl/wrFLwAAAP//AwBQ&#10;SwECLQAUAAYACAAAACEAtoM4kv4AAADhAQAAEwAAAAAAAAAAAAAAAAAAAAAAW0NvbnRlbnRfVHlw&#10;ZXNdLnhtbFBLAQItABQABgAIAAAAIQA4/SH/1gAAAJQBAAALAAAAAAAAAAAAAAAAAC8BAABfcmVs&#10;cy8ucmVsc1BLAQItABQABgAIAAAAIQC8B4eFnAIAALoFAAAOAAAAAAAAAAAAAAAAAC4CAABkcnMv&#10;ZTJvRG9jLnhtbFBLAQItABQABgAIAAAAIQDNroJA3wAAAAoBAAAPAAAAAAAAAAAAAAAAAPYEAABk&#10;cnMvZG93bnJldi54bWxQSwUGAAAAAAQABADzAAAAAgYAAAAA&#10;"/>
            </w:pict>
          </mc:Fallback>
        </mc:AlternateContent>
      </w:r>
    </w:p>
    <w:p w14:paraId="65330546" w14:textId="77777777" w:rsidR="00AF64D7" w:rsidRDefault="00DE6CF2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92416" behindDoc="0" locked="0" layoutInCell="1" allowOverlap="1" wp14:anchorId="5C5A38D7" wp14:editId="0C438453">
                <wp:simplePos x="0" y="0"/>
                <wp:positionH relativeFrom="column">
                  <wp:posOffset>581025</wp:posOffset>
                </wp:positionH>
                <wp:positionV relativeFrom="paragraph">
                  <wp:posOffset>44450</wp:posOffset>
                </wp:positionV>
                <wp:extent cx="1590675" cy="485775"/>
                <wp:effectExtent l="38100" t="38100" r="47625" b="66675"/>
                <wp:wrapNone/>
                <wp:docPr id="223" name="Straight Arrow Connector 22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H="1">
                          <a:off x="0" y="0"/>
                          <a:ext cx="1590675" cy="485775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chemeClr val="tx1"/>
                          </a:solidFill>
                          <a:prstDash val="dash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1D82F33B">
              <v:shapetype id="_x0000_t32" coordsize="21600,21600" o:oned="t" filled="f" o:spt="32" path="m,l21600,21600e" w14:anchorId="2A7FC489">
                <v:path fillok="f" arrowok="t" o:connecttype="none"/>
                <o:lock v:ext="edit" shapetype="t"/>
              </v:shapetype>
              <v:shape id="Straight Arrow Connector 223" style="position:absolute;margin-left:45.75pt;margin-top:3.5pt;width:125.25pt;height:38.25pt;flip:x;z-index:25209241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soIhDwIAAIQEAAAOAAAAZHJzL2Uyb0RvYy54bWysVNuO0zAQfUfiHyy/06SF7iVqukItCw+I&#10;rVj4AK9jN5Z809g07d8zttOUywoJxItle+bMnHMyzuruaDQ5CAjK2ZbOZzUlwnLXKbtv6dcv969u&#10;KAmR2Y5pZ0VLTyLQu/XLF6vBN2Lheqc7AQSL2NAMvqV9jL6pqsB7YViYOS8sBqUDwyIeYV91wAas&#10;bnS1qOuranDQeXBchIC32xKk61xfSsHjg5RBRKJbitxiXiGvT2mt1ivW7IH5XvGRBvsHFoYpi02n&#10;UlsWGfkG6rdSRnFwwck4485UTkrFRdaAaub1L2oee+ZF1oLmBD/ZFP5fWf7psAOiupYuFq8psczg&#10;R3qMwNS+j+QtgBvIxlmLRjogKQcdG3xoELixOxhPwe8gyT9KMERq5T/gMGRDUCI5Zr9Pk9/iGAnH&#10;y/nytr66XlLCMfbmZnmNeyxYlTqpnocQ3wtnSNq0NIzEJkalBzt8DLEAz4AE1pYM2OS2XtaZSnBa&#10;dfdK6xTMEyY2GsiB4WzE43xs/VNWKrdloS9JHe5SFmt6wbp3tiPx5NGvCIrZvRYlFpnSz8dQmLao&#10;L/lXHMu7eNKi8P0sJH6L5EwhnF7BhSPjXNh45qktZieYREUTcFT6J+CYn6Aiv5C/AU+I3NnZOIGN&#10;sg6eo32xVpb8swNFd7LgyXWnPEvZGhz1PATjs0xv6cdzhl9+HuvvAAAA//8DAFBLAwQUAAYACAAA&#10;ACEA9zjWRN0AAAAHAQAADwAAAGRycy9kb3ducmV2LnhtbEyPwU7DMBBE70j8g7VI3KiTtoE2ZFMh&#10;qnLjQFsJjm6yOBHxOordJvw9ywlus5rRzNtiM7lOXWgIrWeEdJaAIq583bJFOB52dytQIRquTeeZ&#10;EL4pwKa8vipMXvuR3+iyj1ZJCYfcIDQx9rnWoWrImTDzPbF4n35wJso5WF0PZpRy1+l5ktxrZ1qW&#10;hcb09NxQ9bU/O4Qt24/31/WY8uhCPO6Wh8y+bBFvb6anR1CRpvgXhl98QYdSmE7+zHVQHcI6zSSJ&#10;8CAfib1YzkWcEFaLDHRZ6P/85Q8AAAD//wMAUEsBAi0AFAAGAAgAAAAhALaDOJL+AAAA4QEAABMA&#10;AAAAAAAAAAAAAAAAAAAAAFtDb250ZW50X1R5cGVzXS54bWxQSwECLQAUAAYACAAAACEAOP0h/9YA&#10;AACUAQAACwAAAAAAAAAAAAAAAAAvAQAAX3JlbHMvLnJlbHNQSwECLQAUAAYACAAAACEAHLKCIQ8C&#10;AACEBAAADgAAAAAAAAAAAAAAAAAuAgAAZHJzL2Uyb0RvYy54bWxQSwECLQAUAAYACAAAACEA9zjW&#10;RN0AAAAHAQAADwAAAAAAAAAAAAAAAABpBAAAZHJzL2Rvd25yZXYueG1sUEsFBgAAAAAEAAQA8wAA&#10;AHMFAAAAAA==&#10;">
                <v:stroke dashstyle="dash" startarrow="block" endarrow="block"/>
              </v:shape>
            </w:pict>
          </mc:Fallback>
        </mc:AlternateContent>
      </w:r>
      <w:r w:rsidR="00313FCF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93440" behindDoc="0" locked="0" layoutInCell="1" allowOverlap="1" wp14:anchorId="15380D11" wp14:editId="2259FF66">
                <wp:simplePos x="0" y="0"/>
                <wp:positionH relativeFrom="column">
                  <wp:posOffset>657225</wp:posOffset>
                </wp:positionH>
                <wp:positionV relativeFrom="paragraph">
                  <wp:posOffset>6350</wp:posOffset>
                </wp:positionV>
                <wp:extent cx="1428750" cy="542925"/>
                <wp:effectExtent l="38100" t="38100" r="76200" b="66675"/>
                <wp:wrapNone/>
                <wp:docPr id="50721" name="Straight Arrow Connector 5072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1428750" cy="542925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rgbClr val="7030A0"/>
                          </a:solidFill>
                          <a:prstDash val="dash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588BFF2">
              <v:shape id="Straight Arrow Connector 50721" style="position:absolute;margin-left:51.75pt;margin-top:.5pt;width:112.5pt;height:42.75pt;z-index:2520934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#7030a0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KQURDwIAAH8EAAAOAAAAZHJzL2Uyb0RvYy54bWysVNtu2zAMfR+wfxD0vviyZm2DOEWRrHsZ&#10;tqDdPkCRJVuAbqC0OPn7UbLj7lIM2LAXWRR5yMMjyuu7k9HkKCAoZxtaLUpKhOWuVbZr6NcvD29u&#10;KAmR2ZZpZ0VDzyLQu83rV+vBr0TteqdbAQST2LAafEP7GP2qKALvhWFh4byw6JQODItoQle0wAbM&#10;bnRRl+W7YnDQenBchICnu9FJNzm/lILHz1IGEYluKHKLeYW8HtJabNZs1QHzveITDfYPLAxTFovO&#10;qXYsMvIN1G+pjOLggpNxwZ0pnJSKi9wDdlOVv3Tz1DMvci8oTvCzTOH/peWfjnsgqm3osryuK0os&#10;M3hNTxGY6vpI7gHcQLbOWpTSARmjULXBhxWCt3YPkxX8HpIEJwkmfbE5cspKn2elxSkSjofVVX1z&#10;vcQL4ehbXtW39TJdRfGM9hDiB+EMSZuGhonQzKTKcrPjxxBH4AWQSmtLBixyW2KJZAenVfugtM4G&#10;dIetBnJkOBPX5dvyPo8B1v4pLOXbsdCPcS3uxmHpBWvf25bEs0ehIihmOy1GX2RKv+zD7Npig0m2&#10;Uai8i2ctRsKPQuI1JGlGxukBiJkm41zYWE0aaYvRCSaxpRk4tfon4BSfoCI/jr8Bz4hc2dk4g42y&#10;Dl6iHU8XynKMvygw9p0kOLj2nEcoS4NTnqdgepHpGf1oZ/jzf2PzHQAA//8DAFBLAwQUAAYACAAA&#10;ACEA506cJ90AAAAIAQAADwAAAGRycy9kb3ducmV2LnhtbEyPQUvDQBCF74L/YRnBm92Y0BBjNqUK&#10;gkg9WCt4nCbTJDQ7G7LbNvrrOz3pbT7e4817xWKyvTrS6DvHBu5nESjiytUdNwY2ny93GSgfkGvs&#10;HZOBH/KwKK+vCsxrd+IPOq5DoySEfY4G2hCGXGtftWTRz9xALNrOjRaD4NjoesSThNtex1GUaosd&#10;y4cWB3puqdqvD9bAarN7yEL6jsvXOEn2T19vv9+IxtzeTMtHUIGm8GeGS32pDqV02roD1171wlEy&#10;F+vlACV6EmfCWwNZOgddFvr/gPIMAAD//wMAUEsBAi0AFAAGAAgAAAAhALaDOJL+AAAA4QEAABMA&#10;AAAAAAAAAAAAAAAAAAAAAFtDb250ZW50X1R5cGVzXS54bWxQSwECLQAUAAYACAAAACEAOP0h/9YA&#10;AACUAQAACwAAAAAAAAAAAAAAAAAvAQAAX3JlbHMvLnJlbHNQSwECLQAUAAYACAAAACEAJSkFEQ8C&#10;AAB/BAAADgAAAAAAAAAAAAAAAAAuAgAAZHJzL2Uyb0RvYy54bWxQSwECLQAUAAYACAAAACEA506c&#10;J90AAAAIAQAADwAAAAAAAAAAAAAAAABpBAAAZHJzL2Rvd25yZXYueG1sUEsFBgAAAAAEAAQA8wAA&#10;AHMFAAAAAA==&#10;" w14:anchorId="58271F98">
                <v:stroke dashstyle="dash" startarrow="block" endarrow="block"/>
              </v:shape>
            </w:pict>
          </mc:Fallback>
        </mc:AlternateContent>
      </w:r>
    </w:p>
    <w:p w14:paraId="715E3887" w14:textId="77777777" w:rsidR="00070D3E" w:rsidRPr="00DF09CA" w:rsidRDefault="00070D3E" w:rsidP="00855D6E">
      <w:pPr>
        <w:rPr>
          <w:rFonts w:ascii="Times New Roman" w:hAnsi="Times New Roman" w:cs="Times New Roman"/>
          <w:sz w:val="24"/>
          <w:szCs w:val="24"/>
        </w:rPr>
      </w:pPr>
    </w:p>
    <w:p w14:paraId="46AB74AD" w14:textId="77777777" w:rsidR="003319E3" w:rsidRPr="00DF09CA" w:rsidRDefault="003319E3" w:rsidP="00855D6E">
      <w:pPr>
        <w:rPr>
          <w:rFonts w:ascii="Times New Roman" w:hAnsi="Times New Roman" w:cs="Times New Roman"/>
          <w:sz w:val="24"/>
          <w:szCs w:val="24"/>
        </w:rPr>
      </w:pPr>
    </w:p>
    <w:p w14:paraId="3AA7DE66" w14:textId="77777777" w:rsidR="006628B7" w:rsidRDefault="006628B7" w:rsidP="00F64A0E">
      <w:pPr>
        <w:rPr>
          <w:rFonts w:ascii="Times New Roman" w:hAnsi="Times New Roman" w:cs="Times New Roman"/>
          <w:sz w:val="24"/>
          <w:szCs w:val="24"/>
        </w:rPr>
      </w:pPr>
    </w:p>
    <w:p w14:paraId="550BC8D1" w14:textId="77777777" w:rsidR="006628B7" w:rsidRPr="00F64A0E" w:rsidRDefault="006628B7" w:rsidP="006628B7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Also, there are five vertices of the pentagon and there are five rotation symmetries. The angle of rotation for each rotation symmetry can be calculated by dividing 360° by the number of vertices of the object: </w:t>
      </w:r>
      <w:r w:rsidR="00E47C26"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080" w:dyaOrig="660" w14:anchorId="71A7A4B3">
          <v:shape id="_x0000_i1279" type="#_x0000_t75" alt="" style="width:53.85pt;height:33.2pt;mso-width-percent:0;mso-height-percent:0;mso-width-percent:0;mso-height-percent:0" o:ole="">
            <v:imagedata r:id="rId75" o:title=""/>
          </v:shape>
          <o:OLEObject Type="Embed" ProgID="Equation.DSMT4" ShapeID="_x0000_i1279" DrawAspect="Content" ObjectID="_1688998993" r:id="rId76"/>
        </w:object>
      </w:r>
      <w:r w:rsidR="00205497">
        <w:rPr>
          <w:rFonts w:ascii="Times New Roman" w:hAnsi="Times New Roman" w:cs="Times New Roman"/>
          <w:sz w:val="24"/>
          <w:szCs w:val="24"/>
        </w:rPr>
        <w:t>. So, if you rotate the upper vertex of the pentagon to any other vertex, the resulting object will be a match to the original object, and thus a symmetry.</w:t>
      </w:r>
    </w:p>
    <w:p w14:paraId="4023EAFE" w14:textId="77777777" w:rsidR="00B95081" w:rsidRDefault="006F5154" w:rsidP="006628B7">
      <w:pPr>
        <w:ind w:firstLine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05728" behindDoc="0" locked="0" layoutInCell="1" allowOverlap="1" wp14:anchorId="47664D28" wp14:editId="3AAAC130">
                <wp:simplePos x="0" y="0"/>
                <wp:positionH relativeFrom="column">
                  <wp:posOffset>4116704</wp:posOffset>
                </wp:positionH>
                <wp:positionV relativeFrom="paragraph">
                  <wp:posOffset>221615</wp:posOffset>
                </wp:positionV>
                <wp:extent cx="1088851" cy="1524417"/>
                <wp:effectExtent l="0" t="38100" r="35560" b="0"/>
                <wp:wrapNone/>
                <wp:docPr id="50729" name="Arc 5072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890759">
                          <a:off x="0" y="0"/>
                          <a:ext cx="1088851" cy="1524417"/>
                        </a:xfrm>
                        <a:prstGeom prst="arc">
                          <a:avLst>
                            <a:gd name="adj1" fmla="val 14006852"/>
                            <a:gd name="adj2" fmla="val 7604561"/>
                          </a:avLst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48AE754">
              <v:shape id="Arc 50729" style="position:absolute;margin-left:324.15pt;margin-top:17.45pt;width:85.75pt;height:120.05pt;rotation:972946fd;z-index:2521057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1088851,1524417" o:spid="_x0000_s1026" filled="f" strokecolor="#4579b8 [3044]" path="m152358,233373nsc395856,-120466,811351,-64064,1001758,348676v116451,252426,116098,577084,-901,829013c809502,1589726,393738,1644253,151052,1289140l544426,762209,152358,233373xem152358,233373nfc395856,-120466,811351,-64064,1001758,348676v116451,252426,116098,577084,-901,829013c809502,1589726,393738,1644253,151052,1289140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uF7fgiAIAAHsFAAAOAAAAZHJzL2Uyb0RvYy54bWysVFlrGzEQfi/0Pwi9N3uwjg+yDiYhpRCS&#10;UKfkWdFK8RZdHcleu7++I+2u47aB0tIXMaO5vzkuLvdakZ0A31pT0+Isp0QYbpvWvNT0y+PNhxkl&#10;PjDTMGWNqOlBeHq5fP/uonMLUdqNVY0Agk6MX3SuppsQ3CLLPN8IzfyZdcKgUFrQLCALL1kDrEPv&#10;WmVlnp9nnYXGgeXCe/y97oV0mfxLKXi4l9KLQFRNMbeQXkjvc3yz5QVbvABzm5YPabB/yEKz1mDQ&#10;o6trFhjZQvubK91ysN7KcMatzqyULRepBqymyH+pZr1hTqRaEBzvjjD5/+eW3+0egLRNTSf5tJxT&#10;YpjGNq2Ak/4DAeqcX6De2j3AwHkkY7V7CZqARVRn83w6mScIsCiyTwgfjgiLfSAcP4t8NptNCko4&#10;yopJWVXFNPYg631Fnw58+CisJpGoKQOevLLdrQ8J4WbIkTVf0ZHUChu2Y4oUFc7DbFIOPT1RK0/V&#10;pud5NTkvhqiDW4w/xsVkYsF9iYkKByViZGU+C4lYxTpSTmlKxZUCgvExVc6FCaPnpB3NZKvU0TD/&#10;s+GgH01FmuC/MT5apMjWhKOxbo2Ft6KH/Ziy7PVHBPq6IwTPtjngmKRO4xZ5x29a7M4t8+GBAeKP&#10;n3gEwj0+UtmupnagKNlY+P7Wf9THOUYpJR0uYE39ty0DQYn6ZHDC50VVxY1NTDWZlsjAqeT5VGK2&#10;+spiD3AiMLtERv2gRlKC1U94K1YxKoqY4Ri7pjzAyFyF/jDgteFitUpquKWOhVuzdnzsehyUx/0T&#10;AzeMaMDpvrPjsrJFmql+qF91Yz+MXW2DlW2IwldcBwY3HKmfTsgpn7Reb+byBwAAAP//AwBQSwME&#10;FAAGAAgAAAAhAHPaZxvhAAAACgEAAA8AAABkcnMvZG93bnJldi54bWxMj8FOwzAQRO9I/IO1SNyo&#10;kza0SYhTAYIDEhxaEIibG2+TiHgd2W4b/p7lBMfVPs28qdaTHcQRfegdKUhnCQikxpmeWgVvr49X&#10;OYgQNRk9OEIF3xhgXZ+fVbo07kQbPG5jKziEQqkVdDGOpZSh6dDqMHMjEv/2zlsd+fStNF6fONwO&#10;cp4kS2l1T9zQ6RHvO2y+tgerwDu0sv38WL08vO+fsvi8KYr0TqnLi+n2BkTEKf7B8KvP6lCz084d&#10;yAQxKFhm+YJRBYusAMFAnha8ZadgvrpOQNaV/D+h/gEAAP//AwBQSwECLQAUAAYACAAAACEAtoM4&#10;kv4AAADhAQAAEwAAAAAAAAAAAAAAAAAAAAAAW0NvbnRlbnRfVHlwZXNdLnhtbFBLAQItABQABgAI&#10;AAAAIQA4/SH/1gAAAJQBAAALAAAAAAAAAAAAAAAAAC8BAABfcmVscy8ucmVsc1BLAQItABQABgAI&#10;AAAAIQDuF7fgiAIAAHsFAAAOAAAAAAAAAAAAAAAAAC4CAABkcnMvZTJvRG9jLnhtbFBLAQItABQA&#10;BgAIAAAAIQBz2mcb4QAAAAoBAAAPAAAAAAAAAAAAAAAAAOIEAABkcnMvZG93bnJldi54bWxQSwUG&#10;AAAAAAQABADzAAAA8AUAAAAA&#10;" w14:anchorId="5A5A1205">
                <v:path arrowok="t" o:connecttype="custom" o:connectlocs="152358,233373;1001758,348676;1000857,1177689;151052,1289140" o:connectangles="0,0,0,0"/>
              </v:shape>
            </w:pict>
          </mc:Fallback>
        </mc:AlternateContent>
      </w:r>
      <w:r w:rsidR="003319E3"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 w:rsidR="00F64A0E">
        <w:rPr>
          <w:rFonts w:ascii="Times New Roman" w:hAnsi="Times New Roman" w:cs="Times New Roman"/>
          <w:b/>
          <w:sz w:val="24"/>
          <w:szCs w:val="24"/>
        </w:rPr>
        <w:t>.2.2</w:t>
      </w:r>
      <w:r w:rsidR="003319E3" w:rsidRPr="00B843DF">
        <w:rPr>
          <w:rFonts w:ascii="Times New Roman" w:hAnsi="Times New Roman" w:cs="Times New Roman"/>
          <w:b/>
          <w:sz w:val="24"/>
          <w:szCs w:val="24"/>
        </w:rPr>
        <w:t>:</w:t>
      </w:r>
      <w:r w:rsidR="003319E3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B220EE">
        <w:rPr>
          <w:rFonts w:ascii="Times New Roman" w:hAnsi="Times New Roman" w:cs="Times New Roman"/>
          <w:b/>
          <w:sz w:val="24"/>
          <w:szCs w:val="24"/>
        </w:rPr>
        <w:t>Rota</w:t>
      </w:r>
      <w:r w:rsidR="00F83FE8">
        <w:rPr>
          <w:rFonts w:ascii="Times New Roman" w:hAnsi="Times New Roman" w:cs="Times New Roman"/>
          <w:b/>
          <w:sz w:val="24"/>
          <w:szCs w:val="24"/>
        </w:rPr>
        <w:t>tion</w:t>
      </w:r>
      <w:r w:rsidR="00F64A0E">
        <w:rPr>
          <w:rFonts w:ascii="Times New Roman" w:hAnsi="Times New Roman" w:cs="Times New Roman"/>
          <w:b/>
          <w:sz w:val="24"/>
          <w:szCs w:val="24"/>
        </w:rPr>
        <w:t xml:space="preserve"> S</w:t>
      </w:r>
      <w:r w:rsidR="003319E3">
        <w:rPr>
          <w:rFonts w:ascii="Times New Roman" w:hAnsi="Times New Roman" w:cs="Times New Roman"/>
          <w:b/>
          <w:sz w:val="24"/>
          <w:szCs w:val="24"/>
        </w:rPr>
        <w:t>ymmetr</w:t>
      </w:r>
      <w:r w:rsidR="00F64A0E">
        <w:rPr>
          <w:rFonts w:ascii="Times New Roman" w:hAnsi="Times New Roman" w:cs="Times New Roman"/>
          <w:b/>
          <w:sz w:val="24"/>
          <w:szCs w:val="24"/>
        </w:rPr>
        <w:t>ies of a Pentagon</w:t>
      </w:r>
    </w:p>
    <w:p w14:paraId="3CFAEFC9" w14:textId="77777777" w:rsidR="006125BC" w:rsidRDefault="00AB6CA7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16992" behindDoc="0" locked="0" layoutInCell="1" allowOverlap="1" wp14:anchorId="43C2171E" wp14:editId="07FDBB16">
                <wp:simplePos x="0" y="0"/>
                <wp:positionH relativeFrom="column">
                  <wp:posOffset>1516380</wp:posOffset>
                </wp:positionH>
                <wp:positionV relativeFrom="paragraph">
                  <wp:posOffset>320040</wp:posOffset>
                </wp:positionV>
                <wp:extent cx="45719" cy="45719"/>
                <wp:effectExtent l="38100" t="38100" r="50165" b="50165"/>
                <wp:wrapNone/>
                <wp:docPr id="50734" name="Straight Arrow Connector 5073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H="1">
                          <a:off x="0" y="0"/>
                          <a:ext cx="45719" cy="45719"/>
                        </a:xfrm>
                        <a:prstGeom prst="straightConnector1">
                          <a:avLst/>
                        </a:prstGeom>
                        <a:ln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195F851A">
              <v:shape id="Straight Arrow Connector 50734" style="position:absolute;margin-left:119.4pt;margin-top:25.2pt;width:3.6pt;height:3.6pt;flip:x;z-index:2521169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2VV44AEAABQEAAAOAAAAZHJzL2Uyb0RvYy54bWysU9tuEzEQfUfiHyy/k92UltIomwqlXB4Q&#10;jWj5ANc7zlryTWOTTf6esb1ZECAkEC8jX+acmXM8Xt8erWEHwKi96/hy0XIGTvpeu33Hvzy+e/Ga&#10;s5iE64XxDjp+gshvN8+frcewggs/eNMDMiJxcTWGjg8phVXTRDmAFXHhAzi6VB6tSLTFfdOjGInd&#10;muaibV81o8c+oJcQI53e1Uu+KfxKgUz3SkVIzHScekslYolPOTabtVjtUYRBy6kN8Q9dWKEdFZ2p&#10;7kQS7CvqX6isluijV2khvW28UlpC0UBqlu1Pah4GEaBoIXNimG2K/49WfjrskOm+41ft9ctLzpyw&#10;9EwPCYXeD4m9QfQj23rnyEqPrGaRa2OIKwJv3Q6nXQw7zBYcFVqmjA4faCCKKSSTHYvnp9lzOCYm&#10;6fDy6np5w5mkm7oktqaSZLKAMb0Hb1ledDxOfc0N1QLi8DGmCjwDMti4HJPQ5q3rWToFUpZQC7c3&#10;kF+e6uSUJmup3ZdVOhmo8M+gyBvqspYpUwlbg+wgaJ6ElODScmai7AxT2pgZ2BYD/gic8jMUysT+&#10;DXhGlMrepRlstfP4u+rpeG5Z1fyzA1V3tuDJ96fyrsUaGr3i1fRN8mz/uC/w75958w0AAP//AwBQ&#10;SwMEFAAGAAgAAAAhALNXrn7gAAAACQEAAA8AAABkcnMvZG93bnJldi54bWxMj81OwzAQhO9IvIO1&#10;SNyo01DSEuJU/AhRLki00LMbb5OIeJ3aThvenuUEx92dmf2mWI62E0f0oXWkYDpJQCBVzrRUK/jY&#10;PF8tQISoyejOESr4xgDL8vys0LlxJ3rH4zrWgkMo5FpBE2OfSxmqBq0OE9cj8W3vvNWRR19L4/WJ&#10;w20n0yTJpNUt8YdG9/jYYPW1Hixj7F8O09fbbPuwfRrePtPN/LCqvFKXF+P9HYiIY/wTwy8+e6Bk&#10;pp0byATRKUivF4weFdwkMxAsSGcZl9vxYp6BLAv5v0H5AwAA//8DAFBLAQItABQABgAIAAAAIQC2&#10;gziS/gAAAOEBAAATAAAAAAAAAAAAAAAAAAAAAABbQ29udGVudF9UeXBlc10ueG1sUEsBAi0AFAAG&#10;AAgAAAAhADj9If/WAAAAlAEAAAsAAAAAAAAAAAAAAAAALwEAAF9yZWxzLy5yZWxzUEsBAi0AFAAG&#10;AAgAAAAhAKnZVXjgAQAAFAQAAA4AAAAAAAAAAAAAAAAALgIAAGRycy9lMm9Eb2MueG1sUEsBAi0A&#10;FAAGAAgAAAAhALNXrn7gAAAACQEAAA8AAAAAAAAAAAAAAAAAOgQAAGRycy9kb3ducmV2LnhtbFBL&#10;BQYAAAAABAAEAPMAAABHBQAAAAA=&#10;" w14:anchorId="39962A32">
                <v:stroke endarrow="block"/>
              </v:shape>
            </w:pict>
          </mc:Fallback>
        </mc:AlternateContent>
      </w:r>
      <w:r w:rsidR="000611D0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03680" behindDoc="0" locked="0" layoutInCell="1" allowOverlap="1" wp14:anchorId="2BFEDEA9" wp14:editId="6BB0BE8D">
                <wp:simplePos x="0" y="0"/>
                <wp:positionH relativeFrom="column">
                  <wp:posOffset>2508445</wp:posOffset>
                </wp:positionH>
                <wp:positionV relativeFrom="paragraph">
                  <wp:posOffset>6572</wp:posOffset>
                </wp:positionV>
                <wp:extent cx="993451" cy="900599"/>
                <wp:effectExtent l="0" t="57150" r="16510" b="13970"/>
                <wp:wrapNone/>
                <wp:docPr id="50728" name="Arc 5072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936676">
                          <a:off x="0" y="0"/>
                          <a:ext cx="993451" cy="900599"/>
                        </a:xfrm>
                        <a:prstGeom prst="arc">
                          <a:avLst>
                            <a:gd name="adj1" fmla="val 13821085"/>
                            <a:gd name="adj2" fmla="val 3752027"/>
                          </a:avLst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12E4FE2B">
              <v:shape id="Arc 50728" style="position:absolute;margin-left:197.5pt;margin-top:.5pt;width:78.2pt;height:70.9pt;rotation:1023100fd;z-index:2521036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993451,900599" o:spid="_x0000_s1026" filled="f" strokecolor="#4579b8 [3044]" path="m198373,90276nsc338479,-5140,523677,-26574,685733,33872v181282,67618,301742,225563,307504,403192c999045,616125,887222,781276,708467,857638l496726,450300,198373,90276xem198373,90276nfc338479,-5140,523677,-26574,685733,33872v181282,67618,301742,225563,307504,403192c999045,616125,887222,781276,708467,857638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vC8CiAIAAHkFAAAOAAAAZHJzL2Uyb0RvYy54bWysVFlrGzEQfi/0Pwi9N3v4ik3WwSSkFEJi&#10;mpQ8K1op3qKrI9lr99d3pN113DZQWvoiZjT3N8fF5V4rshPgG2sqWpzllAjDbd2Yl4p+ebz5cE6J&#10;D8zUTFkjKnoQnl4u37+7aN1ClHZjVS2AoBPjF62r6CYEt8gyzzdCM39mnTAolBY0C8jCS1YDa9G7&#10;VlmZ59OstVA7sFx4j7/XnZAuk38pBQ/3UnoRiKoo5hbSC+l9jm+2vGCLF2Bu0/A+DfYPWWjWGAx6&#10;dHXNAiNbaH5zpRsO1lsZzrjVmZWy4SLVgNUU+S/VPGyYE6kWBMe7I0z+/7nld7s1kKau6CSfldgs&#10;wzS2aQWcdB8IUOv8AvUe3Bp6ziMZq91L0AQsojofTaezaYIAiyL7hPDhiLDYB8Lxcz4fjScFJRxF&#10;8zyfzOexA1nnKXp04MNHYTWJREUZ8OST7W59SPjWfYas/op+pFbYrh1TpBidl0V+Puk7eqJWnqqN&#10;ZpMyL2d91N4txh/iYjKx3K7ARIWDEjGyMp+FRKSwiiLllGZUXCkgGB9T5VyYUPSek3Y0k41SR8P8&#10;z4a9fjQVaX7/xvhokSJbE47GujEW3ooe9kPKstMfEOjqjhA82/qAQ5L6jDvkHb9psDu3zIc1A8Qf&#10;P/EEhHt8pLJtRW1PUbKx8P2t/6iPU4xSSlpcv4r6b1sGghL1yeB8z4vxOO5rYsaTWYkMnEqeTyVm&#10;q68s9gAnArNLZNQPaiAlWP2El2IVo6KIGY6xK8oDDMxV6M4C3houVqukhjvqWLg1D44PXY+D8rh/&#10;YuD6EQ0423d2WFW2SDPVDfWrbuyHsattsLIJUfiKa8/gfiP10wE55ZPW68Vc/gAAAP//AwBQSwME&#10;FAAGAAgAAAAhAHUEn3naAAAACQEAAA8AAABkcnMvZG93bnJldi54bWxMj8FOwzAQRO9I/IO1SNyo&#10;09KgEuJUCKknThQkrlt7E0fE6xC7bfr3LCc4rUZvNDtTb+cwqBNNqY9sYLkoQBHb6HruDHy87+42&#10;oFJGdjhEJgMXSrBtrq9qrFw88xud9rlTEsKpQgM+57HSOllPAdMijsTC2jgFzCKnTrsJzxIeBr0q&#10;igcdsGf54HGkF0/2a38MBlpb6ksc+bWlgne9R+s/v5Mxtzfz8xOoTHP+M8NvfakOjXQ6xCO7pAYD&#10;94+lbMkC5Agvy+Ua1EH0erUB3dT6/4LmBwAA//8DAFBLAQItABQABgAIAAAAIQC2gziS/gAAAOEB&#10;AAATAAAAAAAAAAAAAAAAAAAAAABbQ29udGVudF9UeXBlc10ueG1sUEsBAi0AFAAGAAgAAAAhADj9&#10;If/WAAAAlAEAAAsAAAAAAAAAAAAAAAAALwEAAF9yZWxzLy5yZWxzUEsBAi0AFAAGAAgAAAAhAGC8&#10;LwKIAgAAeQUAAA4AAAAAAAAAAAAAAAAALgIAAGRycy9lMm9Eb2MueG1sUEsBAi0AFAAGAAgAAAAh&#10;AHUEn3naAAAACQEAAA8AAAAAAAAAAAAAAAAA4gQAAGRycy9kb3ducmV2LnhtbFBLBQYAAAAABAAE&#10;APMAAADpBQAAAAA=&#10;" w14:anchorId="602D1154">
                <v:path arrowok="t" o:connecttype="custom" o:connectlocs="198373,90276;685733,33872;993237,437064;708467,857638" o:connectangles="0,0,0,0"/>
              </v:shape>
            </w:pict>
          </mc:Fallback>
        </mc:AlternateContent>
      </w:r>
      <w:r w:rsidR="009E5528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96512" behindDoc="0" locked="0" layoutInCell="1" allowOverlap="1" wp14:anchorId="768B1A29" wp14:editId="5177894F">
                <wp:simplePos x="0" y="0"/>
                <wp:positionH relativeFrom="column">
                  <wp:posOffset>581025</wp:posOffset>
                </wp:positionH>
                <wp:positionV relativeFrom="paragraph">
                  <wp:posOffset>52705</wp:posOffset>
                </wp:positionV>
                <wp:extent cx="960120" cy="914400"/>
                <wp:effectExtent l="0" t="0" r="11430" b="19050"/>
                <wp:wrapNone/>
                <wp:docPr id="50724" name="Regular Pentagon 5072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60120" cy="914400"/>
                        </a:xfrm>
                        <a:prstGeom prst="pentagon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EFF13DA">
              <v:shape id="Regular Pentagon 50724" style="position:absolute;margin-left:45.75pt;margin-top:4.15pt;width:75.6pt;height:1in;z-index:25209651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spid="_x0000_s1026" filled="f" strokecolor="black [3213]" strokeweight="2pt" type="#_x0000_t5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/JO3nQIAAJYFAAAOAAAAZHJzL2Uyb0RvYy54bWysVN9r2zAQfh/sfxB6X22HtF1DnRJSMgal&#10;DU1Hn1VZig2yTpOUONlfv5NkO6ErexjLgyPp7r779d3d3h1aRfbCugZ0SYuLnBKhOVSN3pb0x8vq&#10;y1dKnGe6Ygq0KOlROHo3//zptjMzMYEaVCUsQRDtZp0pae29mWWZ47VombsAIzQKJdiWebzabVZZ&#10;1iF6q7JJnl9lHdjKWODCOXy9T0I6j/hSCu6fpHTCE1VSjM3Hr43ft/DN5rdstrXM1A3vw2D/EEXL&#10;Go1OR6h75hnZ2eYPqLbhFhxIf8GhzUDKhouYA2ZT5O+y2dTMiJgLFseZsUzu/8Hyx/3akqYq6WV+&#10;PZlSolmLbXoW251ilqyF9mwLmiQpVqszboZGG7O2/c3hMaR+kLYN/5gUOcQKH8cKi4MnHB9vrvJi&#10;gn3gKLopptM8diA7GRvr/DcBLQmHkmL7o/9YW7Z/cB6dovqgFvxpWDVKxUYqHR4cqKYKb/ESmCSW&#10;ypI9Qw74QxF6jhBnWngLllnILWUTT/6oRIBQ+llIrBHGP4mBRHaeMBnnGGaRRDWrRHJ1meNvcDZE&#10;EV1HwIAsMcgRuwcYNBPIgJ1i7vWDqYjkHo3zvwWWjEeL6Bm0H43bRoP9CEBhVr3npD8UKZUmVOkN&#10;qiMyyEIaLWf4qsHWPTDn18ziLGG3cT/4J/xIBV1JoT9RUoP99dF70EeKo5SSDmezpO7njllBifqu&#10;kfyROTjM8TK9vA6MsueSt3OJ3rVLwNYXuIkMj8eg79VwlBbaV1wji+AVRUxz9F1S7u1wWfq0M3AR&#10;cbFYRDUcYMP8g94YHsBDVQMtXw6vzJqevx6J/wjDHLPZOwon3WCpYbHzIJvI71Nd+3rj8Efi9Isq&#10;bJfze9Q6rdP5bwAAAP//AwBQSwMEFAAGAAgAAAAhADyG5ufdAAAACAEAAA8AAABkcnMvZG93bnJl&#10;di54bWxMj0FOwzAQRfdI3MEaJHbUaUppGuJULRIrxIKUAzjxkES1x1HspoHTM6zocvSf/n9T7GZn&#10;xYRj6D0pWC4SEEiNNz21Cj6Prw8ZiBA1GW09oYJvDLArb28KnRt/oQ+cqtgKLqGQawVdjEMuZWg6&#10;dDos/IDE2ZcfnY58jq00o75wubMyTZIn6XRPvNDpAV86bE7V2Sl43xy2e3doTJ1U8Sd7O032KCel&#10;7u/m/TOIiHP8h+FPn9WhZKfan8kEYRVsl2smFWQrEBynj+kGRM3cOl2BLAt5/UD5CwAA//8DAFBL&#10;AQItABQABgAIAAAAIQC2gziS/gAAAOEBAAATAAAAAAAAAAAAAAAAAAAAAABbQ29udGVudF9UeXBl&#10;c10ueG1sUEsBAi0AFAAGAAgAAAAhADj9If/WAAAAlAEAAAsAAAAAAAAAAAAAAAAALwEAAF9yZWxz&#10;Ly5yZWxzUEsBAi0AFAAGAAgAAAAhAE/8k7edAgAAlgUAAA4AAAAAAAAAAAAAAAAALgIAAGRycy9l&#10;Mm9Eb2MueG1sUEsBAi0AFAAGAAgAAAAhADyG5ufdAAAACAEAAA8AAAAAAAAAAAAAAAAA9wQAAGRy&#10;cy9kb3ducmV2LnhtbFBLBQYAAAAABAAEAPMAAAABBgAAAAA=&#10;" w14:anchorId="384C9D9E"/>
            </w:pict>
          </mc:Fallback>
        </mc:AlternateContent>
      </w:r>
      <w:r w:rsidR="009E5528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99584" behindDoc="0" locked="0" layoutInCell="1" allowOverlap="1" wp14:anchorId="71DB839F" wp14:editId="0D55687F">
                <wp:simplePos x="0" y="0"/>
                <wp:positionH relativeFrom="margin">
                  <wp:align>center</wp:align>
                </wp:positionH>
                <wp:positionV relativeFrom="paragraph">
                  <wp:posOffset>13335</wp:posOffset>
                </wp:positionV>
                <wp:extent cx="960120" cy="914400"/>
                <wp:effectExtent l="0" t="0" r="11430" b="19050"/>
                <wp:wrapNone/>
                <wp:docPr id="50726" name="Regular Pentagon 5072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60120" cy="914400"/>
                        </a:xfrm>
                        <a:prstGeom prst="pentagon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435503A">
              <v:shape id="Regular Pentagon 50726" style="position:absolute;margin-left:0;margin-top:1.05pt;width:75.6pt;height:1in;z-index:252099584;visibility:visible;mso-wrap-style:square;mso-wrap-distance-left:9pt;mso-wrap-distance-top:0;mso-wrap-distance-right:9pt;mso-wrap-distance-bottom:0;mso-position-horizontal:center;mso-position-horizontal-relative:margin;mso-position-vertical:absolute;mso-position-vertical-relative:text;v-text-anchor:middle" o:spid="_x0000_s1026" filled="f" strokecolor="black [3213]" strokeweight="2pt" type="#_x0000_t5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aEnknQIAAJYFAAAOAAAAZHJzL2Uyb0RvYy54bWysVEtv2zAMvg/YfxB0X20HfaxBnSJo0WFA&#10;0QZth55VWYoFyKImKXGyXz9Ksp2gK3YYloMjieTH10deXe86TbbCeQWmptVJSYkwHBpl1jX98XL3&#10;5SslPjDTMA1G1HQvPL1efP501du5mEELuhGOIIjx897WtA3BzovC81Z0zJ+AFQaFElzHAl7dumgc&#10;6xG908WsLM+LHlxjHXDhPb7eZiFdJHwpBQ+PUnoRiK4pxhbS16XvW/wWiys2XztmW8WHMNg/RNEx&#10;ZdDpBHXLAiMbp/6A6hR34EGGEw5dAVIqLlIOmE1VvsvmuWVWpFywON5OZfL/D5Y/bFeOqKamZ+XF&#10;7JwSwzps05NYbzRzZCVMYGswJEuxWr31czR6tis33DweY+o76br4j0mRXarwfqqw2AXC8fHyvKxm&#10;2AeOosvq9LRMHSgOxtb58E1AR+Khptj+5D/Vlm3vfUCnqD6qRX8G7pTWqZHaxAcPWjXxLV0ik8SN&#10;dmTLkANhV8WeI8SRFt6iZRFzy9mkU9hrESG0eRISa4Txz1IgiZ0HTMY5hlllUcsakV2dlfgbnY1R&#10;JNcJMCJLDHLCHgBGzQwyYueYB/1oKhK5J+Pyb4Fl48kieQYTJuNOGXAfAWjMavCc9cci5dLEKr1B&#10;s0cGOcij5S2/U9i6e+bDijmcJew27ofwiB+poa8pDCdKWnC/PnqP+khxlFLS42zW1P/cMCco0d8N&#10;kj8xB4c5XU7PLiKj3LHk7VhiNt0NYOsr3ESWp2PUD3o8SgfdK66RZfSKImY4+q4pD2683IS8M3AR&#10;cbFcJjUcYMvCvXm2PILHqkZavuxembMDfwMS/wHGOWbzdxTOutHSwHITQKrE70Ndh3rj8CfiDIsq&#10;bpfje9I6rNPFbwAAAP//AwBQSwMEFAAGAAgAAAAhAOy1ecnbAAAABgEAAA8AAABkcnMvZG93bnJl&#10;di54bWxMj8FOwzAQRO+V+g/WInFrnURQSsimaitxQhxI+QAnXpKo9jqK3TTw9bgnuO1oRjNvi91s&#10;jZho9L1jhHSdgCBunO65Rfg8va62IHxQrJVxTAjf5GFXLheFyrW78gdNVWhFLGGfK4QuhCGX0jcd&#10;WeXXbiCO3pcbrQpRjq3Uo7rGcmtkliQbaVXPcaFTAx07as7VxSK8Px2e9/bQ6Dqpws/27TyZk5wQ&#10;7+/m/QuIQHP4C8MNP6JDGZlqd2HthUGIjwSELAVxMx/TDEQdj4dNCrIs5H/88hcAAP//AwBQSwEC&#10;LQAUAAYACAAAACEAtoM4kv4AAADhAQAAEwAAAAAAAAAAAAAAAAAAAAAAW0NvbnRlbnRfVHlwZXNd&#10;LnhtbFBLAQItABQABgAIAAAAIQA4/SH/1gAAAJQBAAALAAAAAAAAAAAAAAAAAC8BAABfcmVscy8u&#10;cmVsc1BLAQItABQABgAIAAAAIQAzaEnknQIAAJYFAAAOAAAAAAAAAAAAAAAAAC4CAABkcnMvZTJv&#10;RG9jLnhtbFBLAQItABQABgAIAAAAIQDstXnJ2wAAAAYBAAAPAAAAAAAAAAAAAAAAAPcEAABkcnMv&#10;ZG93bnJldi54bWxQSwUGAAAAAAQABADzAAAA/wUAAAAA&#10;" w14:anchorId="352DB1ED">
                <w10:wrap anchorx="margin"/>
              </v:shape>
            </w:pict>
          </mc:Fallback>
        </mc:AlternateContent>
      </w:r>
      <w:r w:rsidR="009E5528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01632" behindDoc="0" locked="0" layoutInCell="1" allowOverlap="1" wp14:anchorId="20967BD2" wp14:editId="4818FD28">
                <wp:simplePos x="0" y="0"/>
                <wp:positionH relativeFrom="column">
                  <wp:posOffset>3867150</wp:posOffset>
                </wp:positionH>
                <wp:positionV relativeFrom="paragraph">
                  <wp:posOffset>13335</wp:posOffset>
                </wp:positionV>
                <wp:extent cx="960120" cy="914400"/>
                <wp:effectExtent l="0" t="0" r="11430" b="19050"/>
                <wp:wrapNone/>
                <wp:docPr id="50727" name="Regular Pentagon 5072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60120" cy="914400"/>
                        </a:xfrm>
                        <a:prstGeom prst="pentagon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88197EF">
              <v:shape id="Regular Pentagon 50727" style="position:absolute;margin-left:304.5pt;margin-top:1.05pt;width:75.6pt;height:1in;z-index:25210163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spid="_x0000_s1026" filled="f" strokecolor="black [3213]" strokeweight="2pt" type="#_x0000_t5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IqTNnQIAAJYFAAAOAAAAZHJzL2Uyb0RvYy54bWysVEtv2zAMvg/YfxB0X20HfaxBnSJo0WFA&#10;0QZth55VWYoFyKImKXGyXz9Ksp2gK3YYloMjieTH10deXe86TbbCeQWmptVJSYkwHBpl1jX98XL3&#10;5SslPjDTMA1G1HQvPL1efP501du5mEELuhGOIIjx897WtA3BzovC81Z0zJ+AFQaFElzHAl7dumgc&#10;6xG908WsLM+LHlxjHXDhPb7eZiFdJHwpBQ+PUnoRiK4pxhbS16XvW/wWiys2XztmW8WHMNg/RNEx&#10;ZdDpBHXLAiMbp/6A6hR34EGGEw5dAVIqLlIOmE1VvsvmuWVWpFywON5OZfL/D5Y/bFeOqKamZ+XF&#10;7IISwzps05NYbzRzZCVMYGswJEuxWr31czR6tis33DweY+o76br4j0mRXarwfqqw2AXC8fHyvKxm&#10;2AeOosvq9LRMHSgOxtb58E1AR+Khptj+5D/Vlm3vfUCnqD6qRX8G7pTWqZHaxAcPWjXxLV0ik8SN&#10;dmTLkANhV8WeI8SRFt6iZRFzy9mkU9hrESG0eRISa4Txz1IgiZ0HTMY5hlllUcsakV2dlfgbnY1R&#10;JNcJMCJLDHLCHgBGzQwyYueYB/1oKhK5J+Pyb4Fl48kieQYTJuNOGXAfAWjMavCc9cci5dLEKr1B&#10;s0cGOcij5S2/U9i6e+bDijmcJew27ofwiB+poa8pDCdKWnC/PnqP+khxlFLS42zW1P/cMCco0d8N&#10;kj8xB4c5XU7PLiKj3LHk7VhiNt0NYOsr3ESWp2PUD3o8SgfdK66RZfSKImY4+q4pD2683IS8M3AR&#10;cbFcJjUcYMvCvXm2PILHqkZavuxembMDfwMS/wHGOWbzdxTOutHSwHITQKrE70Ndh3rj8CfiDIsq&#10;bpfje9I6rNPFbwAAAP//AwBQSwMEFAAGAAgAAAAhAIZ6ZDTdAAAACQEAAA8AAABkcnMvZG93bnJl&#10;di54bWxMj8FOwzAQRO9I/IO1lbhROxFK2zRO1SJxQhxI+QAnXpKo8TqK3TTw9SwnOI5mNPOmOCxu&#10;EDNOofekIVkrEEiNtz21Gj7OL49bECEasmbwhBq+MMChvL8rTG79jd5xrmIruIRCbjR0MY65lKHp&#10;0Jmw9iMSe59+ciaynFppJ3PjcjfIVKlMOtMTL3RmxOcOm0t1dRreNqfd0Z0aW6sqfm9fL/NwlrPW&#10;D6vluAcRcYl/YfjFZ3Qoman2V7JBDBoyteMvUUOagGB/k6kURM3BpywBWRby/4PyBwAA//8DAFBL&#10;AQItABQABgAIAAAAIQC2gziS/gAAAOEBAAATAAAAAAAAAAAAAAAAAAAAAABbQ29udGVudF9UeXBl&#10;c10ueG1sUEsBAi0AFAAGAAgAAAAhADj9If/WAAAAlAEAAAsAAAAAAAAAAAAAAAAALwEAAF9yZWxz&#10;Ly5yZWxzUEsBAi0AFAAGAAgAAAAhAA0ipM2dAgAAlgUAAA4AAAAAAAAAAAAAAAAALgIAAGRycy9l&#10;Mm9Eb2MueG1sUEsBAi0AFAAGAAgAAAAhAIZ6ZDTdAAAACQEAAA8AAAAAAAAAAAAAAAAA9wQAAGRy&#10;cy9kb3ducmV2LnhtbFBLBQYAAAAABAAEAPMAAAABBgAAAAA=&#10;" w14:anchorId="4459176A"/>
            </w:pict>
          </mc:Fallback>
        </mc:AlternateContent>
      </w:r>
      <w:r w:rsidR="00B95081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97536" behindDoc="0" locked="0" layoutInCell="1" allowOverlap="1" wp14:anchorId="01B4C785" wp14:editId="0F56E095">
                <wp:simplePos x="0" y="0"/>
                <wp:positionH relativeFrom="column">
                  <wp:posOffset>962025</wp:posOffset>
                </wp:positionH>
                <wp:positionV relativeFrom="paragraph">
                  <wp:posOffset>43180</wp:posOffset>
                </wp:positionV>
                <wp:extent cx="588645" cy="447675"/>
                <wp:effectExtent l="0" t="57150" r="20955" b="0"/>
                <wp:wrapNone/>
                <wp:docPr id="50725" name="Arc 5072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936676">
                          <a:off x="0" y="0"/>
                          <a:ext cx="588645" cy="447675"/>
                        </a:xfrm>
                        <a:prstGeom prst="arc">
                          <a:avLst>
                            <a:gd name="adj1" fmla="val 13398236"/>
                            <a:gd name="adj2" fmla="val 0"/>
                          </a:avLst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7E5E55B">
              <v:shape id="Arc 50725" style="position:absolute;margin-left:75.75pt;margin-top:3.4pt;width:46.35pt;height:35.25pt;rotation:1023100fd;z-index:2520975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88645,447675" o:spid="_x0000_s1026" filled="f" strokecolor="#4579b8 [3044]" path="m109494,49640nsc185216,3171,286242,-11835,379389,9553,503635,38081,588646,125134,588646,223838r-294323,l109494,49640xem109494,49640nfc185216,3171,286242,-11835,379389,9553,503635,38081,588646,125134,588646,223838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5khEhAIAAHMFAAAOAAAAZHJzL2Uyb0RvYy54bWysVFlrGzEQfi/0Pwi9N+v1sXZM1sEkpBRC&#10;YpqUPMtayd6iqyPZa/fXd6Tdddw2UFr6ImY09zfH1fVBK7IX4GtrSppfDCgRhtuqNpuSfnm++zCj&#10;xAdmKqasESU9Ck+vF+/fXTVuLoZ2a1UlgKAT4+eNK+k2BDfPMs+3QjN/YZ0wKJQWNAvIwiargDXo&#10;XatsOBgUWWOhcmC58B5/b1shXST/UgoeHqX0IhBVUswtpBfSu45vtrhi8w0wt615lwb7hyw0qw0G&#10;Pbm6ZYGRHdS/udI1B+utDBfc6sxKWXORasBq8sEv1TxtmROpFgTHuxNM/v+55Q/7FZC6KulkMB1O&#10;KDFMY5uWwEn7gQA1zs9R78mtoOM8krHagwRNwCKql6OimBYJAiyKHBLCxxPC4hAIx8/JbFaMMQpH&#10;0Xg8LaaT2IGs9RQ9OvDho7CaRKKkDHjyyfb3PiR8qy5DVn3NKZFaYbv2TJF8NLqcDUdF19EzteG5&#10;Wuo4xuscItVHxDRioW1piQpHJWJMZT4LiRhh/nnKJk2nuFFAMDImybkwIe8qSdrRTNZKnQwHfzbs&#10;9KOpSJP7N8YnixTZmnAy1rWx8Fb0cOhTlq1+j0Bbd4RgbasjjkfqMG6Pd/yuxr7cMx9WDBB5/MTl&#10;D4/4SGWbktqOomRr4ftb/1Ef5xellDS4eCX133YMBCXqk8HJvszH47ipiRlPpkNk4FyyPpeYnb6x&#10;2AOcBcwukVE/qJ6UYPUL3ohljIoiZjjGLikP0DM3oT0IeGW4WC6TGm6nY+HePDnedz0OyvPhhYHr&#10;hjPgVD/Yfkm7mWrH+VU39sPY5S5YWYcofMW1Y3CzkfrpdJzzSev1Vi5+AAAA//8DAFBLAwQUAAYA&#10;CAAAACEAzNhhdt4AAAAIAQAADwAAAGRycy9kb3ducmV2LnhtbEyPQU+DQBSE7yb+h80z8WaX0hYM&#10;sjTW1IOJF4uJ1y37BCr7lrBbCv/e58keJzP5ZibfTrYTIw6+daRguYhAIFXOtFQr+CxfHx5B+KDJ&#10;6M4RKpjRw7a4vcl1ZtyFPnA8hFowhHymFTQh9JmUvmrQar9wPRJ7326wOrAcamkGfWG47WQcRYm0&#10;uiVuaHSPLw1WP4ezVZDu+3d3+hqTcf+2K3fpah5O5azU/d30/AQi4BT+w/A3n6dDwZuO7kzGi471&#10;ZrnhqIKEH7Afr9cxiCPD0xXIIpfXB4pfAAAA//8DAFBLAQItABQABgAIAAAAIQC2gziS/gAAAOEB&#10;AAATAAAAAAAAAAAAAAAAAAAAAABbQ29udGVudF9UeXBlc10ueG1sUEsBAi0AFAAGAAgAAAAhADj9&#10;If/WAAAAlAEAAAsAAAAAAAAAAAAAAAAALwEAAF9yZWxzLy5yZWxzUEsBAi0AFAAGAAgAAAAhAMnm&#10;SESEAgAAcwUAAA4AAAAAAAAAAAAAAAAALgIAAGRycy9lMm9Eb2MueG1sUEsBAi0AFAAGAAgAAAAh&#10;AMzYYXbeAAAACAEAAA8AAAAAAAAAAAAAAAAA3gQAAGRycy9kb3ducmV2LnhtbFBLBQYAAAAABAAE&#10;APMAAADpBQAAAAA=&#10;" w14:anchorId="3B1DAC6B">
                <v:path arrowok="t" o:connecttype="custom" o:connectlocs="109494,49640;379389,9553;588646,223838" o:connectangles="0,0,0"/>
              </v:shape>
            </w:pict>
          </mc:Fallback>
        </mc:AlternateContent>
      </w:r>
      <w:r w:rsidR="006125BC">
        <w:rPr>
          <w:rFonts w:ascii="Times New Roman" w:hAnsi="Times New Roman" w:cs="Times New Roman"/>
          <w:sz w:val="24"/>
          <w:szCs w:val="24"/>
        </w:rPr>
        <w:t xml:space="preserve"> </w:t>
      </w:r>
      <w:r w:rsidR="00B95081">
        <w:rPr>
          <w:rFonts w:ascii="Times New Roman" w:hAnsi="Times New Roman" w:cs="Times New Roman"/>
          <w:sz w:val="24"/>
          <w:szCs w:val="24"/>
        </w:rPr>
        <w:tab/>
      </w:r>
      <w:r w:rsidR="00B95081">
        <w:rPr>
          <w:rFonts w:ascii="Times New Roman" w:hAnsi="Times New Roman" w:cs="Times New Roman"/>
          <w:sz w:val="24"/>
          <w:szCs w:val="24"/>
        </w:rPr>
        <w:tab/>
      </w:r>
      <w:r w:rsidR="00B95081">
        <w:rPr>
          <w:rFonts w:ascii="Times New Roman" w:hAnsi="Times New Roman" w:cs="Times New Roman"/>
          <w:sz w:val="24"/>
          <w:szCs w:val="24"/>
        </w:rPr>
        <w:tab/>
      </w:r>
      <w:r w:rsidR="009E5528">
        <w:rPr>
          <w:rFonts w:ascii="Times New Roman" w:hAnsi="Times New Roman" w:cs="Times New Roman"/>
          <w:sz w:val="24"/>
          <w:szCs w:val="24"/>
        </w:rPr>
        <w:t xml:space="preserve">     72°</w:t>
      </w:r>
      <w:r w:rsidR="000611D0">
        <w:rPr>
          <w:rFonts w:ascii="Times New Roman" w:hAnsi="Times New Roman" w:cs="Times New Roman"/>
          <w:sz w:val="24"/>
          <w:szCs w:val="24"/>
        </w:rPr>
        <w:tab/>
      </w:r>
      <w:r w:rsidR="000611D0">
        <w:rPr>
          <w:rFonts w:ascii="Times New Roman" w:hAnsi="Times New Roman" w:cs="Times New Roman"/>
          <w:sz w:val="24"/>
          <w:szCs w:val="24"/>
        </w:rPr>
        <w:tab/>
      </w:r>
      <w:r w:rsidR="000611D0">
        <w:rPr>
          <w:rFonts w:ascii="Times New Roman" w:hAnsi="Times New Roman" w:cs="Times New Roman"/>
          <w:sz w:val="24"/>
          <w:szCs w:val="24"/>
        </w:rPr>
        <w:tab/>
      </w:r>
      <w:r w:rsidR="000611D0">
        <w:rPr>
          <w:rFonts w:ascii="Times New Roman" w:hAnsi="Times New Roman" w:cs="Times New Roman"/>
          <w:sz w:val="24"/>
          <w:szCs w:val="24"/>
        </w:rPr>
        <w:tab/>
        <w:t xml:space="preserve">      144°</w:t>
      </w:r>
      <w:r w:rsidR="00C304E0">
        <w:rPr>
          <w:rFonts w:ascii="Times New Roman" w:hAnsi="Times New Roman" w:cs="Times New Roman"/>
          <w:sz w:val="24"/>
          <w:szCs w:val="24"/>
        </w:rPr>
        <w:tab/>
      </w:r>
      <w:r w:rsidR="00C304E0">
        <w:rPr>
          <w:rFonts w:ascii="Times New Roman" w:hAnsi="Times New Roman" w:cs="Times New Roman"/>
          <w:sz w:val="24"/>
          <w:szCs w:val="24"/>
        </w:rPr>
        <w:tab/>
      </w:r>
      <w:r w:rsidR="00C304E0">
        <w:rPr>
          <w:rFonts w:ascii="Times New Roman" w:hAnsi="Times New Roman" w:cs="Times New Roman"/>
          <w:sz w:val="24"/>
          <w:szCs w:val="24"/>
        </w:rPr>
        <w:tab/>
        <w:t xml:space="preserve"> </w:t>
      </w:r>
      <w:r w:rsidR="006F5154">
        <w:rPr>
          <w:rFonts w:ascii="Times New Roman" w:hAnsi="Times New Roman" w:cs="Times New Roman"/>
          <w:sz w:val="24"/>
          <w:szCs w:val="24"/>
        </w:rPr>
        <w:t xml:space="preserve">   </w:t>
      </w:r>
      <w:r w:rsidR="00F64A0E">
        <w:rPr>
          <w:rFonts w:ascii="Times New Roman" w:hAnsi="Times New Roman" w:cs="Times New Roman"/>
          <w:sz w:val="24"/>
          <w:szCs w:val="24"/>
        </w:rPr>
        <w:t>216</w:t>
      </w:r>
      <w:r w:rsidR="00C304E0">
        <w:rPr>
          <w:rFonts w:ascii="Times New Roman" w:hAnsi="Times New Roman" w:cs="Times New Roman"/>
          <w:sz w:val="24"/>
          <w:szCs w:val="24"/>
        </w:rPr>
        <w:t>°</w:t>
      </w:r>
    </w:p>
    <w:p w14:paraId="01CDBFE0" w14:textId="77777777" w:rsidR="00B95081" w:rsidRDefault="00B95081" w:rsidP="00855D6E">
      <w:pPr>
        <w:rPr>
          <w:rFonts w:ascii="Times New Roman" w:hAnsi="Times New Roman" w:cs="Times New Roman"/>
          <w:sz w:val="24"/>
          <w:szCs w:val="24"/>
        </w:rPr>
      </w:pPr>
    </w:p>
    <w:p w14:paraId="4D469D49" w14:textId="77777777" w:rsidR="00B95081" w:rsidRDefault="00AB6CA7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23136" behindDoc="0" locked="0" layoutInCell="1" allowOverlap="1" wp14:anchorId="12F26E81" wp14:editId="79860215">
                <wp:simplePos x="0" y="0"/>
                <wp:positionH relativeFrom="column">
                  <wp:posOffset>4093210</wp:posOffset>
                </wp:positionH>
                <wp:positionV relativeFrom="paragraph">
                  <wp:posOffset>281305</wp:posOffset>
                </wp:positionV>
                <wp:extent cx="45719" cy="143743"/>
                <wp:effectExtent l="57150" t="38100" r="50165" b="27940"/>
                <wp:wrapNone/>
                <wp:docPr id="50737" name="Straight Arrow Connector 5073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rot="10800000">
                          <a:off x="0" y="0"/>
                          <a:ext cx="45719" cy="143743"/>
                        </a:xfrm>
                        <a:prstGeom prst="straightConnector1">
                          <a:avLst/>
                        </a:prstGeom>
                        <a:ln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1B4F2E39">
              <v:shape id="Straight Arrow Connector 50737" style="position:absolute;margin-left:322.3pt;margin-top:22.15pt;width:3.6pt;height:11.3pt;rotation:180;z-index:2521231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F5Ea5wEAABoEAAAOAAAAZHJzL2Uyb0RvYy54bWysU9uO0zAQfUfiHyy/0yTbLl2qpivUBV4Q&#10;VCx8gNcZN5Z809g07d8zdtKAFgkJRB5GsT3nzJzj8fb+bA07AUbtXcubRc0ZOOk77Y4t//b1/as7&#10;zmISrhPGO2j5BSK/3718sR3CBm58700HyIjExc0QWt6nFDZVFWUPVsSFD+DoUHm0ItESj1WHYiB2&#10;a6qbun5dDR67gF5CjLT7MB7yXeFXCmT6rFSExEzLqbdUIpb4lGO124rNEUXotZzaEP/QhRXaUdGZ&#10;6kEkwb6j/o3Kaok+epUW0tvKK6UlFA2kpqmfqXnsRYCihcyJYbYp/j9a+el0QKa7lt/W6+WaMycs&#10;XdNjQqGPfWJvEf3A9t45stIjG7PItSHEDYH37oDTKoYDZgvOCi1DT1Y39V2dv+IMaWXnYvxlNh7O&#10;iUnaXN2umzecSTppVsv1apnvpRqpMmXAmD6Atyz/tDxO3c1tNaWCOH2MaQReARlsXI5JaPPOdSxd&#10;AulLqIU7Gpjq5JQqKxo1lL90MTDCv4Aih6jNsUyZTdgbZCdBUyWkBJeamYmyM0xpY2bg6MAfgVN+&#10;hkKZ278Bz4hS2bs0g612Hos7z6qn87VlNeZfHRh1ZwuefHcpt1usoQEsdzI9ljzhv64L/OeT3v0A&#10;AAD//wMAUEsDBBQABgAIAAAAIQDfaWBY3wAAAAkBAAAPAAAAZHJzL2Rvd25yZXYueG1sTI/BToNA&#10;EIbvJr7DZky82aWCa0WWxpjUixfbmpTjFqZAys4iu1B8e8eT3mYyX/75/mw9205MOPjWkYblIgKB&#10;VLqqpVrD535ztwLhg6HKdI5Qwzd6WOfXV5lJK3ehLU67UAsOIZ8aDU0IfSqlLxu0xi9cj8S3kxus&#10;CbwOtawGc+Fw28n7KFLSmpb4Q2N6fG2wPO9GqyFWb6fifNgWmy+7j+ePdzc+ToXWtzfzyzOIgHP4&#10;g+FXn9UhZ6ejG6nyotOgkkQxqiFJYhAMqIcldznyoJ5A5pn83yD/AQAA//8DAFBLAQItABQABgAI&#10;AAAAIQC2gziS/gAAAOEBAAATAAAAAAAAAAAAAAAAAAAAAABbQ29udGVudF9UeXBlc10ueG1sUEsB&#10;Ai0AFAAGAAgAAAAhADj9If/WAAAAlAEAAAsAAAAAAAAAAAAAAAAALwEAAF9yZWxzLy5yZWxzUEsB&#10;Ai0AFAAGAAgAAAAhAAIXkRrnAQAAGgQAAA4AAAAAAAAAAAAAAAAALgIAAGRycy9lMm9Eb2MueG1s&#10;UEsBAi0AFAAGAAgAAAAhAN9pYFjfAAAACQEAAA8AAAAAAAAAAAAAAAAAQQQAAGRycy9kb3ducmV2&#10;LnhtbFBLBQYAAAAABAAEAPMAAABNBQAAAAA=&#10;" w14:anchorId="1D749C23">
                <v:stroke endarrow="block"/>
              </v:shape>
            </w:pict>
          </mc:Fallback>
        </mc:AlternateContent>
      </w: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21088" behindDoc="0" locked="0" layoutInCell="1" allowOverlap="1" wp14:anchorId="250ADAD0" wp14:editId="2C7928B8">
                <wp:simplePos x="0" y="0"/>
                <wp:positionH relativeFrom="column">
                  <wp:posOffset>3076575</wp:posOffset>
                </wp:positionH>
                <wp:positionV relativeFrom="paragraph">
                  <wp:posOffset>243840</wp:posOffset>
                </wp:positionV>
                <wp:extent cx="45719" cy="45719"/>
                <wp:effectExtent l="38100" t="38100" r="50165" b="50165"/>
                <wp:wrapNone/>
                <wp:docPr id="50736" name="Straight Arrow Connector 5073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H="1">
                          <a:off x="0" y="0"/>
                          <a:ext cx="45719" cy="45719"/>
                        </a:xfrm>
                        <a:prstGeom prst="straightConnector1">
                          <a:avLst/>
                        </a:prstGeom>
                        <a:ln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50CE786">
              <v:shape id="Straight Arrow Connector 50736" style="position:absolute;margin-left:242.25pt;margin-top:19.2pt;width:3.6pt;height:3.6pt;flip:x;z-index:2521210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DLi24AEAABQEAAAOAAAAZHJzL2Uyb0RvYy54bWysU9tuEzEQfUfiHyy/k90U2tIomwqlXB4Q&#10;jWj5ANdrZy35pvGQTf6esb1ZECAkEC8jX+acmXM8Xt8enWUHBckE3/HlouVMeRl64/cd//L47sVr&#10;zhIK3wsbvOr4SSV+u3n+bD3GlboIQ7C9AkYkPq3G2PEBMa6aJslBOZEWISpPlzqAE0hb2Dc9iJHY&#10;nW0u2vaqGQP0EYJUKdHpXb3km8KvtZJ4r3VSyGzHqTcsEUp8yrHZrMVqDyIORk5tiH/owgnjqehM&#10;dSdQsK9gfqFyRkJIQeNCBtcErY1URQOpWbY/qXkYRFRFC5mT4mxT+n+08tNhB8z0Hb9sr19eceaF&#10;o2d6QBBmPyB7AxBGtg3ek5UBWM0i18aYVgTe+h1MuxR3kC04anBMWxM/0EAUU0gmOxbPT7Pn6ohM&#10;0uGry+vlDWeSbuqS2JpKkskiJHyvgmN50fE09TU3VAuIw8eEFXgGZLD1OaIw9q3vGZ4iKUMwwu+t&#10;yi9PdXJKk7XU7ssKT1ZV+GelyRvqspYpU6m2FthB0DwJKZXH5cxE2RmmjbUzsC0G/BE45WeoKhP7&#10;N+AZUSoHjzPYGR/gd9XxeG5Z1/yzA1V3tuAp9KfyrsUaGr3i1fRN8mz/uC/w75958w0AAP//AwBQ&#10;SwMEFAAGAAgAAAAhAPwp4TrhAAAACQEAAA8AAABkcnMvZG93bnJldi54bWxMj01PwzAMhu9I/IfI&#10;SNxY2tF1XWk68SHEuCDtg52zJmsrGqdL0q38e8wJbrb8+PXjYjmajp21861FAfEkAqaxsqrFWsBu&#10;+3qXAfNBopKdRS3gW3tYltdXhcyVveBanzehZhSCPpcCmhD6nHNfNdpIP7G9RpodrTMyUOtqrpy8&#10;ULjp+DSKUm5ki3Shkb1+bnT1tRkMaRzfTvH7It0/7V+Gj8/pdn5aVU6I25vx8QFY0GP4g+FXn3ag&#10;JKeDHVB51glIsmRGqID7LAFGQLKI58AOVMxS4GXB/39Q/gAAAP//AwBQSwECLQAUAAYACAAAACEA&#10;toM4kv4AAADhAQAAEwAAAAAAAAAAAAAAAAAAAAAAW0NvbnRlbnRfVHlwZXNdLnhtbFBLAQItABQA&#10;BgAIAAAAIQA4/SH/1gAAAJQBAAALAAAAAAAAAAAAAAAAAC8BAABfcmVscy8ucmVsc1BLAQItABQA&#10;BgAIAAAAIQABDLi24AEAABQEAAAOAAAAAAAAAAAAAAAAAC4CAABkcnMvZTJvRG9jLnhtbFBLAQIt&#10;ABQABgAIAAAAIQD8KeE64QAAAAkBAAAPAAAAAAAAAAAAAAAAADoEAABkcnMvZG93bnJldi54bWxQ&#10;SwUGAAAAAAQABADzAAAASAUAAAAA&#10;" w14:anchorId="7A40E12B">
                <v:stroke endarrow="block"/>
              </v:shape>
            </w:pict>
          </mc:Fallback>
        </mc:AlternateContent>
      </w: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19040" behindDoc="0" locked="0" layoutInCell="1" allowOverlap="1" wp14:anchorId="3F1BD570" wp14:editId="29D8052D">
                <wp:simplePos x="0" y="0"/>
                <wp:positionH relativeFrom="column">
                  <wp:posOffset>3075940</wp:posOffset>
                </wp:positionH>
                <wp:positionV relativeFrom="paragraph">
                  <wp:posOffset>243205</wp:posOffset>
                </wp:positionV>
                <wp:extent cx="57150" cy="45719"/>
                <wp:effectExtent l="38100" t="38100" r="38100" b="50165"/>
                <wp:wrapNone/>
                <wp:docPr id="50735" name="Straight Arrow Connector 5073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H="1">
                          <a:off x="0" y="0"/>
                          <a:ext cx="57150" cy="45719"/>
                        </a:xfrm>
                        <a:prstGeom prst="straightConnector1">
                          <a:avLst/>
                        </a:prstGeom>
                        <a:ln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2110197">
              <v:shape id="Straight Arrow Connector 50735" style="position:absolute;margin-left:242.2pt;margin-top:19.15pt;width:4.5pt;height:3.6pt;flip:x;z-index:2521190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Ri6r4AEAABQEAAAOAAAAZHJzL2Uyb0RvYy54bWysU9uO0zAQfUfiHyy/06QLZdmq6Qp1uTwg&#10;qFj4AK9jN5Z803hokr9n7KQBsQgJxIvly5wzc86Md7eDs+ysIJngG75e1ZwpL0Nr/KnhX7+8ffaK&#10;s4TCt8IGrxo+qsRv90+f7Pq4VVehC7ZVwIjEp20fG94hxm1VJdkpJ9IqROXpUQdwAukIp6oF0RO7&#10;s9VVXb+s+gBthCBVSnR7Nz3yfeHXWkn8pHVSyGzDqTYsK5T1Ia/Vfie2JxCxM3IuQ/xDFU4YT0kX&#10;qjuBgn0D84jKGQkhBY0rGVwVtDZSFQ2kZl3/oua+E1EVLWROiotN6f/Ryo/nIzDTNnxTXz/fcOaF&#10;ozbdIwhz6pC9Bgg9OwTvycoAbIoi1/qYtgQ++CPMpxSPkC0YNDimrYnvaSCKKSSTDcXzcfFcDcgk&#10;XW6u1xtqjKSXF7S/yR2pJpJMFiHhOxUcy5uGp7mupaApgTh/SDgBL4AMtj6vKIx941uGYyRlCEb4&#10;k1VznhxSZS1T9WWHo1UT/LPS5A1VOaUpU6kOFthZ0DwJKZXH9cJE0RmmjbULsC4G/BE4x2eoKhP7&#10;N+AFUTIHjwvYGR/gd9lxuJSsp/iLA5PubMFDaMfS12INjV7pyfxN8mz/fC7wH595/x0AAP//AwBQ&#10;SwMEFAAGAAgAAAAhAKdj0F/hAAAACQEAAA8AAABkcnMvZG93bnJldi54bWxMj8tOwzAQRfdI/IM1&#10;SOyo0yYtaYhT8RCibJBooWs3niYR8TiNnTb8PcMKdvO4c++ZfDXaVpyw940jBdNJBAKpdKahSsHH&#10;9vkmBeGDJqNbR6jgGz2sisuLXGfGnekdT5tQCTYhn2kFdQhdJqUva7TaT1yHxLuD660O3PaVNL0+&#10;s7lt5SyKFtLqhjih1h0+1lh+bQbLGIeX4/R1udg97J6Gt8/Z9va4Lnulrq/G+zsQAcfwJ4ZffL6B&#10;gpn2biDjRasgSZOEpQriNAbBgmQZ82DPxXwOssjl/w+KHwAAAP//AwBQSwECLQAUAAYACAAAACEA&#10;toM4kv4AAADhAQAAEwAAAAAAAAAAAAAAAAAAAAAAW0NvbnRlbnRfVHlwZXNdLnhtbFBLAQItABQA&#10;BgAIAAAAIQA4/SH/1gAAAJQBAAALAAAAAAAAAAAAAAAAAC8BAABfcmVscy8ucmVsc1BLAQItABQA&#10;BgAIAAAAIQCQRi6r4AEAABQEAAAOAAAAAAAAAAAAAAAAAC4CAABkcnMvZTJvRG9jLnhtbFBLAQIt&#10;ABQABgAIAAAAIQCnY9Bf4QAAAAkBAAAPAAAAAAAAAAAAAAAAADoEAABkcnMvZG93bnJldi54bWxQ&#10;SwUGAAAAAAQABADzAAAASAUAAAAA&#10;" w14:anchorId="0512560E">
                <v:stroke endarrow="block"/>
              </v:shape>
            </w:pict>
          </mc:Fallback>
        </mc:AlternateContent>
      </w:r>
    </w:p>
    <w:p w14:paraId="290CDA1B" w14:textId="77777777" w:rsidR="007B0A39" w:rsidRDefault="007B0A39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11872" behindDoc="0" locked="0" layoutInCell="1" allowOverlap="1" wp14:anchorId="5F4B60DE" wp14:editId="69D01676">
                <wp:simplePos x="0" y="0"/>
                <wp:positionH relativeFrom="column">
                  <wp:posOffset>542925</wp:posOffset>
                </wp:positionH>
                <wp:positionV relativeFrom="paragraph">
                  <wp:posOffset>267970</wp:posOffset>
                </wp:positionV>
                <wp:extent cx="1043305" cy="1309370"/>
                <wp:effectExtent l="95250" t="0" r="80645" b="0"/>
                <wp:wrapNone/>
                <wp:docPr id="50732" name="Arc 5073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2621412">
                          <a:off x="0" y="0"/>
                          <a:ext cx="1043305" cy="1309370"/>
                        </a:xfrm>
                        <a:prstGeom prst="arc">
                          <a:avLst>
                            <a:gd name="adj1" fmla="val 13821085"/>
                            <a:gd name="adj2" fmla="val 9310229"/>
                          </a:avLst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36BA603">
              <v:shape id="Arc 50732" style="position:absolute;margin-left:42.75pt;margin-top:21.1pt;width:82.15pt;height:103.1pt;rotation:2863281fd;z-index:2521118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1043305,1309370" o:spid="_x0000_s1026" filled="f" strokecolor="#4579b8 [3044]" path="m145622,200926nsc330066,-39822,629338,-67735,840110,136153v154343,149301,229511,394120,194904,634798c994753,1050954,814999,1266265,590258,1303685,348396,1343955,116599,1168449,32203,881150l521653,654685,145622,200926xem145622,200926nfc330066,-39822,629338,-67735,840110,136153v154343,149301,229511,394120,194904,634798c994753,1050954,814999,1266265,590258,1303685,348396,1343955,116599,1168449,32203,881150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EOvjiQIAAHwFAAAOAAAAZHJzL2Uyb0RvYy54bWysVFlPGzEQfq/U/2D5veyVAInYoAhEVQkB&#10;KlQ8G69NtvLVsZNN+us79u4maYtUteqLNffxzXguLrdakY0A31pT0+Ikp0QYbpvWvNb0y9PNh3NK&#10;fGCmYcoaUdOd8PRy8f7dRefmorQrqxoBBIMYP+9cTVchuHmWeb4SmvkT64RBpbSgWUAWXrMGWIfR&#10;tcrKPD/NOguNA8uF9yi97pV0keJLKXi4l9KLQFRNsbaQXkjvS3yzxQWbvwJzq5YPZbB/qEKz1mDS&#10;fahrFhhZQ/tbKN1ysN7KcMKtzqyULRepB+ymyH/p5nHFnEi9IDje7WHy/y8sv9s8AGmbmk7zs6qk&#10;xDCNY1oCJ70AAeqcn6Pdo3uAgfNIxm63EjQBi6iWp2UxKcqEAXZFtgni3R5isQ2Eo7DIJ1WVTynh&#10;qCuqfFadpSFkfbAY1IEPH4XVJBI1ZcBTVLa59SFB3AxFsuZrQYnUCie2YYoU1XlZ5OfTYahHZtjX&#10;wWxWFXlZzqIVZh3CIjXmRXHsuO8xUWGnRMyszGchEazYR6opram4UkAwP5bKuTChGCIn6+gmW6X2&#10;jvmfHQf76CrSCv+N894jZbYm7J11ayy8lT1sx5Jlbz8i0PcdIXixzQ73JI0av5F3/KbF6dwyHx4Y&#10;IP4oxCsQ7vGRynY1tQNFycrC97fk0R4XGbWUdPgDa+q/rRkIStQngys+KyaT+GUTM5melcjAsebl&#10;WGPW+sriDHAjsLpERvugRlKC1c94LJYxK6qY4Zi7pjzAyFyF/jLgueFiuUxm+E0dC7fm0fFx6nFR&#10;nrbPDNywogG3+86Ov3XYqX69DrZxHsYu18HKNkTlAdeBwS+O1E835JhPVoejufgBAAD//wMAUEsD&#10;BBQABgAIAAAAIQAs7OWy3gAAAAkBAAAPAAAAZHJzL2Rvd25yZXYueG1sTI/BTsMwEETvSPyDtUhc&#10;EHUa0jaEOBVC6hlokLg68ZJEidchttP073FP9LajGc2+yfeLHtiMk+0MCVivImBItVEdNQK+ysNj&#10;Csw6SUoOhlDAGS3si9ubXGbKnOgT56NrWCghm0kBrXNjxrmtW9TSrsyIFLwfM2npgpwariZ5CuV6&#10;4HEUbbmWHYUPrRzxrcW6P3otYKbfw/ppW3703n+X/uG92vXnnRD3d8vrCzCHi/sPwwU/oEMRmCrj&#10;SVk2CEg3m5AUkMQxsODHyXOYUl2ONAFe5Px6QfEHAAD//wMAUEsBAi0AFAAGAAgAAAAhALaDOJL+&#10;AAAA4QEAABMAAAAAAAAAAAAAAAAAAAAAAFtDb250ZW50X1R5cGVzXS54bWxQSwECLQAUAAYACAAA&#10;ACEAOP0h/9YAAACUAQAACwAAAAAAAAAAAAAAAAAvAQAAX3JlbHMvLnJlbHNQSwECLQAUAAYACAAA&#10;ACEABRDr44kCAAB8BQAADgAAAAAAAAAAAAAAAAAuAgAAZHJzL2Uyb0RvYy54bWxQSwECLQAUAAYA&#10;CAAAACEALOzlst4AAAAJAQAADwAAAAAAAAAAAAAAAADjBAAAZHJzL2Rvd25yZXYueG1sUEsFBgAA&#10;AAAEAAQA8wAAAO4FAAAAAA==&#10;" w14:anchorId="429E9E15">
                <v:path arrowok="t" o:connecttype="custom" o:connectlocs="145622,200926;840110,136153;1035014,770951;590258,1303685;32203,881150" o:connectangles="0,0,0,0,0"/>
              </v:shape>
            </w:pict>
          </mc:Fallback>
        </mc:AlternateContent>
      </w:r>
    </w:p>
    <w:p w14:paraId="6D180D74" w14:textId="77777777" w:rsidR="00B95081" w:rsidRDefault="003E50E1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27232" behindDoc="0" locked="0" layoutInCell="1" allowOverlap="1" wp14:anchorId="6EFAA9B2" wp14:editId="214D0308">
                <wp:simplePos x="0" y="0"/>
                <wp:positionH relativeFrom="column">
                  <wp:posOffset>3104515</wp:posOffset>
                </wp:positionH>
                <wp:positionV relativeFrom="paragraph">
                  <wp:posOffset>55245</wp:posOffset>
                </wp:positionV>
                <wp:extent cx="45719" cy="45719"/>
                <wp:effectExtent l="38100" t="38100" r="50165" b="50165"/>
                <wp:wrapNone/>
                <wp:docPr id="50739" name="Straight Arrow Connector 5073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H="1" flipV="1">
                          <a:off x="0" y="0"/>
                          <a:ext cx="45719" cy="45719"/>
                        </a:xfrm>
                        <a:prstGeom prst="straightConnector1">
                          <a:avLst/>
                        </a:prstGeom>
                        <a:ln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1447BFC">
              <v:shape id="Straight Arrow Connector 50739" style="position:absolute;margin-left:244.45pt;margin-top:4.35pt;width:3.6pt;height:3.6pt;flip:x y;z-index:25212723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fuoa5AEAAB4EAAAOAAAAZHJzL2Uyb0RvYy54bWysU01vEzEQvSPxHyzfyW4KpTTKpkIpHwdE&#10;I1q4u147a8lfGg/Z5N8ztjcLAoQE4mKN7Xlv5j2P1zdHZ9lBQTLBd3y5aDlTXobe+H3HPz+8ffaK&#10;s4TC98IGrzp+UonfbJ4+WY9xpS7CEGyvgBGJT6sxdnxAjKumSXJQTqRFiMrTpQ7gBNIW9k0PYiR2&#10;Z5uLtn3ZjAH6CEGqlOj0tl7yTeHXWkm80zopZLbj1BuWFcr6mNdmsxarPYg4GDm1If6hCyeMp6Iz&#10;1a1Awb6C+YXKGQkhBY0LGVwTtDZSFQ2kZtn+pOZ+EFEVLWROirNN6f/Ryo+HHTDTd/yyvXp+zZkX&#10;jp7pHkGY/YDsNUAY2TZ4T1YGYDWLXBtjWhF463cw7VLcQbbgqMExbU18TwPBS/QlR/mOBLNjcf80&#10;u6+OyCQdvri8WlIDkm5qSLxNpcvQCAnfqeBYDjqepg7n1moBcfiQsALPgAy2Pq8ojH3je4anSBoR&#10;jPB7q/IMUJ2c0mRVVUeJ8GRVhX9SmlyiLmuZMp9qa4EdBE2WkFJ5XM5MlJ1h2lg7A9tiwB+BU36G&#10;qjK7fwOeEaVy8DiDnfEBflcdj+eWdc0/O1B1ZwseQ38qL1ysoSEsXk0fJk/5j/sC//6tN98AAAD/&#10;/wMAUEsDBBQABgAIAAAAIQA/XAqB2wAAAAgBAAAPAAAAZHJzL2Rvd25yZXYueG1sTI9NT4NAEIbv&#10;Jv6HzZh4swtay4csjZJ4VqvpeYApoOwsYbct/nvHkx4n75P3fabYLnZUJ5r94NhAvIpAETeuHbgz&#10;8PH+fJOC8gG5xdExGfgmD9vy8qLAvHVnfqPTLnRKStjnaKAPYcq19k1PFv3KTcSSHdxsMcg5d7qd&#10;8SzldtS3UbTRFgeWhR4nqnpqvnZHa0BHVTUkLrzskT/RxXfJ02tTG3N9tTw+gAq0hD8YfvVFHUpx&#10;qt2RW69GA+s0zQQ1kCagJF9nmxhULeB9Bros9P8Hyh8AAAD//wMAUEsBAi0AFAAGAAgAAAAhALaD&#10;OJL+AAAA4QEAABMAAAAAAAAAAAAAAAAAAAAAAFtDb250ZW50X1R5cGVzXS54bWxQSwECLQAUAAYA&#10;CAAAACEAOP0h/9YAAACUAQAACwAAAAAAAAAAAAAAAAAvAQAAX3JlbHMvLnJlbHNQSwECLQAUAAYA&#10;CAAAACEA837qGuQBAAAeBAAADgAAAAAAAAAAAAAAAAAuAgAAZHJzL2Uyb0RvYy54bWxQSwECLQAU&#10;AAYACAAAACEAP1wKgdsAAAAIAQAADwAAAAAAAAAAAAAAAAA+BAAAZHJzL2Rvd25yZXYueG1sUEsF&#10;BgAAAAAEAAQA8wAAAEYFAAAAAA==&#10;" w14:anchorId="2BA68CF4">
                <v:stroke endarrow="block"/>
              </v:shape>
            </w:pict>
          </mc:Fallback>
        </mc:AlternateContent>
      </w:r>
      <w:r w:rsidR="00052EE8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13920" behindDoc="0" locked="0" layoutInCell="1" allowOverlap="1" wp14:anchorId="227A1D01" wp14:editId="41B773B3">
                <wp:simplePos x="0" y="0"/>
                <wp:positionH relativeFrom="column">
                  <wp:posOffset>2593866</wp:posOffset>
                </wp:positionH>
                <wp:positionV relativeFrom="paragraph">
                  <wp:posOffset>101016</wp:posOffset>
                </wp:positionV>
                <wp:extent cx="1102797" cy="1102038"/>
                <wp:effectExtent l="19050" t="19050" r="21590" b="22225"/>
                <wp:wrapNone/>
                <wp:docPr id="50733" name="Arc 5073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2397864">
                          <a:off x="0" y="0"/>
                          <a:ext cx="1102797" cy="1102038"/>
                        </a:xfrm>
                        <a:prstGeom prst="arc">
                          <a:avLst>
                            <a:gd name="adj1" fmla="val 13821085"/>
                            <a:gd name="adj2" fmla="val 13709814"/>
                          </a:avLst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17EBC04F">
              <v:shape id="Arc 50733" style="position:absolute;margin-left:204.25pt;margin-top:7.95pt;width:86.85pt;height:86.75pt;rotation:2619107fd;z-index:2521139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1102797,1102038" o:spid="_x0000_s1026" filled="f" strokecolor="#4579b8 [3044]" path="m199707,126631nsc432799,-66266,777912,-35368,972979,195862v195255,231454,167096,576973,-63063,773803c679979,1166306,334412,1140993,135626,912948,-63353,684682,-40793,338752,186150,138225l551399,551019,199707,126631xem199707,126631nfc432799,-66266,777912,-35368,972979,195862v195255,231454,167096,576973,-63063,773803c679979,1166306,334412,1140993,135626,912948,-63353,684682,-40793,338752,186150,138225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/ajPYiAIAAH0FAAAOAAAAZHJzL2Uyb0RvYy54bWysVFlPGzEQfq/U/2D5veyRQA6xQRGIqhKC&#10;CKh4Nl6bbOWrYyeb9Nd37N0NoUWqWvXFmvHc3xznFzutyFaAb6ypaHGSUyIMt3VjXir69fH605QS&#10;H5ipmbJGVHQvPL1YfPxw3rq5KO3aqloAQSfGz1tX0XUIbp5lnq+FZv7EOmFQKC1oFpCFl6wG1qJ3&#10;rbIyz8+y1kLtwHLhPf5edUK6SP6lFDzcSelFIKqimFtIL6T3Ob7Z4pzNX4C5dcP7NNg/ZKFZYzDo&#10;wdUVC4xsoPnNlW44WG9lOOFWZ1bKhotUA1ZT5L9U87BmTqRaEBzvDjD5/+eW325XQJq6oqf5ZDSi&#10;xDCNbVoCJ90HAtQ6P0e9B7eCnvNIxmp3EjQBi6iWo9lkejZOGGBVZJcg3h8gFrtAOH4WRV5OZhNK&#10;OMoik4+msQlZ5yw6deDDZ2E1iURFGfDklW1vfEgQ132SrP5WUCK1wo5tmSLFaFoW+fS0b+qRWvlW&#10;bZLPpsW4D9v7xQSGwJhNLLkrMlFhr0QMrcy9kIhWLCQlleZUXCogmADmyrkwoeg9J+1oJhulDob5&#10;nw17/Wgq0gz/jfHBIkW2JhyMdWMsvBc97IaUZac/INDVHSF4tvUeByX1GvfIO37dYHtumA8rBtgA&#10;/MQzEO7wkcq2FbU9Rcnawo/3/qM+TjJKKWlxBSvqv28YCErUF4MzPivG47iziRmfTkpk4FjyfCwx&#10;G31psQc4EphdIqN+UAMpweonvBbLGBVFzHCMXVEeYGAuQ3ca8N5wsVwmNdxTx8KNeXB86HoclMfd&#10;EwPXz2jA8b61w7qyeZqpbqpfdWM/jF1ugpVNiMJXXHsGdxypN0fkmE9ar1dz8RMAAP//AwBQSwME&#10;FAAGAAgAAAAhAPjCJFfdAAAACgEAAA8AAABkcnMvZG93bnJldi54bWxMj8FOhDAQhu8mvkMzJt7c&#10;Irsoi5SNMfHoJoIP0KUjZaUttmWBt3c86XHm//LPN+VhMQO7oA+9swLuNwkwtK1Tve0EfDSvdzmw&#10;EKVVcnAWBawY4FBdX5WyUG6273ipY8eoxIZCCtAxjgXnodVoZNi4ES1ln84bGWn0HVdezlRuBp4m&#10;yQM3srd0QcsRXzS2X/VkBLx9n9f1vDXHujlu/SPqOWumTojbm+X5CVjEJf7B8KtP6lCR08lNVgU2&#10;CNgleUYoBdkeGAFZnqbATrTI9zvgVcn/v1D9AAAA//8DAFBLAQItABQABgAIAAAAIQC2gziS/gAA&#10;AOEBAAATAAAAAAAAAAAAAAAAAAAAAABbQ29udGVudF9UeXBlc10ueG1sUEsBAi0AFAAGAAgAAAAh&#10;ADj9If/WAAAAlAEAAAsAAAAAAAAAAAAAAAAALwEAAF9yZWxzLy5yZWxzUEsBAi0AFAAGAAgAAAAh&#10;AD9qM9iIAgAAfQUAAA4AAAAAAAAAAAAAAAAALgIAAGRycy9lMm9Eb2MueG1sUEsBAi0AFAAGAAgA&#10;AAAhAPjCJFfdAAAACgEAAA8AAAAAAAAAAAAAAAAA4gQAAGRycy9kb3ducmV2LnhtbFBLBQYAAAAA&#10;BAAEAPMAAADsBQAAAAA=&#10;" w14:anchorId="7E9CF728">
                <v:path arrowok="t" o:connecttype="custom" o:connectlocs="199707,126631;972979,195862;909916,969665;135626,912948;186150,138225" o:connectangles="0,0,0,0,0"/>
              </v:shape>
            </w:pict>
          </mc:Fallback>
        </mc:AlternateContent>
      </w:r>
      <w:r w:rsidR="00052EE8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09824" behindDoc="0" locked="0" layoutInCell="1" allowOverlap="1" wp14:anchorId="35DE66AE" wp14:editId="3015F415">
                <wp:simplePos x="0" y="0"/>
                <wp:positionH relativeFrom="margin">
                  <wp:posOffset>2640934</wp:posOffset>
                </wp:positionH>
                <wp:positionV relativeFrom="paragraph">
                  <wp:posOffset>128270</wp:posOffset>
                </wp:positionV>
                <wp:extent cx="960120" cy="914400"/>
                <wp:effectExtent l="0" t="0" r="11430" b="19050"/>
                <wp:wrapNone/>
                <wp:docPr id="50731" name="Regular Pentagon 5073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60120" cy="914400"/>
                        </a:xfrm>
                        <a:prstGeom prst="pentagon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14176471">
              <v:shape id="Regular Pentagon 50731" style="position:absolute;margin-left:207.95pt;margin-top:10.1pt;width:75.6pt;height:1in;z-index:252109824;visibility:visible;mso-wrap-style:square;mso-wrap-distance-left:9pt;mso-wrap-distance-top:0;mso-wrap-distance-right:9pt;mso-wrap-distance-bottom:0;mso-position-horizontal:absolute;mso-position-horizontal-relative:margin;mso-position-vertical:absolute;mso-position-vertical-relative:text;v-text-anchor:middle" o:spid="_x0000_s1026" filled="f" strokecolor="black [3213]" strokeweight="2pt" type="#_x0000_t5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boP4nAIAAJYFAAAOAAAAZHJzL2Uyb0RvYy54bWysVN9P2zAQfp+0/8Hy+0jSARsVKapATJMQ&#10;VMDEs3HsJpLt82y3affX72wnacXQHqb1IbV9d9/9+u4ur3Zaka1wvgNT0+qkpEQYDk1n1jX98Xz7&#10;6SslPjDTMAVG1HQvPL1afPxw2du5mEELqhGOIIjx897WtA3BzovC81Zo5k/ACoNCCU6zgFe3LhrH&#10;ekTXqpiV5XnRg2usAy68x9ebLKSLhC+l4OFBSi8CUTXF2EL6uvR9jd9iccnma8ds2/EhDPYPUWjW&#10;GXQ6Qd2wwMjGdX9A6Y478CDDCQddgJQdFykHzKYq32Tz1DIrUi5YHG+nMvn/B8vvtytHuqamZ+WX&#10;zxUlhmls06NYbxRzZCVMYGswJEuxWr31czR6sis33DweY+o76XT8x6TILlV4P1VY7ALh+HhxXlYz&#10;7ANH0UV1elqmDhQHY+t8+CZAk3ioKbY/+U+1Zds7H9Apqo9q0Z+B206p1Ehl4oMH1TXxLV0ik8S1&#10;cmTLkANhV8WeI8SRFt6iZRFzy9mkU9grESGUeRQSa4Txz1IgiZ0HTMY5hlllUcsakV2dlfgbnY1R&#10;JNcJMCJLDHLCHgBGzQwyYueYB/1oKhK5J+Pyb4Fl48kieQYTJmPdGXDvASjMavCc9cci5dLEKr1C&#10;s0cGOcij5S2/7bB1d8yHFXM4S9ht3A/hAT9SQV9TGE6UtOB+vfce9ZHiKKWkx9msqf+5YU5Qor4b&#10;JH9iDg5zupyefYmMcseS12OJ2ehrwNYjuTG6dIz6QY1H6UC/4BpZRq8oYoaj75ry4MbLdcg7AxcR&#10;F8tlUsMBtizcmSfLI3isaqTl8+6FOTvwNyDx72GcYzZ/Q+GsGy0NLDcBZJf4fajrUG8c/kScYVHF&#10;7XJ8T1qHdbr4DQAA//8DAFBLAwQUAAYACAAAACEAh7XTV98AAAAKAQAADwAAAGRycy9kb3ducmV2&#10;LnhtbEyPy27CMBBF95X6D9ZUYlfsRBAgjYMAqauqiwY+wImnSYQfUWxC2q/vdNUuR/fo3jPFfraG&#10;TTiG3jsJyVIAQ9d43btWwuX8+rwFFqJyWhnvUMIXBtiXjw+FyrW/uw+cqtgyKnEhVxK6GIec89B0&#10;aFVY+gEdZZ9+tCrSObZcj+pO5dbwVIiMW9U7WujUgKcOm2t1sxLeN8fdwR4bXYsqfm/frpM580nK&#10;xdN8eAEWcY5/MPzqkzqU5FT7m9OBGQmrZL0jVEIqUmAErLNNAqwmMlulwMuC/3+h/AEAAP//AwBQ&#10;SwECLQAUAAYACAAAACEAtoM4kv4AAADhAQAAEwAAAAAAAAAAAAAAAAAAAAAAW0NvbnRlbnRfVHlw&#10;ZXNdLnhtbFBLAQItABQABgAIAAAAIQA4/SH/1gAAAJQBAAALAAAAAAAAAAAAAAAAAC8BAABfcmVs&#10;cy8ucmVsc1BLAQItABQABgAIAAAAIQBoboP4nAIAAJYFAAAOAAAAAAAAAAAAAAAAAC4CAABkcnMv&#10;ZTJvRG9jLnhtbFBLAQItABQABgAIAAAAIQCHtdNX3wAAAAoBAAAPAAAAAAAAAAAAAAAAAPYEAABk&#10;cnMvZG93bnJldi54bWxQSwUGAAAAAAQABADzAAAAAgYAAAAA&#10;" w14:anchorId="329F83AD">
                <w10:wrap anchorx="margin"/>
              </v:shape>
            </w:pict>
          </mc:Fallback>
        </mc:AlternateContent>
      </w:r>
      <w:r w:rsidR="007B0A39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07776" behindDoc="0" locked="0" layoutInCell="1" allowOverlap="1" wp14:anchorId="55419F6C" wp14:editId="518DCB40">
                <wp:simplePos x="0" y="0"/>
                <wp:positionH relativeFrom="margin">
                  <wp:posOffset>561975</wp:posOffset>
                </wp:positionH>
                <wp:positionV relativeFrom="paragraph">
                  <wp:posOffset>9525</wp:posOffset>
                </wp:positionV>
                <wp:extent cx="960120" cy="914400"/>
                <wp:effectExtent l="0" t="0" r="11430" b="19050"/>
                <wp:wrapNone/>
                <wp:docPr id="50730" name="Regular Pentagon 5073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60120" cy="914400"/>
                        </a:xfrm>
                        <a:prstGeom prst="pentagon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11012E5C">
              <v:shape id="Regular Pentagon 50730" style="position:absolute;margin-left:44.25pt;margin-top:.75pt;width:75.6pt;height:1in;z-index:252107776;visibility:visible;mso-wrap-style:square;mso-wrap-distance-left:9pt;mso-wrap-distance-top:0;mso-wrap-distance-right:9pt;mso-wrap-distance-bottom:0;mso-position-horizontal:absolute;mso-position-horizontal-relative:margin;mso-position-vertical:absolute;mso-position-vertical-relative:text;v-text-anchor:middle" o:spid="_x0000_s1026" filled="f" strokecolor="black [3213]" strokeweight="2pt" type="#_x0000_t5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JG7RnAIAAJYFAAAOAAAAZHJzL2Uyb0RvYy54bWysVN9P2zAQfp+0/8Hy+0jSARsVKapATJMQ&#10;VMDEs3HsJpLt82y3affX72wnacXQHqb1IbV9d9/9+u4ur3Zaka1wvgNT0+qkpEQYDk1n1jX98Xz7&#10;6SslPjDTMAVG1HQvPL1afPxw2du5mEELqhGOIIjx897WtA3BzovC81Zo5k/ACoNCCU6zgFe3LhrH&#10;ekTXqpiV5XnRg2usAy68x9ebLKSLhC+l4OFBSi8CUTXF2EL6uvR9jd9iccnma8ds2/EhDPYPUWjW&#10;GXQ6Qd2wwMjGdX9A6Y478CDDCQddgJQdFykHzKYq32Tz1DIrUi5YHG+nMvn/B8vvtytHuqamZ+WX&#10;z1ghwzS26VGsN4o5shImsDUYkqVYrd76ORo92ZUbbh6PMfWddDr+Y1Jklyq8nyosdoFwfLw4L6sZ&#10;euEouqhOT8vUgeJgbJ0P3wRoEg81xfYn/6m2bHvnAzpF9VEt+jNw2ymVGqlMfPCguia+pUtkkrhW&#10;jmwZciDsqthzhDjSwlu0LGJuOZt0CnslIoQyj0JijTD+WQoksfOAyTjHMKssalkjsquzEn+jszGK&#10;5DoBRmSJQU7YA8ComUFG7BzzoB9NRSL3ZFz+LbBsPFkkz2DCZKw7A+49AIVZDZ6z/likXJpYpVdo&#10;9sggB3m0vOW3HbbujvmwYg5nCbuN+yE84Ecq6GsKw4mSFtyv996jPlIcpZT0OJs19T83zAlK1HeD&#10;5E/MwWFOl9OzL5FR7ljyeiwxG30N2PoKN5Hl6Rj1gxqP0oF+wTWyjF5RxAxH3zXlwY2X65B3Bi4i&#10;LpbLpIYDbFm4M0+WR/BY1UjL590Lc3bgb0Di38M4x2z+hsJZN1oaWG4CyC7x+1DXod44/Ik4w6KK&#10;2+X4nrQO63TxGwAA//8DAFBLAwQUAAYACAAAACEAGDTA9N0AAAAIAQAADwAAAGRycy9kb3ducmV2&#10;LnhtbEyPwU7DMBBE70j8g7VI3KjTQmiaxqlaJE6IAykf4MRLEtVeR7GbBr6e5URPq9kZzb4tdrOz&#10;YsIx9J4ULBcJCKTGm55aBZ/H14cMRIiajLaeUME3BtiVtzeFzo2/0AdOVWwFl1DItYIuxiGXMjQd&#10;Oh0WfkBi78uPTkeWYyvNqC9c7qxcJcmzdLonvtDpAV86bE7V2Sl4Xx82e3doTJ1U8Sd7O032KCel&#10;7u/m/RZExDn+h+EPn9GhZKban8kEYRVkWcpJ3vNge/W4WYOoWT+lKciykNcPlL8AAAD//wMAUEsB&#10;Ai0AFAAGAAgAAAAhALaDOJL+AAAA4QEAABMAAAAAAAAAAAAAAAAAAAAAAFtDb250ZW50X1R5cGVz&#10;XS54bWxQSwECLQAUAAYACAAAACEAOP0h/9YAAACUAQAACwAAAAAAAAAAAAAAAAAvAQAAX3JlbHMv&#10;LnJlbHNQSwECLQAUAAYACAAAACEAViRu0ZwCAACWBQAADgAAAAAAAAAAAAAAAAAuAgAAZHJzL2Uy&#10;b0RvYy54bWxQSwECLQAUAAYACAAAACEAGDTA9N0AAAAIAQAADwAAAAAAAAAAAAAAAAD2BAAAZHJz&#10;L2Rvd25yZXYueG1sUEsFBgAAAAAEAAQA8wAAAAAGAAAAAA==&#10;" w14:anchorId="29F08C0C">
                <w10:wrap anchorx="margin"/>
              </v:shape>
            </w:pict>
          </mc:Fallback>
        </mc:AlternateContent>
      </w:r>
      <w:r w:rsidR="00052EE8">
        <w:rPr>
          <w:rFonts w:ascii="Times New Roman" w:hAnsi="Times New Roman" w:cs="Times New Roman"/>
          <w:sz w:val="24"/>
          <w:szCs w:val="24"/>
        </w:rPr>
        <w:tab/>
      </w:r>
      <w:r w:rsidR="00052EE8">
        <w:rPr>
          <w:rFonts w:ascii="Times New Roman" w:hAnsi="Times New Roman" w:cs="Times New Roman"/>
          <w:sz w:val="24"/>
          <w:szCs w:val="24"/>
        </w:rPr>
        <w:tab/>
      </w:r>
      <w:r w:rsidR="00052EE8">
        <w:rPr>
          <w:rFonts w:ascii="Times New Roman" w:hAnsi="Times New Roman" w:cs="Times New Roman"/>
          <w:sz w:val="24"/>
          <w:szCs w:val="24"/>
        </w:rPr>
        <w:tab/>
        <w:t xml:space="preserve">      288°</w:t>
      </w:r>
      <w:r w:rsidR="0096451F">
        <w:rPr>
          <w:rFonts w:ascii="Times New Roman" w:hAnsi="Times New Roman" w:cs="Times New Roman"/>
          <w:sz w:val="24"/>
          <w:szCs w:val="24"/>
        </w:rPr>
        <w:tab/>
      </w:r>
      <w:r w:rsidR="0096451F">
        <w:rPr>
          <w:rFonts w:ascii="Times New Roman" w:hAnsi="Times New Roman" w:cs="Times New Roman"/>
          <w:sz w:val="24"/>
          <w:szCs w:val="24"/>
        </w:rPr>
        <w:tab/>
      </w:r>
      <w:r w:rsidR="0096451F">
        <w:rPr>
          <w:rFonts w:ascii="Times New Roman" w:hAnsi="Times New Roman" w:cs="Times New Roman"/>
          <w:sz w:val="24"/>
          <w:szCs w:val="24"/>
        </w:rPr>
        <w:tab/>
        <w:t xml:space="preserve">      360°</w:t>
      </w:r>
    </w:p>
    <w:p w14:paraId="4EC91E90" w14:textId="77777777" w:rsidR="00B95081" w:rsidRDefault="003E50E1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25184" behindDoc="0" locked="0" layoutInCell="1" allowOverlap="1" wp14:anchorId="47BB27FF" wp14:editId="71FA41FE">
                <wp:simplePos x="0" y="0"/>
                <wp:positionH relativeFrom="column">
                  <wp:posOffset>532765</wp:posOffset>
                </wp:positionH>
                <wp:positionV relativeFrom="paragraph">
                  <wp:posOffset>67310</wp:posOffset>
                </wp:positionV>
                <wp:extent cx="47625" cy="45719"/>
                <wp:effectExtent l="38100" t="38100" r="47625" b="50165"/>
                <wp:wrapNone/>
                <wp:docPr id="50738" name="Straight Arrow Connector 5073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47625" cy="45719"/>
                        </a:xfrm>
                        <a:prstGeom prst="straightConnector1">
                          <a:avLst/>
                        </a:prstGeom>
                        <a:ln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74A1266">
              <v:shape id="Straight Arrow Connector 50738" style="position:absolute;margin-left:41.95pt;margin-top:5.3pt;width:3.75pt;height:3.6pt;flip:y;z-index:25212518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9UKx4QEAABQEAAAOAAAAZHJzL2Uyb0RvYy54bWysU02P0zAQvSPxHyzfadKy3ULVdIW6wAVB&#10;xQJ3rzNOLPlLY9O0/56xkwYECAnExfLHvDfz3ox3d2dr2Akwau8avlzUnIGTvtWua/jnT2+eveAs&#10;JuFaYbyDhl8g8rv90ye7IWxh5XtvWkBGJC5uh9DwPqWwraooe7AiLnwAR4/KoxWJjthVLYqB2K2p&#10;VnV9Ww0e24BeQox0ez8+8n3hVwpk+qBUhMRMw6m2VFYs62Neq/1ObDsUoddyKkP8QxVWaEdJZ6p7&#10;kQT7ivoXKqsl+uhVWkhvK6+UllA0kJpl/ZOah14EKFrInBhmm+L/o5XvT0dkum34ut48p2Y5YalN&#10;DwmF7vrEXiH6gR28c2SlRzZGkWtDiFsCH9wRp1MMR8wWnBVapowOX2ggiikkk52L55fZczgnJuny&#10;ZnO7WnMm6eVmvVm+zB2pRpJMFjCmt+Aty5uGx6muuaAxgTi9i2kEXgEZbFxek9DmtWtZugRSllAL&#10;1xmY8uSQKmsZqy+7dDEwwj+CIm+oyjFNmUo4GGQnQfMkpASXljMTRWeY0sbMwLoY8EfgFJ+hUCb2&#10;b8AzomT2Ls1gq53H32VP52vJaoy/OjDqzhY8+vZS+lqsodErPZm+SZ7tH88F/v0z778BAAD//wMA&#10;UEsDBBQABgAIAAAAIQDrn20M3QAAAAcBAAAPAAAAZHJzL2Rvd25yZXYueG1sTI5NT4NAEIbvJv6H&#10;zZh4swvVUKAsjR8x6sXE1va8hSkQ2Vm6u7T47x1Penzn/ZinWE2mFyd0vrOkIJ5FIJAqW3fUKPjc&#10;PN+kIHzQVOveEir4Rg+r8vKi0Hltz/SBp3VoBI+Qz7WCNoQhl9JXLRrtZ3ZAYu9gndGBpWtk7fSZ&#10;x00v51GUSKM74g+tHvCxxeprPRrGOLwc47cs2T3snsb37XyzOL5WTqnrq+l+CSLgFP7C8IvPHSiZ&#10;aW9Hqr3oFaS3GSf5HiUg2M/iOxB71osUZFnI//zlDwAAAP//AwBQSwECLQAUAAYACAAAACEAtoM4&#10;kv4AAADhAQAAEwAAAAAAAAAAAAAAAAAAAAAAW0NvbnRlbnRfVHlwZXNdLnhtbFBLAQItABQABgAI&#10;AAAAIQA4/SH/1gAAAJQBAAALAAAAAAAAAAAAAAAAAC8BAABfcmVscy8ucmVsc1BLAQItABQABgAI&#10;AAAAIQCD9UKx4QEAABQEAAAOAAAAAAAAAAAAAAAAAC4CAABkcnMvZTJvRG9jLnhtbFBLAQItABQA&#10;BgAIAAAAIQDrn20M3QAAAAcBAAAPAAAAAAAAAAAAAAAAADsEAABkcnMvZG93bnJldi54bWxQSwUG&#10;AAAAAAQABADzAAAARQUAAAAA&#10;" w14:anchorId="127512CA">
                <v:stroke endarrow="block"/>
              </v:shape>
            </w:pict>
          </mc:Fallback>
        </mc:AlternateContent>
      </w:r>
      <w:r w:rsidR="007B0A39">
        <w:rPr>
          <w:rFonts w:ascii="Times New Roman" w:hAnsi="Times New Roman" w:cs="Times New Roman"/>
          <w:sz w:val="24"/>
          <w:szCs w:val="24"/>
        </w:rPr>
        <w:tab/>
      </w:r>
    </w:p>
    <w:p w14:paraId="14A66B3B" w14:textId="77777777" w:rsidR="007B0A39" w:rsidRDefault="007B0A39" w:rsidP="00855D6E">
      <w:pPr>
        <w:rPr>
          <w:rFonts w:ascii="Times New Roman" w:hAnsi="Times New Roman" w:cs="Times New Roman"/>
          <w:sz w:val="24"/>
          <w:szCs w:val="24"/>
        </w:rPr>
      </w:pPr>
    </w:p>
    <w:p w14:paraId="4F6C8602" w14:textId="77777777" w:rsidR="007B0A39" w:rsidRDefault="007B0A39" w:rsidP="00855D6E">
      <w:pPr>
        <w:rPr>
          <w:rFonts w:ascii="Times New Roman" w:hAnsi="Times New Roman" w:cs="Times New Roman"/>
          <w:sz w:val="24"/>
          <w:szCs w:val="24"/>
        </w:rPr>
      </w:pPr>
    </w:p>
    <w:p w14:paraId="115DD0D3" w14:textId="77777777" w:rsidR="004A2E6A" w:rsidRDefault="004A2E6A" w:rsidP="00855D6E">
      <w:pPr>
        <w:rPr>
          <w:rFonts w:ascii="Times New Roman" w:hAnsi="Times New Roman" w:cs="Times New Roman"/>
          <w:sz w:val="24"/>
          <w:szCs w:val="24"/>
        </w:rPr>
      </w:pPr>
    </w:p>
    <w:p w14:paraId="5720D6D0" w14:textId="77777777" w:rsidR="00C92FC8" w:rsidRDefault="00C92FC8" w:rsidP="006628B7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When an object has the same number of </w:t>
      </w:r>
      <w:r w:rsidR="00F83FE8">
        <w:rPr>
          <w:rFonts w:ascii="Times New Roman" w:hAnsi="Times New Roman" w:cs="Times New Roman"/>
          <w:sz w:val="24"/>
          <w:szCs w:val="24"/>
        </w:rPr>
        <w:t>reflection</w:t>
      </w:r>
      <w:r>
        <w:rPr>
          <w:rFonts w:ascii="Times New Roman" w:hAnsi="Times New Roman" w:cs="Times New Roman"/>
          <w:sz w:val="24"/>
          <w:szCs w:val="24"/>
        </w:rPr>
        <w:t xml:space="preserve"> symmetries as </w:t>
      </w:r>
      <w:r w:rsidR="00F83FE8">
        <w:rPr>
          <w:rFonts w:ascii="Times New Roman" w:hAnsi="Times New Roman" w:cs="Times New Roman"/>
          <w:sz w:val="24"/>
          <w:szCs w:val="24"/>
        </w:rPr>
        <w:t>rotation</w:t>
      </w:r>
      <w:r>
        <w:rPr>
          <w:rFonts w:ascii="Times New Roman" w:hAnsi="Times New Roman" w:cs="Times New Roman"/>
          <w:sz w:val="24"/>
          <w:szCs w:val="24"/>
        </w:rPr>
        <w:t xml:space="preserve"> symmetries, we say it has symmetry </w:t>
      </w:r>
      <w:r w:rsidRPr="006628B7">
        <w:rPr>
          <w:rFonts w:ascii="Times New Roman" w:hAnsi="Times New Roman" w:cs="Times New Roman"/>
          <w:sz w:val="24"/>
          <w:szCs w:val="24"/>
        </w:rPr>
        <w:t xml:space="preserve">type </w:t>
      </w:r>
      <w:r w:rsidR="00E47C26" w:rsidRPr="00E47C26">
        <w:rPr>
          <w:rFonts w:ascii="Times New Roman" w:hAnsi="Times New Roman" w:cs="Times New Roman"/>
          <w:b/>
          <w:noProof/>
          <w:position w:val="-12"/>
          <w:sz w:val="24"/>
          <w:szCs w:val="24"/>
        </w:rPr>
        <w:object w:dxaOrig="320" w:dyaOrig="360" w14:anchorId="28C29DBE">
          <v:shape id="_x0000_i1278" type="#_x0000_t75" alt="" style="width:15.65pt;height:18.15pt;mso-width-percent:0;mso-height-percent:0;mso-width-percent:0;mso-height-percent:0" o:ole="">
            <v:imagedata r:id="rId77" o:title=""/>
          </v:shape>
          <o:OLEObject Type="Embed" ProgID="Equation.DSMT4" ShapeID="_x0000_i1278" DrawAspect="Content" ObjectID="_1688998994" r:id="rId78"/>
        </w:object>
      </w:r>
      <w:r w:rsidRPr="006628B7">
        <w:rPr>
          <w:rFonts w:ascii="Times New Roman" w:hAnsi="Times New Roman" w:cs="Times New Roman"/>
          <w:sz w:val="24"/>
          <w:szCs w:val="24"/>
        </w:rPr>
        <w:t xml:space="preserve"> </w:t>
      </w:r>
      <w:r>
        <w:rPr>
          <w:rFonts w:ascii="Times New Roman" w:hAnsi="Times New Roman" w:cs="Times New Roman"/>
          <w:sz w:val="24"/>
          <w:szCs w:val="24"/>
        </w:rPr>
        <w:t>The</w:t>
      </w:r>
      <w:r w:rsidR="006628B7">
        <w:rPr>
          <w:rFonts w:ascii="Times New Roman" w:hAnsi="Times New Roman" w:cs="Times New Roman"/>
          <w:sz w:val="24"/>
          <w:szCs w:val="24"/>
        </w:rPr>
        <w:t>refore, the pentagon has</w:t>
      </w:r>
      <w:r>
        <w:rPr>
          <w:rFonts w:ascii="Times New Roman" w:hAnsi="Times New Roman" w:cs="Times New Roman"/>
          <w:sz w:val="24"/>
          <w:szCs w:val="24"/>
        </w:rPr>
        <w:t xml:space="preserve"> symmetry type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20" w:dyaOrig="360" w14:anchorId="4D2A4E3A">
          <v:shape id="_x0000_i1277" type="#_x0000_t75" alt="" style="width:15.65pt;height:18.15pt;mso-width-percent:0;mso-height-percent:0;mso-width-percent:0;mso-height-percent:0" o:ole="">
            <v:imagedata r:id="rId79" o:title=""/>
          </v:shape>
          <o:OLEObject Type="Embed" ProgID="Equation.DSMT4" ShapeID="_x0000_i1277" DrawAspect="Content" ObjectID="_1688998995" r:id="rId80"/>
        </w:object>
      </w:r>
      <w:r w:rsidR="006628B7">
        <w:rPr>
          <w:rFonts w:ascii="Times New Roman" w:hAnsi="Times New Roman" w:cs="Times New Roman"/>
          <w:sz w:val="24"/>
          <w:szCs w:val="24"/>
        </w:rPr>
        <w:t xml:space="preserve"> because it has five reflection symmetries and five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  <w:r w:rsidR="00F83FE8">
        <w:rPr>
          <w:rFonts w:ascii="Times New Roman" w:hAnsi="Times New Roman" w:cs="Times New Roman"/>
          <w:sz w:val="24"/>
          <w:szCs w:val="24"/>
        </w:rPr>
        <w:t>rotation</w:t>
      </w:r>
      <w:r>
        <w:rPr>
          <w:rFonts w:ascii="Times New Roman" w:hAnsi="Times New Roman" w:cs="Times New Roman"/>
          <w:sz w:val="24"/>
          <w:szCs w:val="24"/>
        </w:rPr>
        <w:t xml:space="preserve"> symmetries.</w:t>
      </w:r>
    </w:p>
    <w:p w14:paraId="21DDD131" w14:textId="77777777" w:rsidR="00A677DF" w:rsidRDefault="00A677DF" w:rsidP="00855D6E">
      <w:pPr>
        <w:rPr>
          <w:rFonts w:ascii="Times New Roman" w:hAnsi="Times New Roman" w:cs="Times New Roman"/>
          <w:b/>
          <w:bCs/>
          <w:sz w:val="24"/>
          <w:szCs w:val="24"/>
        </w:rPr>
      </w:pPr>
    </w:p>
    <w:p w14:paraId="55AF004B" w14:textId="77777777" w:rsidR="00033D49" w:rsidRDefault="004A2E6A" w:rsidP="00855D6E">
      <w:pPr>
        <w:rPr>
          <w:rFonts w:ascii="Times New Roman" w:hAnsi="Times New Roman" w:cs="Times New Roman"/>
          <w:b/>
          <w:bCs/>
          <w:sz w:val="24"/>
          <w:szCs w:val="24"/>
        </w:rPr>
      </w:pPr>
      <w:r>
        <w:rPr>
          <w:rFonts w:ascii="Times New Roman" w:hAnsi="Times New Roman" w:cs="Times New Roman"/>
          <w:b/>
          <w:bCs/>
          <w:sz w:val="24"/>
          <w:szCs w:val="24"/>
        </w:rPr>
        <w:lastRenderedPageBreak/>
        <w:t xml:space="preserve">Example </w:t>
      </w:r>
      <w:r w:rsidR="00471A18">
        <w:rPr>
          <w:rFonts w:ascii="Times New Roman" w:hAnsi="Times New Roman" w:cs="Times New Roman"/>
          <w:b/>
          <w:bCs/>
          <w:sz w:val="24"/>
          <w:szCs w:val="24"/>
        </w:rPr>
        <w:t>10</w:t>
      </w:r>
      <w:r>
        <w:rPr>
          <w:rFonts w:ascii="Times New Roman" w:hAnsi="Times New Roman" w:cs="Times New Roman"/>
          <w:b/>
          <w:bCs/>
          <w:sz w:val="24"/>
          <w:szCs w:val="24"/>
        </w:rPr>
        <w:t>.2.2</w:t>
      </w:r>
      <w:r w:rsidRPr="00A91333">
        <w:rPr>
          <w:rFonts w:ascii="Times New Roman" w:hAnsi="Times New Roman" w:cs="Times New Roman"/>
          <w:b/>
          <w:bCs/>
          <w:sz w:val="24"/>
          <w:szCs w:val="24"/>
        </w:rPr>
        <w:t xml:space="preserve">: </w:t>
      </w:r>
      <w:r w:rsidR="00033D49">
        <w:rPr>
          <w:rFonts w:ascii="Times New Roman" w:hAnsi="Times New Roman" w:cs="Times New Roman"/>
          <w:b/>
          <w:bCs/>
          <w:sz w:val="24"/>
          <w:szCs w:val="24"/>
        </w:rPr>
        <w:t>Symmetries of a Smiley Face</w:t>
      </w:r>
    </w:p>
    <w:p w14:paraId="35AB1FA1" w14:textId="77777777" w:rsidR="00033D49" w:rsidRPr="00033D49" w:rsidRDefault="004A2E6A" w:rsidP="00033D49">
      <w:pPr>
        <w:ind w:left="720"/>
        <w:rPr>
          <w:rFonts w:ascii="Times New Roman" w:hAnsi="Times New Roman" w:cs="Times New Roman"/>
          <w:bCs/>
          <w:sz w:val="24"/>
          <w:szCs w:val="24"/>
        </w:rPr>
      </w:pPr>
      <w:r w:rsidRPr="00033D49">
        <w:rPr>
          <w:rFonts w:ascii="Times New Roman" w:hAnsi="Times New Roman" w:cs="Times New Roman"/>
          <w:bCs/>
          <w:sz w:val="24"/>
          <w:szCs w:val="24"/>
        </w:rPr>
        <w:t xml:space="preserve">Identify the </w:t>
      </w:r>
      <w:r w:rsidR="00F83FE8" w:rsidRPr="00033D49">
        <w:rPr>
          <w:rFonts w:ascii="Times New Roman" w:hAnsi="Times New Roman" w:cs="Times New Roman"/>
          <w:bCs/>
          <w:sz w:val="24"/>
          <w:szCs w:val="24"/>
        </w:rPr>
        <w:t>rotation</w:t>
      </w:r>
      <w:r w:rsidRPr="00033D49">
        <w:rPr>
          <w:rFonts w:ascii="Times New Roman" w:hAnsi="Times New Roman" w:cs="Times New Roman"/>
          <w:bCs/>
          <w:sz w:val="24"/>
          <w:szCs w:val="24"/>
        </w:rPr>
        <w:t xml:space="preserve"> and the </w:t>
      </w:r>
      <w:r w:rsidR="00F83FE8" w:rsidRPr="00033D49">
        <w:rPr>
          <w:rFonts w:ascii="Times New Roman" w:hAnsi="Times New Roman" w:cs="Times New Roman"/>
          <w:bCs/>
          <w:sz w:val="24"/>
          <w:szCs w:val="24"/>
        </w:rPr>
        <w:t>reflection</w:t>
      </w:r>
      <w:r w:rsidRPr="00033D49">
        <w:rPr>
          <w:rFonts w:ascii="Times New Roman" w:hAnsi="Times New Roman" w:cs="Times New Roman"/>
          <w:bCs/>
          <w:sz w:val="24"/>
          <w:szCs w:val="24"/>
        </w:rPr>
        <w:t xml:space="preserve"> symmetries of the </w:t>
      </w:r>
      <w:r w:rsidR="008B680A" w:rsidRPr="00033D49">
        <w:rPr>
          <w:rFonts w:ascii="Times New Roman" w:hAnsi="Times New Roman" w:cs="Times New Roman"/>
          <w:bCs/>
          <w:sz w:val="24"/>
          <w:szCs w:val="24"/>
        </w:rPr>
        <w:t>smiley face</w:t>
      </w:r>
      <w:r w:rsidRPr="00033D49">
        <w:rPr>
          <w:rFonts w:ascii="Times New Roman" w:hAnsi="Times New Roman" w:cs="Times New Roman"/>
          <w:bCs/>
          <w:sz w:val="24"/>
          <w:szCs w:val="24"/>
        </w:rPr>
        <w:t>.</w:t>
      </w:r>
      <w:r w:rsidR="0030777D">
        <w:rPr>
          <w:rFonts w:ascii="Times New Roman" w:hAnsi="Times New Roman" w:cs="Times New Roman"/>
          <w:bCs/>
          <w:sz w:val="24"/>
          <w:szCs w:val="24"/>
        </w:rPr>
        <w:t xml:space="preserve"> </w:t>
      </w:r>
      <w:r w:rsidR="009E094C">
        <w:rPr>
          <w:rFonts w:ascii="Times New Roman" w:hAnsi="Times New Roman" w:cs="Times New Roman"/>
          <w:sz w:val="24"/>
          <w:szCs w:val="24"/>
        </w:rPr>
        <w:t>Th</w:t>
      </w:r>
      <w:r w:rsidR="00033D49">
        <w:rPr>
          <w:rFonts w:ascii="Times New Roman" w:hAnsi="Times New Roman" w:cs="Times New Roman"/>
          <w:sz w:val="24"/>
          <w:szCs w:val="24"/>
        </w:rPr>
        <w:t>ere is one line of reflection that will produce a refle</w:t>
      </w:r>
      <w:r w:rsidR="0030777D">
        <w:rPr>
          <w:rFonts w:ascii="Times New Roman" w:hAnsi="Times New Roman" w:cs="Times New Roman"/>
          <w:sz w:val="24"/>
          <w:szCs w:val="24"/>
        </w:rPr>
        <w:t>c</w:t>
      </w:r>
      <w:r w:rsidR="00033D49">
        <w:rPr>
          <w:rFonts w:ascii="Times New Roman" w:hAnsi="Times New Roman" w:cs="Times New Roman"/>
          <w:sz w:val="24"/>
          <w:szCs w:val="24"/>
        </w:rPr>
        <w:t>tion symmetry as shown below</w:t>
      </w:r>
      <w:r w:rsidR="0030777D">
        <w:rPr>
          <w:rFonts w:ascii="Times New Roman" w:hAnsi="Times New Roman" w:cs="Times New Roman"/>
          <w:sz w:val="24"/>
          <w:szCs w:val="24"/>
        </w:rPr>
        <w:t>,</w:t>
      </w:r>
      <w:r w:rsidR="00033D49">
        <w:rPr>
          <w:rFonts w:ascii="Times New Roman" w:hAnsi="Times New Roman" w:cs="Times New Roman"/>
          <w:sz w:val="24"/>
          <w:szCs w:val="24"/>
        </w:rPr>
        <w:t xml:space="preserve"> and t</w:t>
      </w:r>
      <w:r w:rsidR="009E094C">
        <w:rPr>
          <w:rFonts w:ascii="Times New Roman" w:hAnsi="Times New Roman" w:cs="Times New Roman"/>
          <w:sz w:val="24"/>
          <w:szCs w:val="24"/>
        </w:rPr>
        <w:t xml:space="preserve">he only </w:t>
      </w:r>
      <w:r w:rsidR="00F83FE8">
        <w:rPr>
          <w:rFonts w:ascii="Times New Roman" w:hAnsi="Times New Roman" w:cs="Times New Roman"/>
          <w:sz w:val="24"/>
          <w:szCs w:val="24"/>
        </w:rPr>
        <w:t>rotation</w:t>
      </w:r>
      <w:r w:rsidR="00FC31D3">
        <w:rPr>
          <w:rFonts w:ascii="Times New Roman" w:hAnsi="Times New Roman" w:cs="Times New Roman"/>
          <w:sz w:val="24"/>
          <w:szCs w:val="24"/>
        </w:rPr>
        <w:t xml:space="preserve"> symmetry is 360°, also shown below.</w:t>
      </w:r>
    </w:p>
    <w:p w14:paraId="00E929ED" w14:textId="77777777" w:rsidR="007B0A39" w:rsidRDefault="00033D49" w:rsidP="00033D49">
      <w:pPr>
        <w:ind w:firstLine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>Figure 10.</w:t>
      </w:r>
      <w:r w:rsidRPr="00B843DF">
        <w:rPr>
          <w:rFonts w:ascii="Times New Roman" w:hAnsi="Times New Roman" w:cs="Times New Roman"/>
          <w:b/>
          <w:sz w:val="24"/>
          <w:szCs w:val="24"/>
        </w:rPr>
        <w:t>2</w:t>
      </w:r>
      <w:r>
        <w:rPr>
          <w:rFonts w:ascii="Times New Roman" w:hAnsi="Times New Roman" w:cs="Times New Roman"/>
          <w:b/>
          <w:sz w:val="24"/>
          <w:szCs w:val="24"/>
        </w:rPr>
        <w:t xml:space="preserve">.3: </w:t>
      </w:r>
      <w:r w:rsidR="0030777D" w:rsidRPr="0030777D">
        <w:rPr>
          <w:rFonts w:ascii="Times New Roman" w:hAnsi="Times New Roman" w:cs="Times New Roman"/>
          <w:b/>
          <w:sz w:val="24"/>
          <w:szCs w:val="24"/>
        </w:rPr>
        <w:t>The Smiley F</w:t>
      </w:r>
      <w:r w:rsidRPr="0030777D">
        <w:rPr>
          <w:rFonts w:ascii="Times New Roman" w:hAnsi="Times New Roman" w:cs="Times New Roman"/>
          <w:b/>
          <w:sz w:val="24"/>
          <w:szCs w:val="24"/>
        </w:rPr>
        <w:t>ace has</w:t>
      </w:r>
      <w:r w:rsidR="0030777D" w:rsidRPr="0030777D">
        <w:rPr>
          <w:rFonts w:ascii="Times New Roman" w:hAnsi="Times New Roman" w:cs="Times New Roman"/>
          <w:b/>
          <w:sz w:val="24"/>
          <w:szCs w:val="24"/>
        </w:rPr>
        <w:t xml:space="preserve"> Symmetry T</w:t>
      </w:r>
      <w:r w:rsidRPr="0030777D">
        <w:rPr>
          <w:rFonts w:ascii="Times New Roman" w:hAnsi="Times New Roman" w:cs="Times New Roman"/>
          <w:b/>
          <w:sz w:val="24"/>
          <w:szCs w:val="24"/>
        </w:rPr>
        <w:t xml:space="preserve">ype </w:t>
      </w:r>
      <w:r w:rsidR="00E47C26" w:rsidRPr="00E47C26">
        <w:rPr>
          <w:rFonts w:ascii="Times New Roman" w:hAnsi="Times New Roman" w:cs="Times New Roman"/>
          <w:b/>
          <w:noProof/>
          <w:position w:val="-12"/>
          <w:sz w:val="24"/>
          <w:szCs w:val="24"/>
        </w:rPr>
        <w:object w:dxaOrig="300" w:dyaOrig="360" w14:anchorId="6B07D67E">
          <v:shape id="_x0000_i1276" type="#_x0000_t75" alt="" style="width:15.05pt;height:18.15pt;mso-width-percent:0;mso-height-percent:0;mso-width-percent:0;mso-height-percent:0" o:ole="">
            <v:imagedata r:id="rId81" o:title=""/>
          </v:shape>
          <o:OLEObject Type="Embed" ProgID="Equation.DSMT4" ShapeID="_x0000_i1276" DrawAspect="Content" ObjectID="_1688998996" r:id="rId82"/>
        </w:object>
      </w:r>
    </w:p>
    <w:p w14:paraId="0BFA12B0" w14:textId="77777777" w:rsidR="004A2E6A" w:rsidRDefault="00033D49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15968" behindDoc="0" locked="0" layoutInCell="1" allowOverlap="1" wp14:anchorId="26BC8E4B" wp14:editId="2AABAA17">
                <wp:simplePos x="0" y="0"/>
                <wp:positionH relativeFrom="margin">
                  <wp:posOffset>792480</wp:posOffset>
                </wp:positionH>
                <wp:positionV relativeFrom="paragraph">
                  <wp:posOffset>150495</wp:posOffset>
                </wp:positionV>
                <wp:extent cx="914400" cy="914400"/>
                <wp:effectExtent l="0" t="0" r="19050" b="19050"/>
                <wp:wrapNone/>
                <wp:docPr id="200" name="Smiley Face 20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14400" cy="914400"/>
                        </a:xfrm>
                        <a:prstGeom prst="smileyFace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52D8767B">
              <v:shapetype id="_x0000_t96" coordsize="21600,21600" o:spt="96" adj="17520" path="m10800,qx,10800,10800,21600,21600,10800,10800,xem7340,6445qx6215,7570,7340,8695,8465,7570,7340,6445xnfem14260,6445qx13135,7570,14260,8695,15385,7570,14260,6445xnfem4960@0c8853@3,12747@3,16640@0nfe" w14:anchorId="4F631BA7">
                <v:formulas>
                  <v:f eqn="sum 33030 0 #0"/>
                  <v:f eqn="prod #0 4 3"/>
                  <v:f eqn="prod @0 1 3"/>
                  <v:f eqn="sum @1 0 @2"/>
                </v:formulas>
                <v:path textboxrect="3163,3163,18437,18437" gradientshapeok="t" o:connecttype="custom" o:connectlocs="10800,0;3163,3163;0,10800;3163,18437;10800,21600;18437,18437;21600,10800;18437,3163" o:extrusionok="f"/>
                <v:handles>
                  <v:h position="center,#0" yrange="15510,17520"/>
                </v:handles>
                <o:complex v:ext="view"/>
              </v:shapetype>
              <v:shape id="Smiley Face 200" style="position:absolute;margin-left:62.4pt;margin-top:11.85pt;width:1in;height:1in;z-index:252115968;visibility:visible;mso-wrap-style:square;mso-wrap-distance-left:9pt;mso-wrap-distance-top:0;mso-wrap-distance-right:9pt;mso-wrap-distance-bottom:0;mso-position-horizontal:absolute;mso-position-horizontal-relative:margin;mso-position-vertical:absolute;mso-position-vertical-relative:text;v-text-anchor:middle" o:spid="_x0000_s1026" filled="f" strokecolor="black [3213]" strokeweight="2pt" type="#_x0000_t9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SrXzkgIAAI8FAAAOAAAAZHJzL2Uyb0RvYy54bWysVEtv2zAMvg/YfxB0X50E7R5GnSJokWFA&#10;0RZLh55VWaoFSKImKXGyXz9Ksp2gK3YY5oNMiuTHh0heXu2NJjvhgwLb0PnZjBJhObTKvjT0x+P6&#10;w2dKQmS2ZRqsaOhBBHq1fP/usne1WEAHuhWeIIgNde8a2sXo6qoKvBOGhTNwwqJQgjcsIutfqtaz&#10;HtGNrhaz2ceqB986D1yEgLc3RUiXGV9KweO9lEFEohuKscV8+nw+p7NaXrL6xTPXKT6Ewf4hCsOU&#10;RacT1A2LjGy9+gPKKO4hgIxnHEwFUioucg6YzXz2KptNx5zIuWBxgpvKFP4fLL/bPXii2oZiNSmx&#10;zOAjbYzS4kDWjAuSrrFIvQs16m7cgx+4gGTKeC+9SX/MhexzYQ9TYcU+Eo6XX+bn5wmeo2igEaU6&#10;Gjsf4lcBhiSioSEHkPznorLdbYjFYFRMHi2sldZ4z2pt0xlAqzbdZSa1kLjWnuwYPn7cz1Me6PNE&#10;C7lkWaXsSj6ZigctCup3IbE4mMEiB5Lb8ojJOBc2zouoY60ori5m+I3Oxiiya20RMCFLDHLCHgBG&#10;zQIyYpeYB/1kKnJXT8azvwVWjCeL7BlsnIyNsuDfAtCY1eC56I9FKqVJVXqG9oCt46HMVHB8rfDx&#10;blmID8zjEOF742KI93hIDX1DYaAo6cD/eus+6WNvo5SSHocSO+HnlnlBif5msetz7+AUZ+b84tMC&#10;ffhTyfOpxG7NNeDTz3EFOZ7JpB/1SEoP5gn3xyp5RRGzHH03lEc/MtexLAvcQFysVlkNJ9exeGs3&#10;jifwVNXUlo/7J+bd0MERW/8OxgFm9asWLrrJ0sJqG0Gq3N/Hug71xqnPjTNsqLRWTvmsddyjy98A&#10;AAD//wMAUEsDBBQABgAIAAAAIQBQxb1Z3wAAAAoBAAAPAAAAZHJzL2Rvd25yZXYueG1sTI/NTsMw&#10;EITvSLyDtUjcqEMKSZXGqfgRN1DVFg69OfGSRMTrJHbT8PYsJzjOzmj2m3wz205MOPrWkYLbRQQC&#10;qXKmpVrB++HlZgXCB01Gd45QwTd62BSXF7nOjDvTDqd9qAWXkM+0giaEPpPSVw1a7ReuR2Lv041W&#10;B5ZjLc2oz1xuOxlHUSKtbok/NLrHpwarr/3JKhi2x/v0eff2OPiPfun1YRpey0mp66v5YQ0i4Bz+&#10;wvCLz+hQMFPpTmS86FjHd4weFMTLFAQH4mTFh5KdJE1BFrn8P6H4AQAA//8DAFBLAQItABQABgAI&#10;AAAAIQC2gziS/gAAAOEBAAATAAAAAAAAAAAAAAAAAAAAAABbQ29udGVudF9UeXBlc10ueG1sUEsB&#10;Ai0AFAAGAAgAAAAhADj9If/WAAAAlAEAAAsAAAAAAAAAAAAAAAAALwEAAF9yZWxzLy5yZWxzUEsB&#10;Ai0AFAAGAAgAAAAhAN5KtfOSAgAAjwUAAA4AAAAAAAAAAAAAAAAALgIAAGRycy9lMm9Eb2MueG1s&#10;UEsBAi0AFAAGAAgAAAAhAFDFvVnfAAAACgEAAA8AAAAAAAAAAAAAAAAA7AQAAGRycy9kb3ducmV2&#10;LnhtbFBLBQYAAAAABAAEAPMAAAD4BQAAAAA=&#10;">
                <w10:wrap anchorx="margin"/>
              </v:shape>
            </w:pict>
          </mc:Fallback>
        </mc:AlternateContent>
      </w: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28256" behindDoc="0" locked="0" layoutInCell="1" allowOverlap="1" wp14:anchorId="16A8FBD7" wp14:editId="6BD22585">
                <wp:simplePos x="0" y="0"/>
                <wp:positionH relativeFrom="column">
                  <wp:posOffset>1240155</wp:posOffset>
                </wp:positionH>
                <wp:positionV relativeFrom="paragraph">
                  <wp:posOffset>42545</wp:posOffset>
                </wp:positionV>
                <wp:extent cx="38100" cy="1171575"/>
                <wp:effectExtent l="76200" t="38100" r="57150" b="47625"/>
                <wp:wrapNone/>
                <wp:docPr id="50742" name="Straight Arrow Connector 5074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38100" cy="1171575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rgbClr val="FF0000"/>
                          </a:solidFill>
                          <a:prstDash val="dash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4F85449">
              <v:shape id="Straight Arrow Connector 50742" style="position:absolute;margin-left:97.65pt;margin-top:3.35pt;width:3pt;height:92.25pt;z-index:25212825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red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iSovEAIAAH4EAAAOAAAAZHJzL2Uyb0RvYy54bWysVE2P0zAQvSPxHyzfaZJC6RI1XaGWckFQ&#10;sfADXMdOLDm2NTZN++8Z22mW5eMAIgfHzsybmfc8k839ZdDkLMAraxpaLUpKhOG2VaZr6Ncvhxd3&#10;lPjATMu0NaKhV+Hp/fb5s83oarG0vdWtAIJBjK9H19A+BFcXhee9GJhfWCcMGqWFgQU8Qle0wEaM&#10;PuhiWZavi9FC68By4T1+3Wcj3ab4UgoePknpRSC6oVhbSCuk9RTXYrthdQfM9YpPZbB/qGJgymDS&#10;OdSeBUa+gfol1KA4WG9lWHA7FFZKxUXigGyq8ic2Dz1zInFBcbybZfL/Lyz/eD4CUW1DV+X61ZIS&#10;wwa8pocATHV9IG8B7Eh21hiU0gLJXqja6HyN4J05wnTy7ghRgouEIb6RHLkkpa+z0uISCMePL++q&#10;Eq+Do6Wq1tVqvYo3UTyCHfjwXtiBxE1D/VTPXEiV1GbnDz5k4A0QM2tDRgz8plyVyc1brdqD0joa&#10;PXSnnQZyZtgSh0OJz5T7iVuMt2e+z34t7nKv9IK170xLwtWhTgEUM50W2RaY0r+3ITNtkGBULeuU&#10;duGqRS74s5B4C6hMJpb6X8xlMs6FCdVUpzboHWESKc3AiWocnD8BJ/8IFWk2/gY8I1Jma8IMHpSx&#10;kIV+mj1cbiXL7H9TIPOOEpxse00dlKTBJk9dMA1knKIfzwn++NvYfgcAAP//AwBQSwMEFAAGAAgA&#10;AAAhACV4LOPdAAAACQEAAA8AAABkcnMvZG93bnJldi54bWxMj0FPg0AQhe8m/ofNmHizC6i1RZbG&#10;SEwPHozgweN2GQFlZwm7BfrvnZ70+OW9vPkm2y22FxOOvnOkIF5FIJCMqztqFHxULzcbED5oqnXv&#10;CBWc0MMuv7zIdFq7md5xKkMjeIR8qhW0IQyplN60aLVfuQGJsy83Wh0Yx0bWo5553PYyiaK1tLoj&#10;vtDqAZ9bND/l0Sr4PBWTqe7e9ub7tXLlLAvcd4VS11fL0yOIgEv4K8NZn9UhZ6eDO1LtRc+8vb/l&#10;qoL1AwjOkyhmPpyDOAGZZ/L/B/kvAAAA//8DAFBLAQItABQABgAIAAAAIQC2gziS/gAAAOEBAAAT&#10;AAAAAAAAAAAAAAAAAAAAAABbQ29udGVudF9UeXBlc10ueG1sUEsBAi0AFAAGAAgAAAAhADj9If/W&#10;AAAAlAEAAAsAAAAAAAAAAAAAAAAALwEAAF9yZWxzLy5yZWxzUEsBAi0AFAAGAAgAAAAhAFWJKi8Q&#10;AgAAfgQAAA4AAAAAAAAAAAAAAAAALgIAAGRycy9lMm9Eb2MueG1sUEsBAi0AFAAGAAgAAAAhACV4&#10;LOPdAAAACQEAAA8AAAAAAAAAAAAAAAAAagQAAGRycy9kb3ducmV2LnhtbFBLBQYAAAAABAAEAPMA&#10;AAB0BQAAAAA=&#10;" w14:anchorId="6A8AD300">
                <v:stroke dashstyle="dash" startarrow="block" endarrow="block"/>
              </v:shape>
            </w:pict>
          </mc:Fallback>
        </mc:AlternateContent>
      </w: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75360" behindDoc="0" locked="0" layoutInCell="1" allowOverlap="1" wp14:anchorId="77F644EB" wp14:editId="3DBED0E6">
                <wp:simplePos x="0" y="0"/>
                <wp:positionH relativeFrom="column">
                  <wp:posOffset>649605</wp:posOffset>
                </wp:positionH>
                <wp:positionV relativeFrom="paragraph">
                  <wp:posOffset>100330</wp:posOffset>
                </wp:positionV>
                <wp:extent cx="1171575" cy="1133475"/>
                <wp:effectExtent l="0" t="0" r="28575" b="28575"/>
                <wp:wrapNone/>
                <wp:docPr id="14" name="Arc 1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171575" cy="1133475"/>
                        </a:xfrm>
                        <a:prstGeom prst="arc">
                          <a:avLst>
                            <a:gd name="adj1" fmla="val 16200000"/>
                            <a:gd name="adj2" fmla="val 15724034"/>
                          </a:avLst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99FB965">
              <v:shape id="Arc 14" style="position:absolute;margin-left:51.15pt;margin-top:7.9pt;width:92.25pt;height:89.25pt;z-index:2521753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1171575,1133475" o:spid="_x0000_s1026" filled="f" strokecolor="#4579b8 [3044]" path="m585787,nsc901155,,1159920,241550,1171200,546467v11317,305920,-230509,565249,-546205,585738c311364,1152560,37033,929799,3368,627434,-30628,322093,192939,46111,507523,5081r78265,561657c585788,377825,585787,188913,585787,xem585787,nfc901155,,1159920,241550,1171200,546467v11317,305920,-230509,565249,-546205,585738c311364,1152560,37033,929799,3368,627434,-30628,322093,192939,46111,507523,5081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dsjyegIAAGkFAAAOAAAAZHJzL2Uyb0RvYy54bWysVN1P2zAQf5+0/8Hy+0hTCmwVKapATJMQ&#10;VMDEs3Fsmsn2eWe3affX7+wkbdmQpk3Lg3Pn+/zdh88vNtawtcLQgKt4eTTiTDkJdeNeKv718frD&#10;R85CFK4WBpyq+FYFfjF7/+689VM1hiWYWiEjJy5MW1/xZYx+WhRBLpUV4Qi8ciTUgFZEYvGlqFG0&#10;5N2aYjwanRYtYO0RpAqBbq86IZ9l/1orGe+0DioyU3HKLeYT8/mczmJ2LqYvKPyykX0a4h+ysKJx&#10;FHTn6kpEwVbY/ObKNhIhgI5HEmwBWjdSZQyEphz9guZhKbzKWKg4we/KFP6fW3m7XiBraurdhDMn&#10;LPVojpIRR6VpfZiSxoNfYM8FIhPOjUab/oSAbXI5t7tyqk1kki7L8qw8OTvhTJKsLI+PJ8SQn2Jv&#10;7jHEzwosS0TFBcpcRbG+CTGXs+5zEvW3kjNtDXVnLQwrT6n79PUNPFAbv1I7ORtPRscZDIXt/RI1&#10;BKZsEsgOVqbi1qgU2rh7pakyCUhOKs+kujTIKAHKVUrlYtkDytrJTDfG7AxHfzbs9ZOpyvP6N8Y7&#10;ixwZXNwZ28YBvhU9boaUdac/VKDDnUrwDPWWhgKh25bg5XVD7bkRIS4EUgNokWjl4x0d2kBbcegp&#10;zpaAP966T/o0tSTlrKV1q3j4vhKoODNfHM3zp3IySfuZmQl1jRg8lDwfStzKXgL1gEaCsstk0o9m&#10;IDWCfaKXYZ6ikkg4SbErLiMOzGXsngF6W6Saz7Ma7aQX8cY9eDl0PQ3K4+ZJoO9nNNJ438Kwmv1M&#10;dVO91039cDBfRdBNTMJ9XXuG9pmoVw/GIZ+19i/k7CcAAAD//wMAUEsDBBQABgAIAAAAIQC+Cmo3&#10;3QAAAAoBAAAPAAAAZHJzL2Rvd25yZXYueG1sTE/LTsMwELwj8Q/WInGjDkmpSohTIR4XRA8Uijg6&#10;8ZJExOvIdlPz9ywnuM3sjGZnqk2yo5jRh8GRgstFBgKpdWagTsHb6+PFGkSImoweHaGCbwywqU9P&#10;Kl0ad6QXnHexExxCodQK+hinUsrQ9mh1WLgJibVP562OTH0njddHDrejzLNsJa0eiD/0esK7Htuv&#10;3cEqeJfPTx/bwjeND/cP+/2clrFISp2fpdsbEBFT/DPDb32uDjV3atyBTBAj8ywv2MrgiiewIV+v&#10;GDR8uF4WIOtK/p9Q/wAAAP//AwBQSwECLQAUAAYACAAAACEAtoM4kv4AAADhAQAAEwAAAAAAAAAA&#10;AAAAAAAAAAAAW0NvbnRlbnRfVHlwZXNdLnhtbFBLAQItABQABgAIAAAAIQA4/SH/1gAAAJQBAAAL&#10;AAAAAAAAAAAAAAAAAC8BAABfcmVscy8ucmVsc1BLAQItABQABgAIAAAAIQCSdsjyegIAAGkFAAAO&#10;AAAAAAAAAAAAAAAAAC4CAABkcnMvZTJvRG9jLnhtbFBLAQItABQABgAIAAAAIQC+Cmo33QAAAAoB&#10;AAAPAAAAAAAAAAAAAAAAANQEAABkcnMvZG93bnJldi54bWxQSwUGAAAAAAQABADzAAAA3gUAAAAA&#10;" w14:anchorId="1ED31C65">
                <v:path arrowok="t" o:connecttype="custom" o:connectlocs="585787,0;1171200,546467;624995,1132205;3368,627434;507523,5081" o:connectangles="0,0,0,0,0"/>
              </v:shape>
            </w:pict>
          </mc:Fallback>
        </mc:AlternateContent>
      </w:r>
    </w:p>
    <w:p w14:paraId="13AB9626" w14:textId="77777777" w:rsidR="004A2E6A" w:rsidRDefault="004A2E6A" w:rsidP="00855D6E">
      <w:pPr>
        <w:rPr>
          <w:rFonts w:ascii="Times New Roman" w:hAnsi="Times New Roman" w:cs="Times New Roman"/>
          <w:sz w:val="24"/>
          <w:szCs w:val="24"/>
        </w:rPr>
      </w:pPr>
    </w:p>
    <w:p w14:paraId="38ABF53A" w14:textId="77777777" w:rsidR="00E51245" w:rsidRDefault="00E51245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 w:rsidR="00033D49">
        <w:rPr>
          <w:rFonts w:ascii="Times New Roman" w:hAnsi="Times New Roman" w:cs="Times New Roman"/>
          <w:sz w:val="24"/>
          <w:szCs w:val="24"/>
        </w:rPr>
        <w:tab/>
      </w:r>
      <w:r w:rsidR="00033D49">
        <w:rPr>
          <w:rFonts w:ascii="Times New Roman" w:hAnsi="Times New Roman" w:cs="Times New Roman"/>
          <w:sz w:val="24"/>
          <w:szCs w:val="24"/>
        </w:rPr>
        <w:tab/>
      </w:r>
      <w:r w:rsidR="00033D49">
        <w:rPr>
          <w:rFonts w:ascii="Times New Roman" w:hAnsi="Times New Roman" w:cs="Times New Roman"/>
          <w:sz w:val="24"/>
          <w:szCs w:val="24"/>
        </w:rPr>
        <w:tab/>
        <w:t xml:space="preserve"> 360°</w:t>
      </w:r>
    </w:p>
    <w:p w14:paraId="37EB83DB" w14:textId="77777777" w:rsidR="0030777D" w:rsidRDefault="00ED3B49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br/>
      </w:r>
    </w:p>
    <w:p w14:paraId="612E392E" w14:textId="77777777" w:rsidR="00722ABE" w:rsidRDefault="0030777D" w:rsidP="00855D6E">
      <w:pPr>
        <w:rPr>
          <w:rFonts w:ascii="Times New Roman" w:hAnsi="Times New Roman" w:cs="Times New Roman"/>
          <w:sz w:val="24"/>
          <w:szCs w:val="24"/>
        </w:rPr>
      </w:pPr>
      <w:r w:rsidRPr="0030777D">
        <w:rPr>
          <w:rFonts w:ascii="Times New Roman" w:hAnsi="Times New Roman" w:cs="Times New Roman"/>
          <w:b/>
          <w:sz w:val="24"/>
          <w:szCs w:val="24"/>
        </w:rPr>
        <w:t xml:space="preserve">Example 10.2.3: </w:t>
      </w:r>
      <w:r w:rsidR="00A83AB3">
        <w:rPr>
          <w:rFonts w:ascii="Times New Roman" w:hAnsi="Times New Roman" w:cs="Times New Roman"/>
          <w:b/>
          <w:sz w:val="24"/>
          <w:szCs w:val="24"/>
        </w:rPr>
        <w:t xml:space="preserve">Symmetry Type </w:t>
      </w:r>
      <w:r w:rsidR="00E47C26" w:rsidRPr="00E47C26">
        <w:rPr>
          <w:rFonts w:ascii="Times New Roman" w:hAnsi="Times New Roman" w:cs="Times New Roman"/>
          <w:b/>
          <w:noProof/>
          <w:position w:val="-12"/>
          <w:sz w:val="24"/>
          <w:szCs w:val="24"/>
        </w:rPr>
        <w:object w:dxaOrig="300" w:dyaOrig="360" w14:anchorId="5C60E630">
          <v:shape id="_x0000_i1275" type="#_x0000_t75" alt="" style="width:15.05pt;height:18.15pt;mso-width-percent:0;mso-height-percent:0;mso-width-percent:0;mso-height-percent:0" o:ole="">
            <v:imagedata r:id="rId83" o:title=""/>
          </v:shape>
          <o:OLEObject Type="Embed" ProgID="Equation.DSMT4" ShapeID="_x0000_i1275" DrawAspect="Content" ObjectID="_1688998997" r:id="rId84"/>
        </w:object>
      </w:r>
    </w:p>
    <w:p w14:paraId="455484A2" w14:textId="77777777" w:rsidR="00A83AB3" w:rsidRDefault="00CB57A2" w:rsidP="00FC31D3">
      <w:pPr>
        <w:ind w:firstLine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>Figure 10.</w:t>
      </w:r>
      <w:r w:rsidRPr="00B843DF">
        <w:rPr>
          <w:rFonts w:ascii="Times New Roman" w:hAnsi="Times New Roman" w:cs="Times New Roman"/>
          <w:b/>
          <w:sz w:val="24"/>
          <w:szCs w:val="24"/>
        </w:rPr>
        <w:t>2</w:t>
      </w:r>
      <w:r w:rsidR="00AF3049">
        <w:rPr>
          <w:rFonts w:ascii="Times New Roman" w:hAnsi="Times New Roman" w:cs="Times New Roman"/>
          <w:b/>
          <w:sz w:val="24"/>
          <w:szCs w:val="24"/>
        </w:rPr>
        <w:t>.4</w:t>
      </w:r>
      <w:r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A83AB3">
        <w:rPr>
          <w:rFonts w:ascii="Times New Roman" w:hAnsi="Times New Roman" w:cs="Times New Roman"/>
          <w:b/>
          <w:sz w:val="24"/>
          <w:szCs w:val="24"/>
        </w:rPr>
        <w:t xml:space="preserve">Some Letters with Symmetry Type </w:t>
      </w:r>
      <w:r w:rsidR="00E47C26" w:rsidRPr="00E47C26">
        <w:rPr>
          <w:rFonts w:ascii="Times New Roman" w:hAnsi="Times New Roman" w:cs="Times New Roman"/>
          <w:b/>
          <w:noProof/>
          <w:position w:val="-12"/>
          <w:sz w:val="24"/>
          <w:szCs w:val="24"/>
        </w:rPr>
        <w:object w:dxaOrig="300" w:dyaOrig="360" w14:anchorId="0C6BA917">
          <v:shape id="_x0000_i1274" type="#_x0000_t75" alt="" style="width:15.05pt;height:18.15pt;mso-width-percent:0;mso-height-percent:0;mso-width-percent:0;mso-height-percent:0" o:ole="">
            <v:imagedata r:id="rId85" o:title=""/>
          </v:shape>
          <o:OLEObject Type="Embed" ProgID="Equation.DSMT4" ShapeID="_x0000_i1274" DrawAspect="Content" ObjectID="_1688998998" r:id="rId86"/>
        </w:object>
      </w:r>
    </w:p>
    <w:p w14:paraId="56711C68" w14:textId="77777777" w:rsidR="00FC31D3" w:rsidRDefault="00FA0060" w:rsidP="00AF3049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The following letters are all examples of symmetry type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00" w:dyaOrig="360" w14:anchorId="19428F2E">
          <v:shape id="_x0000_i1273" type="#_x0000_t75" alt="" style="width:15.05pt;height:18.15pt;mso-width-percent:0;mso-height-percent:0;mso-width-percent:0;mso-height-percent:0" o:ole="">
            <v:imagedata r:id="rId87" o:title=""/>
          </v:shape>
          <o:OLEObject Type="Embed" ProgID="Equation.DSMT4" ShapeID="_x0000_i1273" DrawAspect="Content" ObjectID="_1688998999" r:id="rId88"/>
        </w:object>
      </w:r>
      <w:r w:rsidR="00AF3049">
        <w:rPr>
          <w:rFonts w:ascii="Times New Roman" w:hAnsi="Times New Roman" w:cs="Times New Roman"/>
          <w:sz w:val="24"/>
          <w:szCs w:val="24"/>
        </w:rPr>
        <w:t xml:space="preserve"> since they each have only one axis of reflection that will produce a symmetry as shown below</w:t>
      </w:r>
      <w:r w:rsidR="00DB7142">
        <w:rPr>
          <w:rFonts w:ascii="Times New Roman" w:hAnsi="Times New Roman" w:cs="Times New Roman"/>
          <w:sz w:val="24"/>
          <w:szCs w:val="24"/>
        </w:rPr>
        <w:t>,</w:t>
      </w:r>
      <w:r w:rsidR="00AF3049">
        <w:rPr>
          <w:rFonts w:ascii="Times New Roman" w:hAnsi="Times New Roman" w:cs="Times New Roman"/>
          <w:sz w:val="24"/>
          <w:szCs w:val="24"/>
        </w:rPr>
        <w:t xml:space="preserve"> and they each have only one rotation symmetry, 360</w:t>
      </w:r>
      <w:r w:rsidR="00AF3049">
        <w:rPr>
          <w:rFonts w:ascii="Symbol" w:eastAsia="Symbol" w:hAnsi="Symbol" w:cs="Symbol"/>
          <w:sz w:val="24"/>
          <w:szCs w:val="24"/>
        </w:rPr>
        <w:t>°</w:t>
      </w:r>
      <w:r w:rsidR="00AF3049">
        <w:rPr>
          <w:rFonts w:ascii="Times New Roman" w:hAnsi="Times New Roman" w:cs="Times New Roman"/>
          <w:sz w:val="24"/>
          <w:szCs w:val="24"/>
        </w:rPr>
        <w:t>.</w:t>
      </w:r>
    </w:p>
    <w:p w14:paraId="4C5BAEA7" w14:textId="77777777" w:rsidR="003319E3" w:rsidRPr="002E3045" w:rsidRDefault="00B73431" w:rsidP="00FC31D3">
      <w:pPr>
        <w:ind w:left="720"/>
        <w:rPr>
          <w:rFonts w:ascii="Times New Roman" w:hAnsi="Times New Roman" w:cs="Times New Roman"/>
          <w:sz w:val="24"/>
          <w:szCs w:val="24"/>
        </w:rPr>
      </w:pPr>
      <w:r w:rsidRPr="002E3045">
        <w:rPr>
          <w:rFonts w:ascii="Arial Black" w:hAnsi="Arial Black" w:cs="Times New Roman"/>
          <w:noProof/>
          <w:sz w:val="88"/>
          <w:szCs w:val="88"/>
        </w:rPr>
        <mc:AlternateContent>
          <mc:Choice Requires="wps">
            <w:drawing>
              <wp:anchor distT="0" distB="0" distL="114300" distR="114300" simplePos="0" relativeHeight="252076032" behindDoc="0" locked="0" layoutInCell="1" allowOverlap="1" wp14:anchorId="297B978D" wp14:editId="0571CCC6">
                <wp:simplePos x="0" y="0"/>
                <wp:positionH relativeFrom="column">
                  <wp:posOffset>2495550</wp:posOffset>
                </wp:positionH>
                <wp:positionV relativeFrom="paragraph">
                  <wp:posOffset>47625</wp:posOffset>
                </wp:positionV>
                <wp:extent cx="19050" cy="762000"/>
                <wp:effectExtent l="76200" t="38100" r="57150" b="57150"/>
                <wp:wrapNone/>
                <wp:docPr id="212" name="Straight Arrow Connector 21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19050" cy="762000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rgbClr val="FF0000"/>
                          </a:solidFill>
                          <a:prstDash val="dash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0E1FBBE">
              <v:shapetype id="_x0000_t32" coordsize="21600,21600" o:oned="t" filled="f" o:spt="32" path="m,l21600,21600e" w14:anchorId="2AA5EF72">
                <v:path fillok="f" arrowok="t" o:connecttype="none"/>
                <o:lock v:ext="edit" shapetype="t"/>
              </v:shapetype>
              <v:shape id="Straight Arrow Connector 212" style="position:absolute;margin-left:196.5pt;margin-top:3.75pt;width:1.5pt;height:60pt;z-index:25207603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red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lNX9AwIAAHkEAAAOAAAAZHJzL2Uyb0RvYy54bWysVF2v0zAMfUfiP0R5Z20ncYFp3RXaGC8I&#10;Ji78gCxx2khpEjlh3f49Trr18nElBOIli2sf+/jY2fr+PFh2AozGu5Y3i5ozcNIr47qWf/2yf/Ga&#10;s5iEU8J6By2/QOT3m+fP1mNYwdL33ipARklcXI2h5X1KYVVVUfYwiLjwARw5tcdBJDKxqxSKkbIP&#10;tlrW9V01elQBvYQY6etucvJNya81yPRJ6wiJ2ZYTt1ROLOcxn9VmLVYditAbeaUh/oHFIIyjonOq&#10;nUiCfUPzW6rBSPTR67SQfqi81kZC6YG6aepfunnoRYDSC4kTwyxT/H9p5cfTAZlRLV82S86cGGhI&#10;DwmF6frE3iL6kW29cySkR5ZjSLExxBUBt+6AVyuGA+b2zxqH/EuNsXNR+TKrDOfEJH1s3tQvaRSS&#10;PK/uaIZlCNUjNmBM78EPLF9aHq9kZhZNEVqcPsRE1Ql4A+TC1rHxViLb0Vuj9sbaYmB33FpkJ0Hb&#10;sN9T6Vvtn8Jyvp2I/RSn6DatSQ9CvXOKpUsgkRIa4ToLky8JY5/2EUHriGcWbZKp3NLFwkT4M2ga&#10;QBamNFZWH2aaQkpwqclVSiaKzjBNLc3A+s/Aa3yGQnkWfwOeEaWyd2kGD8Z5fKp6Ot8o6yn+psDU&#10;d5bg6NWlLFCRhva7dHh9i/kB/WgX+OM/xuY7AAAA//8DAFBLAwQUAAYACAAAACEAt4iRDd4AAAAJ&#10;AQAADwAAAGRycy9kb3ducmV2LnhtbEyPwU7DMBBE70j8g7VI3KhDA4WGOBUiQj1wQCQcOLr2kgTi&#10;dRS7Sfr3LCc4zs5o9k2+W1wvJhxD50nB9SoBgWS87ahR8F4/X92DCFGT1b0nVHDCALvi/CzXmfUz&#10;veFUxUZwCYVMK2hjHDIpg2nR6bDyAxJ7n350OrIcG2lHPXO56+U6STbS6Y74Q6sHfGrRfFdHp+Dj&#10;VE6mvnndm6+X2lezLHHflUpdXiyPDyAiLvEvDL/4jA4FMx38kWwQvYJ0m/KWqODuFgT76XbD+sDB&#10;NV9kkcv/C4ofAAAA//8DAFBLAQItABQABgAIAAAAIQC2gziS/gAAAOEBAAATAAAAAAAAAAAAAAAA&#10;AAAAAABbQ29udGVudF9UeXBlc10ueG1sUEsBAi0AFAAGAAgAAAAhADj9If/WAAAAlAEAAAsAAAAA&#10;AAAAAAAAAAAALwEAAF9yZWxzLy5yZWxzUEsBAi0AFAAGAAgAAAAhAOmU1f0DAgAAeQQAAA4AAAAA&#10;AAAAAAAAAAAALgIAAGRycy9lMm9Eb2MueG1sUEsBAi0AFAAGAAgAAAAhALeIkQ3eAAAACQEAAA8A&#10;AAAAAAAAAAAAAAAAXQQAAGRycy9kb3ducmV2LnhtbFBLBQYAAAAABAAEAPMAAABoBQAAAAA=&#10;">
                <v:stroke dashstyle="dash" startarrow="block" endarrow="block"/>
              </v:shape>
            </w:pict>
          </mc:Fallback>
        </mc:AlternateContent>
      </w:r>
      <w:r w:rsidR="002E3045" w:rsidRPr="002E3045">
        <w:rPr>
          <w:rFonts w:ascii="Arial Black" w:hAnsi="Arial Black" w:cs="Times New Roman"/>
          <w:noProof/>
          <w:sz w:val="88"/>
          <w:szCs w:val="88"/>
        </w:rPr>
        <mc:AlternateContent>
          <mc:Choice Requires="wps">
            <w:drawing>
              <wp:anchor distT="0" distB="0" distL="114300" distR="114300" simplePos="0" relativeHeight="252075008" behindDoc="0" locked="0" layoutInCell="1" allowOverlap="1" wp14:anchorId="79C98584" wp14:editId="431424FF">
                <wp:simplePos x="0" y="0"/>
                <wp:positionH relativeFrom="column">
                  <wp:posOffset>1196340</wp:posOffset>
                </wp:positionH>
                <wp:positionV relativeFrom="paragraph">
                  <wp:posOffset>377190</wp:posOffset>
                </wp:positionV>
                <wp:extent cx="809625" cy="19050"/>
                <wp:effectExtent l="0" t="95250" r="0" b="95250"/>
                <wp:wrapNone/>
                <wp:docPr id="210" name="Straight Arrow Connector 21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809625" cy="19050"/>
                        </a:xfrm>
                        <a:prstGeom prst="straightConnector1">
                          <a:avLst/>
                        </a:prstGeom>
                        <a:ln w="28575">
                          <a:solidFill>
                            <a:srgbClr val="FF0000"/>
                          </a:solidFill>
                          <a:prstDash val="dash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1AD6FAA">
              <v:shape id="Straight Arrow Connector 210" style="position:absolute;margin-left:94.2pt;margin-top:29.7pt;width:63.75pt;height:1.5pt;flip:y;z-index:25207500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red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6Sx8FAIAAIMEAAAOAAAAZHJzL2Uyb0RvYy54bWysVE2P0zAUvCPxHyzfadJKXbpV0xVqKRcE&#10;FQvcXX8klhzbejZN++95ttOwwHIA0YNl570Zz4ztbh4uvSFnCUE729D5rKZEWu6Etm1Dv3w+vFpR&#10;EiKzghlnZUOvMtCH7csXm8Gv5cJ1zggJBElsWA++oV2Mfl1VgXeyZ2HmvLRYVA56FnEJbSWADcje&#10;m2pR13fV4EB4cFyGgF/3pUi3mV8pyeNHpYKMxDQUtcU8Qh5Paay2G7ZugflO81EG+wcVPdMWN52o&#10;9iwy8g30b1S95uCCU3HGXV85pTSX2QO6mde/uHnsmJfZC4YT/BRT+H+0/MP5CESLhi7mmI9lPR7S&#10;YwSm2y6SNwBuIDtnLQbpgKQeTGzwYY3AnT3CuAr+CMn+RUFPlNH+K16GHAhaJJec93XKW14i4fhx&#10;Vd/fLZaUcCzN7+tlJq8KS2LzEOI76XqSJg0No6xJT9mBnd+HiDoQeAMksLFkQFer5etlFhKc0eKg&#10;jUnFAO1pZ4CcGd6Lw6HGXzKGFD+1Jb49C13pEzgrF6aTTLy1gsSrx7giaGZbI0stMm2eryG7sbhJ&#10;iq8ElmfxamQR/EkqPAoMphjLj0BOMhnn0sb5qNNY7E4whZYmYF2sptfzJ+DYn6AyP5C/AU+IvLOz&#10;cQL32jp4bvd4uUlWpf+WQPGdIjg5cc1XKUeDNz2fxPgq01N6us7wH/8d2+8AAAD//wMAUEsDBBQA&#10;BgAIAAAAIQCrex2R3wAAAAkBAAAPAAAAZHJzL2Rvd25yZXYueG1sTI/LTsMwEEX3SPyDNUhsEHVq&#10;0ioNcSrEo+oOkfYD3NgkgXhsYqcJf8+wgtXoao7unCm2s+3Z2QyhcyhhuUiAGayd7rCRcDy83GbA&#10;QlSoVe/QSPg2Abbl5UWhcu0mfDPnKjaMSjDkSkIbo885D3VrrAoL5w3S7t0NVkWKQ8P1oCYqtz0X&#10;SbLmVnVIF1rlzWNr6s9qtBL0LkWfCO+/RLV7np4+bl73YpTy+mp+uAcWzRz/YPjVJ3UoyenkRtSB&#10;9ZSzLCVUwmpDk4C75WoD7CRhLVLgZcH/f1D+AAAA//8DAFBLAQItABQABgAIAAAAIQC2gziS/gAA&#10;AOEBAAATAAAAAAAAAAAAAAAAAAAAAABbQ29udGVudF9UeXBlc10ueG1sUEsBAi0AFAAGAAgAAAAh&#10;ADj9If/WAAAAlAEAAAsAAAAAAAAAAAAAAAAALwEAAF9yZWxzLy5yZWxzUEsBAi0AFAAGAAgAAAAh&#10;AKPpLHwUAgAAgwQAAA4AAAAAAAAAAAAAAAAALgIAAGRycy9lMm9Eb2MueG1sUEsBAi0AFAAGAAgA&#10;AAAhAKt7HZHfAAAACQEAAA8AAAAAAAAAAAAAAAAAbgQAAGRycy9kb3ducmV2LnhtbFBLBQYAAAAA&#10;BAAEAPMAAAB6BQAAAAA=&#10;" w14:anchorId="06A04324">
                <v:stroke dashstyle="dash" startarrow="block" endarrow="block"/>
              </v:shape>
            </w:pict>
          </mc:Fallback>
        </mc:AlternateContent>
      </w:r>
      <w:r w:rsidR="002E3045" w:rsidRPr="002E3045">
        <w:rPr>
          <w:rFonts w:ascii="Arial Black" w:hAnsi="Arial Black" w:cs="Times New Roman"/>
          <w:noProof/>
          <w:sz w:val="88"/>
          <w:szCs w:val="88"/>
        </w:rPr>
        <mc:AlternateContent>
          <mc:Choice Requires="wps">
            <w:drawing>
              <wp:anchor distT="0" distB="0" distL="114300" distR="114300" simplePos="0" relativeHeight="252072960" behindDoc="0" locked="0" layoutInCell="1" allowOverlap="1" wp14:anchorId="76DC10D7" wp14:editId="737F0FDF">
                <wp:simplePos x="0" y="0"/>
                <wp:positionH relativeFrom="column">
                  <wp:posOffset>234315</wp:posOffset>
                </wp:positionH>
                <wp:positionV relativeFrom="paragraph">
                  <wp:posOffset>381000</wp:posOffset>
                </wp:positionV>
                <wp:extent cx="809625" cy="19050"/>
                <wp:effectExtent l="0" t="95250" r="0" b="95250"/>
                <wp:wrapNone/>
                <wp:docPr id="209" name="Straight Arrow Connector 20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809625" cy="19050"/>
                        </a:xfrm>
                        <a:prstGeom prst="straightConnector1">
                          <a:avLst/>
                        </a:prstGeom>
                        <a:ln w="28575">
                          <a:solidFill>
                            <a:srgbClr val="FF0000"/>
                          </a:solidFill>
                          <a:prstDash val="dash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669C4E0">
              <v:shape id="Straight Arrow Connector 209" style="position:absolute;margin-left:18.45pt;margin-top:30pt;width:63.75pt;height:1.5pt;flip:y;z-index:25207296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red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6zxdtFQIAAIMEAAAOAAAAZHJzL2Uyb0RvYy54bWysVE2P0zAUvCPxHyzfadJKXbpV0xVqKRcE&#10;FQvcXX8klhzbejZN++95ttOwwHIA0YNl570Zz4ztbh4uvSFnCUE729D5rKZEWu6Etm1Dv3w+vFpR&#10;EiKzghlnZUOvMtCH7csXm8Gv5cJ1zggJBElsWA++oV2Mfl1VgXeyZ2HmvLRYVA56FnEJbSWADcje&#10;m2pR13fV4EB4cFyGgF/3pUi3mV8pyeNHpYKMxDQUtcU8Qh5Paay2G7ZugflO81EG+wcVPdMWN52o&#10;9iwy8g30b1S95uCCU3HGXV85pTSX2QO6mde/uHnsmJfZC4YT/BRT+H+0/MP5CESLhi7qe0os6/GQ&#10;HiMw3XaRvAFwA9k5azFIByT1YGKDD2sE7uwRxlXwR0j2Lwp6ooz2X/Ey5EDQIrnkvK9T3vISCceP&#10;q/r+brGkhGNpfl8v83FUhSWxeQjxnXQ9SZOGhlHWpKfswM7vQ0QdCLwBEthYMqCr1fL1MgsJzmhx&#10;0MakYoD2tDNAzgzvxeFQ4y8ZQ4qf2hLfnoWu9AmclQvTSSbeWkHi1WNcETSzrZGlFpk2z9eQ3Vjc&#10;JMVXAsuzeDWyCP4kFR4FBlOM5UcgJ5mMc2njfNRpLHYnmEJLE7AuVtPr+RNw7E9QmR/I34AnRN7Z&#10;2TiBe20dPLd7vNwkq9J/S6D4ThGcnLjmq5SjwZueT2J8lekpPV1n+I//ju13AAAA//8DAFBLAwQU&#10;AAYACAAAACEANQPq3dwAAAAIAQAADwAAAGRycy9kb3ducmV2LnhtbEyPzU7DMBCE70i8g7VIXBC1&#10;SasIQpwK8VNxQwQewI2XJBCvTew04e3ZnuC4M6PZb8rt4gZxwDH2njRcrRQIpMbbnloN729Pl9cg&#10;YjJkzeAJNfxghG11elKawvqZXvFQp1ZwCcXCaOhSCoWUsenQmbjyAYm9Dz86k/gcW2lHM3O5G2Sm&#10;VC6d6Yk/dCbgfYfNVz05DXa3oaCyEL6zevc4P3xevDxnk9bnZ8vdLYiES/oLwxGf0aFipr2fyEYx&#10;aFjnN5zUkCuedPTzzQbEnoW1AlmV8v+A6hcAAP//AwBQSwECLQAUAAYACAAAACEAtoM4kv4AAADh&#10;AQAAEwAAAAAAAAAAAAAAAAAAAAAAW0NvbnRlbnRfVHlwZXNdLnhtbFBLAQItABQABgAIAAAAIQA4&#10;/SH/1gAAAJQBAAALAAAAAAAAAAAAAAAAAC8BAABfcmVscy8ucmVsc1BLAQItABQABgAIAAAAIQA6&#10;zxdtFQIAAIMEAAAOAAAAAAAAAAAAAAAAAC4CAABkcnMvZTJvRG9jLnhtbFBLAQItABQABgAIAAAA&#10;IQA1A+rd3AAAAAgBAAAPAAAAAAAAAAAAAAAAAG8EAABkcnMvZG93bnJldi54bWxQSwUGAAAAAAQA&#10;BADzAAAAeAUAAAAA&#10;" w14:anchorId="4D523E41">
                <v:stroke dashstyle="dash" startarrow="block" endarrow="block"/>
              </v:shape>
            </w:pict>
          </mc:Fallback>
        </mc:AlternateContent>
      </w:r>
      <w:r w:rsidR="002E3045" w:rsidRPr="002E3045">
        <w:rPr>
          <w:rFonts w:ascii="Arial Black" w:hAnsi="Arial Black" w:cs="Times New Roman"/>
          <w:noProof/>
          <w:sz w:val="88"/>
          <w:szCs w:val="88"/>
        </w:rPr>
        <mc:AlternateContent>
          <mc:Choice Requires="wps">
            <w:drawing>
              <wp:anchor distT="0" distB="0" distL="114300" distR="114300" simplePos="0" relativeHeight="252078080" behindDoc="0" locked="0" layoutInCell="1" allowOverlap="1" wp14:anchorId="6C90E34F" wp14:editId="0D6D2CF0">
                <wp:simplePos x="0" y="0"/>
                <wp:positionH relativeFrom="column">
                  <wp:posOffset>3006090</wp:posOffset>
                </wp:positionH>
                <wp:positionV relativeFrom="paragraph">
                  <wp:posOffset>377190</wp:posOffset>
                </wp:positionV>
                <wp:extent cx="809625" cy="19050"/>
                <wp:effectExtent l="0" t="95250" r="0" b="95250"/>
                <wp:wrapNone/>
                <wp:docPr id="213" name="Straight Arrow Connector 21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809625" cy="19050"/>
                        </a:xfrm>
                        <a:prstGeom prst="straightConnector1">
                          <a:avLst/>
                        </a:prstGeom>
                        <a:ln w="28575">
                          <a:solidFill>
                            <a:srgbClr val="FF0000"/>
                          </a:solidFill>
                          <a:prstDash val="dash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15059B50">
              <v:shape id="Straight Arrow Connector 213" style="position:absolute;margin-left:236.7pt;margin-top:29.7pt;width:63.75pt;height:1.5pt;flip:y;z-index:25207808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red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lPuXFQIAAIMEAAAOAAAAZHJzL2Uyb0RvYy54bWysVE2vEyEU3Zv4Hwh7O9OaPvuaTl9Ma90Y&#10;bXzqnvIxQ8IAuWCn/fdeYDp+PRcauyAw957DOQfo5uHSG3KWELSzDZ3Pakqk5U5o2zb086fDixUl&#10;ITIrmHFWNvQqA33YPn+2GfxaLlznjJBAkMSG9eAb2sXo11UVeCd7FmbOS4tF5aBnEZfQVgLYgOy9&#10;qRZ1fVcNDoQHx2UI+HVfinSb+ZWSPH5QKshITENRW8wj5PGUxmq7YesWmO80H2Wwf1DRM21x04lq&#10;zyIjX0H/RtVrDi44FWfc9ZVTSnOZPaCbef2Lm8eOeZm9YDjBTzGF/0fL35+PQLRo6GL+khLLejyk&#10;xwhMt10krwHcQHbOWgzSAUk9mNjgwxqBO3uEcRX8EZL9i4KeKKP9F7wMORC0SC457+uUt7xEwvHj&#10;qr6/Wywp4Via39fLfBxVYUlsHkJ8K11P0qShYZQ16Sk7sPO7EFEHAm+ABDaWDOhqtXy1zEKCM1oc&#10;tDGpGKA97QyQM8N7cTjU+EvGkOKntsS3Z6ErfQJn5cJ0kok3VpB49RhXBM1sa2SpRabN0zVkNxY3&#10;SfGVwPIsXo0sgj9KhUeBwRRj+RHISSbjXNo4H3Uai90JptDSBKyL1fR6/gQc+xNU5gfyN+AJkXd2&#10;Nk7gXlsHT+0eLzfJqvTfEii+UwQnJ675KuVo8KbnkxhfZXpKP64z/Pt/x/YbAAAA//8DAFBLAwQU&#10;AAYACAAAACEA7t/54N4AAAAJAQAADwAAAGRycy9kb3ducmV2LnhtbEyPz07DMAyH70i8Q2QkLmhL&#10;CGWw0nRC/Jm4IToeIGtCW2ic0KRrefuZE5xsy59+/lxsZtezgx1i51HB5VIAs1h702Gj4H33vLgF&#10;FpNGo3uPVsGPjbApT08KnRs/4Zs9VKlhFIIx1wralELOeaxb63Rc+mCRdh9+cDrRODTcDHqicNdz&#10;KcSKO90hXWh1sA+trb+q0Skw2wyDkCF8y2r7ND1+Xry+yFGp87P5/g5YsnP6g+FXn9ShJKe9H9FE&#10;1ivIbq4yQhVcr6kSsBJiDWxPjcyAlwX//0F5BAAA//8DAFBLAQItABQABgAIAAAAIQC2gziS/gAA&#10;AOEBAAATAAAAAAAAAAAAAAAAAAAAAABbQ29udGVudF9UeXBlc10ueG1sUEsBAi0AFAAGAAgAAAAh&#10;ADj9If/WAAAAlAEAAAsAAAAAAAAAAAAAAAAALwEAAF9yZWxzLy5yZWxzUEsBAi0AFAAGAAgAAAAh&#10;AGaU+5cVAgAAgwQAAA4AAAAAAAAAAAAAAAAALgIAAGRycy9lMm9Eb2MueG1sUEsBAi0AFAAGAAgA&#10;AAAhAO7f+eDeAAAACQEAAA8AAAAAAAAAAAAAAAAAbwQAAGRycy9kb3ducmV2LnhtbFBLBQYAAAAA&#10;BAAEAPMAAAB6BQAAAAA=&#10;" w14:anchorId="560A3444">
                <v:stroke dashstyle="dash" startarrow="block" endarrow="block"/>
              </v:shape>
            </w:pict>
          </mc:Fallback>
        </mc:AlternateContent>
      </w:r>
      <w:r w:rsidR="002E3045" w:rsidRPr="002E3045">
        <w:rPr>
          <w:rFonts w:ascii="Arial Black" w:hAnsi="Arial Black" w:cs="Times New Roman"/>
          <w:noProof/>
          <w:sz w:val="88"/>
          <w:szCs w:val="88"/>
        </w:rPr>
        <mc:AlternateContent>
          <mc:Choice Requires="wps">
            <w:drawing>
              <wp:anchor distT="0" distB="0" distL="114300" distR="114300" simplePos="0" relativeHeight="252082176" behindDoc="0" locked="0" layoutInCell="1" allowOverlap="1" wp14:anchorId="3061A192" wp14:editId="2C80223A">
                <wp:simplePos x="0" y="0"/>
                <wp:positionH relativeFrom="column">
                  <wp:posOffset>4297680</wp:posOffset>
                </wp:positionH>
                <wp:positionV relativeFrom="paragraph">
                  <wp:posOffset>46355</wp:posOffset>
                </wp:positionV>
                <wp:extent cx="19050" cy="762000"/>
                <wp:effectExtent l="76200" t="38100" r="57150" b="57150"/>
                <wp:wrapNone/>
                <wp:docPr id="215" name="Straight Arrow Connector 21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19050" cy="762000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rgbClr val="FF0000"/>
                          </a:solidFill>
                          <a:prstDash val="dash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0AA331D">
              <v:shape id="Straight Arrow Connector 215" style="position:absolute;margin-left:338.4pt;margin-top:3.65pt;width:1.5pt;height:60pt;z-index:25208217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red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4hL4RAwIAAHkEAAAOAAAAZHJzL2Uyb0RvYy54bWysVFGP0zAMfkfiP0R5Z20n3QHTuhPaGC8I&#10;Thz8gCxx2khpEjlh3f49Trr1ODgJgXjJ4tqf/fmzs/XdabDsCBiNdy1vFjVn4KRXxnUt//Z1/+oN&#10;ZzEJp4T1Dlp+hsjvNi9frMewgqXvvVWAjJK4uBpDy/uUwqqqouxhEHHhAzhyao+DSGRiVykUI2Uf&#10;bLWs69tq9KgCegkx0tfd5OSbkl9rkOmz1hESsy0nbqmcWM5DPqvNWqw6FKE38kJD/AOLQRhHRedU&#10;O5EE+47mt1SDkeij12kh/VB5rY2E0gN109S/dPPQiwClFxInhlmm+P/Syk/He2RGtXzZ3HDmxEBD&#10;ekgoTNcn9g7Rj2zrnSMhPbIcQ4qNIa4IuHX3eLFiuMfc/knjkH+pMXYqKp9nleGUmKSPzdv6hkYh&#10;yfP6lmZYhlA9YgPG9AH8wPKl5fFCZmbRFKHF8WNMVJ2AV0AubB0bryWyHb01am+sLQZ2h61FdhS0&#10;Dfs9lb7WfhKW8+1E7Kc4RbdpTXoQ6r1TLJ0DiZTQCNdZmHxJGPu8jwhaRzyzaJNM5ZbOFibCX0DT&#10;ALIwpbGy+jDTFFKCS02uUjJRdIZpamkG1n8GXuIzFMqz+BvwjCiVvUszeDDO43PV0+lKWU/xVwWm&#10;vrMEB6/OZYGKNLTfpcPLW8wP6Ge7wB//MTY/AAAA//8DAFBLAwQUAAYACAAAACEAWC89v90AAAAJ&#10;AQAADwAAAGRycy9kb3ducmV2LnhtbEyPQU+EMBCF7yb+h2ZMvLnF1YAiZWMkZg8ejODBY7cdAaVT&#10;QrvA/nvHkx7fvJc33yt2qxvEjFPoPSm43iQgkIy3PbUK3pvnqzsQIWqyevCECk4YYFeenxU6t36h&#10;N5zr2AouoZBrBV2MYy5lMB06HTZ+RGLv009OR5ZTK+2kFy53g9wmSSqd7ok/dHrEpw7Nd310Cj5O&#10;1Wya29e9+XppfL3ICvd9pdTlxfr4ACLiGv/C8IvP6FAy08EfyQYxKEizlNGjguwGBPtpds/6wMEt&#10;X2RZyP8Lyh8AAAD//wMAUEsBAi0AFAAGAAgAAAAhALaDOJL+AAAA4QEAABMAAAAAAAAAAAAAAAAA&#10;AAAAAFtDb250ZW50X1R5cGVzXS54bWxQSwECLQAUAAYACAAAACEAOP0h/9YAAACUAQAACwAAAAAA&#10;AAAAAAAAAAAvAQAAX3JlbHMvLnJlbHNQSwECLQAUAAYACAAAACEAOIS+EQMCAAB5BAAADgAAAAAA&#10;AAAAAAAAAAAuAgAAZHJzL2Uyb0RvYy54bWxQSwECLQAUAAYACAAAACEAWC89v90AAAAJAQAADwAA&#10;AAAAAAAAAAAAAABdBAAAZHJzL2Rvd25yZXYueG1sUEsFBgAAAAAEAAQA8wAAAGcFAAAAAA==&#10;" w14:anchorId="20D3B206">
                <v:stroke dashstyle="dash" startarrow="block" endarrow="block"/>
              </v:shape>
            </w:pict>
          </mc:Fallback>
        </mc:AlternateContent>
      </w:r>
      <w:r w:rsidR="003136D2" w:rsidRPr="002E3045">
        <w:rPr>
          <w:rFonts w:ascii="Arial Black" w:hAnsi="Arial Black" w:cs="Times New Roman"/>
          <w:sz w:val="88"/>
          <w:szCs w:val="88"/>
        </w:rPr>
        <w:t>B</w:t>
      </w:r>
      <w:r w:rsidR="002E3045">
        <w:rPr>
          <w:rFonts w:ascii="Arial Black" w:hAnsi="Arial Black" w:cs="Times New Roman"/>
          <w:sz w:val="88"/>
          <w:szCs w:val="88"/>
        </w:rPr>
        <w:tab/>
      </w:r>
      <w:r w:rsidR="00F17EDC" w:rsidRPr="002E3045">
        <w:rPr>
          <w:rFonts w:ascii="Arial Black" w:hAnsi="Arial Black" w:cs="Times New Roman"/>
          <w:sz w:val="88"/>
          <w:szCs w:val="88"/>
        </w:rPr>
        <w:tab/>
      </w:r>
      <w:r w:rsidR="003136D2" w:rsidRPr="002E3045">
        <w:rPr>
          <w:rFonts w:ascii="Arial Black" w:hAnsi="Arial Black" w:cs="Times New Roman"/>
          <w:sz w:val="88"/>
          <w:szCs w:val="88"/>
        </w:rPr>
        <w:t>C</w:t>
      </w:r>
      <w:r w:rsidR="00CD3BDD" w:rsidRPr="002E3045">
        <w:rPr>
          <w:rFonts w:ascii="Arial Black" w:hAnsi="Arial Black" w:cs="Times New Roman"/>
          <w:sz w:val="88"/>
          <w:szCs w:val="88"/>
        </w:rPr>
        <w:tab/>
      </w:r>
      <w:r w:rsidR="002E3045">
        <w:rPr>
          <w:rFonts w:ascii="Arial Black" w:hAnsi="Arial Black" w:cs="Times New Roman"/>
          <w:sz w:val="88"/>
          <w:szCs w:val="88"/>
        </w:rPr>
        <w:tab/>
      </w:r>
      <w:proofErr w:type="gramStart"/>
      <w:r w:rsidR="003136D2" w:rsidRPr="002E3045">
        <w:rPr>
          <w:rFonts w:ascii="Arial Black" w:hAnsi="Arial Black" w:cs="Times New Roman"/>
          <w:sz w:val="88"/>
          <w:szCs w:val="88"/>
        </w:rPr>
        <w:t>A</w:t>
      </w:r>
      <w:proofErr w:type="gramEnd"/>
      <w:r w:rsidR="002E3045">
        <w:rPr>
          <w:rFonts w:ascii="Arial Black" w:hAnsi="Arial Black" w:cs="Times New Roman"/>
          <w:sz w:val="88"/>
          <w:szCs w:val="88"/>
        </w:rPr>
        <w:tab/>
      </w:r>
      <w:r w:rsidR="00F17EDC" w:rsidRPr="002E3045">
        <w:rPr>
          <w:rFonts w:ascii="Arial Black" w:hAnsi="Arial Black" w:cs="Times New Roman"/>
          <w:sz w:val="88"/>
          <w:szCs w:val="88"/>
        </w:rPr>
        <w:tab/>
      </w:r>
      <w:r w:rsidR="003136D2" w:rsidRPr="002E3045">
        <w:rPr>
          <w:rFonts w:ascii="Arial Black" w:hAnsi="Arial Black" w:cs="Times New Roman"/>
          <w:sz w:val="88"/>
          <w:szCs w:val="88"/>
        </w:rPr>
        <w:t>E</w:t>
      </w:r>
      <w:r w:rsidR="00927FFD" w:rsidRPr="002E3045">
        <w:rPr>
          <w:rFonts w:ascii="Arial Black" w:hAnsi="Arial Black" w:cs="Times New Roman"/>
          <w:sz w:val="88"/>
          <w:szCs w:val="88"/>
        </w:rPr>
        <w:tab/>
      </w:r>
      <w:r w:rsidR="00927FFD" w:rsidRPr="002E3045">
        <w:rPr>
          <w:rFonts w:ascii="Arial Black" w:hAnsi="Arial Black" w:cs="Times New Roman"/>
          <w:sz w:val="88"/>
          <w:szCs w:val="88"/>
        </w:rPr>
        <w:tab/>
      </w:r>
      <w:r w:rsidR="003136D2" w:rsidRPr="002E3045">
        <w:rPr>
          <w:rFonts w:ascii="Arial Black" w:hAnsi="Arial Black" w:cs="Times New Roman"/>
          <w:sz w:val="88"/>
          <w:szCs w:val="88"/>
        </w:rPr>
        <w:t>T</w:t>
      </w:r>
      <w:r w:rsidR="00927FFD" w:rsidRPr="002E3045">
        <w:rPr>
          <w:rFonts w:ascii="Arial Black" w:hAnsi="Arial Black" w:cs="Times New Roman"/>
          <w:sz w:val="88"/>
          <w:szCs w:val="88"/>
        </w:rPr>
        <w:tab/>
      </w:r>
      <w:r w:rsidR="00CD3BDD" w:rsidRPr="002E3045">
        <w:rPr>
          <w:rFonts w:ascii="Arial Black" w:hAnsi="Arial Black" w:cs="Times New Roman"/>
          <w:sz w:val="88"/>
          <w:szCs w:val="88"/>
        </w:rPr>
        <w:tab/>
      </w:r>
    </w:p>
    <w:p w14:paraId="74481395" w14:textId="77777777" w:rsidR="00C33A12" w:rsidRDefault="001F49C3" w:rsidP="00855D6E">
      <w:pPr>
        <w:rPr>
          <w:rFonts w:ascii="Times New Roman" w:hAnsi="Times New Roman" w:cs="Times New Roman"/>
          <w:b/>
          <w:sz w:val="24"/>
          <w:szCs w:val="24"/>
        </w:rPr>
      </w:pPr>
      <w:r w:rsidRPr="001F49C3">
        <w:rPr>
          <w:rFonts w:ascii="Times New Roman" w:hAnsi="Times New Roman" w:cs="Times New Roman"/>
          <w:b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 w:rsidR="00B73431">
        <w:rPr>
          <w:rFonts w:ascii="Times New Roman" w:hAnsi="Times New Roman" w:cs="Times New Roman"/>
          <w:b/>
          <w:sz w:val="24"/>
          <w:szCs w:val="24"/>
        </w:rPr>
        <w:t>.2.4</w:t>
      </w:r>
      <w:r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C33A12">
        <w:rPr>
          <w:rFonts w:ascii="Times New Roman" w:hAnsi="Times New Roman" w:cs="Times New Roman"/>
          <w:b/>
          <w:sz w:val="24"/>
          <w:szCs w:val="24"/>
        </w:rPr>
        <w:t>Symmetries of a Pinwheel</w:t>
      </w:r>
    </w:p>
    <w:p w14:paraId="0C242FF2" w14:textId="77777777" w:rsidR="00CB633D" w:rsidRPr="00C33A12" w:rsidRDefault="001F49C3" w:rsidP="00C33A12">
      <w:pPr>
        <w:ind w:firstLine="720"/>
        <w:rPr>
          <w:rFonts w:ascii="Times New Roman" w:hAnsi="Times New Roman" w:cs="Times New Roman"/>
          <w:bCs/>
          <w:sz w:val="24"/>
          <w:szCs w:val="24"/>
        </w:rPr>
      </w:pPr>
      <w:r w:rsidRPr="00C33A12">
        <w:rPr>
          <w:rFonts w:ascii="Times New Roman" w:hAnsi="Times New Roman" w:cs="Times New Roman"/>
          <w:bCs/>
          <w:sz w:val="24"/>
          <w:szCs w:val="24"/>
        </w:rPr>
        <w:t xml:space="preserve">Identify the </w:t>
      </w:r>
      <w:r w:rsidR="00C33A12">
        <w:rPr>
          <w:rFonts w:ascii="Times New Roman" w:hAnsi="Times New Roman" w:cs="Times New Roman"/>
          <w:bCs/>
          <w:sz w:val="24"/>
          <w:szCs w:val="24"/>
        </w:rPr>
        <w:t>r</w:t>
      </w:r>
      <w:r w:rsidR="00F83FE8" w:rsidRPr="00C33A12">
        <w:rPr>
          <w:rFonts w:ascii="Times New Roman" w:hAnsi="Times New Roman" w:cs="Times New Roman"/>
          <w:bCs/>
          <w:sz w:val="24"/>
          <w:szCs w:val="24"/>
        </w:rPr>
        <w:t>otation</w:t>
      </w:r>
      <w:r w:rsidR="00B73431" w:rsidRPr="00C33A12">
        <w:rPr>
          <w:rFonts w:ascii="Times New Roman" w:hAnsi="Times New Roman" w:cs="Times New Roman"/>
          <w:bCs/>
          <w:sz w:val="24"/>
          <w:szCs w:val="24"/>
        </w:rPr>
        <w:t xml:space="preserve"> and </w:t>
      </w:r>
      <w:r w:rsidR="00C33A12">
        <w:rPr>
          <w:rFonts w:ascii="Times New Roman" w:hAnsi="Times New Roman" w:cs="Times New Roman"/>
          <w:bCs/>
          <w:sz w:val="24"/>
          <w:szCs w:val="24"/>
        </w:rPr>
        <w:t>r</w:t>
      </w:r>
      <w:r w:rsidR="00F83FE8" w:rsidRPr="00C33A12">
        <w:rPr>
          <w:rFonts w:ascii="Times New Roman" w:hAnsi="Times New Roman" w:cs="Times New Roman"/>
          <w:bCs/>
          <w:sz w:val="24"/>
          <w:szCs w:val="24"/>
        </w:rPr>
        <w:t>eflection</w:t>
      </w:r>
      <w:r w:rsidR="00C33A12">
        <w:rPr>
          <w:rFonts w:ascii="Times New Roman" w:hAnsi="Times New Roman" w:cs="Times New Roman"/>
          <w:bCs/>
          <w:sz w:val="24"/>
          <w:szCs w:val="24"/>
        </w:rPr>
        <w:t xml:space="preserve"> symmetries of a p</w:t>
      </w:r>
      <w:r w:rsidR="00B73431" w:rsidRPr="00C33A12">
        <w:rPr>
          <w:rFonts w:ascii="Times New Roman" w:hAnsi="Times New Roman" w:cs="Times New Roman"/>
          <w:bCs/>
          <w:sz w:val="24"/>
          <w:szCs w:val="24"/>
        </w:rPr>
        <w:t>in</w:t>
      </w:r>
      <w:r w:rsidRPr="00C33A12">
        <w:rPr>
          <w:rFonts w:ascii="Times New Roman" w:hAnsi="Times New Roman" w:cs="Times New Roman"/>
          <w:bCs/>
          <w:sz w:val="24"/>
          <w:szCs w:val="24"/>
        </w:rPr>
        <w:t>wheel.</w:t>
      </w:r>
    </w:p>
    <w:p w14:paraId="63501148" w14:textId="77777777" w:rsidR="00ED3B49" w:rsidRPr="00ED3B49" w:rsidRDefault="00ED3B49" w:rsidP="00ED3B49">
      <w:pPr>
        <w:ind w:left="720"/>
        <w:rPr>
          <w:rFonts w:ascii="Times New Roman" w:hAnsi="Times New Roman" w:cs="Times New Roman"/>
          <w:b/>
          <w:bCs/>
          <w:sz w:val="24"/>
          <w:szCs w:val="24"/>
        </w:rPr>
      </w:pPr>
      <w:r w:rsidRPr="00ED3B49">
        <w:rPr>
          <w:rFonts w:ascii="Times New Roman" w:hAnsi="Times New Roman" w:cs="Times New Roman"/>
          <w:b/>
          <w:bCs/>
          <w:sz w:val="24"/>
          <w:szCs w:val="24"/>
        </w:rPr>
        <w:t>Figure 10.2.5: There</w:t>
      </w:r>
      <w:r>
        <w:rPr>
          <w:rFonts w:ascii="Times New Roman" w:hAnsi="Times New Roman" w:cs="Times New Roman"/>
          <w:b/>
          <w:bCs/>
          <w:sz w:val="24"/>
          <w:szCs w:val="24"/>
        </w:rPr>
        <w:t xml:space="preserve"> are No Reflection Symmetries of</w:t>
      </w:r>
      <w:r w:rsidRPr="00ED3B49">
        <w:rPr>
          <w:rFonts w:ascii="Times New Roman" w:hAnsi="Times New Roman" w:cs="Times New Roman"/>
          <w:b/>
          <w:bCs/>
          <w:sz w:val="24"/>
          <w:szCs w:val="24"/>
        </w:rPr>
        <w:t xml:space="preserve"> the Pinwheel</w:t>
      </w:r>
    </w:p>
    <w:p w14:paraId="11B3E41B" w14:textId="77777777" w:rsidR="00CB633D" w:rsidRPr="002E3045" w:rsidRDefault="002F58C4" w:rsidP="00855D6E">
      <w:pPr>
        <w:ind w:firstLine="720"/>
        <w:rPr>
          <w:rFonts w:ascii="Times New Roman" w:hAnsi="Times New Roman" w:cs="Times New Roman"/>
          <w:sz w:val="24"/>
          <w:szCs w:val="24"/>
        </w:rPr>
      </w:pPr>
      <w:r>
        <w:rPr>
          <w:rFonts w:ascii="Arial Black" w:hAnsi="Arial Black" w:cs="Times New Roman"/>
          <w:noProof/>
          <w:sz w:val="96"/>
          <w:szCs w:val="96"/>
        </w:rPr>
        <mc:AlternateContent>
          <mc:Choice Requires="wps">
            <w:drawing>
              <wp:anchor distT="0" distB="0" distL="114300" distR="114300" simplePos="0" relativeHeight="252130304" behindDoc="0" locked="0" layoutInCell="1" allowOverlap="1" wp14:anchorId="4AADC9C9" wp14:editId="0822FF23">
                <wp:simplePos x="0" y="0"/>
                <wp:positionH relativeFrom="column">
                  <wp:posOffset>1314450</wp:posOffset>
                </wp:positionH>
                <wp:positionV relativeFrom="paragraph">
                  <wp:posOffset>15875</wp:posOffset>
                </wp:positionV>
                <wp:extent cx="45719" cy="1438275"/>
                <wp:effectExtent l="76200" t="38100" r="69215" b="47625"/>
                <wp:wrapNone/>
                <wp:docPr id="50743" name="Straight Arrow Connector 5074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45719" cy="1438275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rgbClr val="FF0000"/>
                          </a:solidFill>
                          <a:prstDash val="solid"/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9DEEAF6">
              <v:shape id="Straight Arrow Connector 50743" style="position:absolute;margin-left:103.5pt;margin-top:1.25pt;width:3.6pt;height:113.25pt;z-index:25213030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red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VlmuEgIAAH8EAAAOAAAAZHJzL2Uyb0RvYy54bWysVE2P2yAQvVfqf0DcG9vZpLsbxVlVSdNL&#10;1Ua77Q8gGGwkDGigcfLvO4Dj7fbj0Ko+YPDMm5n3mPH64dxrchLglTU1rWYlJcJw2yjT1vTrl/2b&#10;O0p8YKZh2hpR04vw9GHz+tV6cCsxt53VjQCCQYxfDa6mXQhuVRSed6JnfmadMGiUFnoW8Aht0QAb&#10;MHqvi3lZvi0GC40Dy4X3+HWXjXST4kspePgspReB6JpibSGtkNZjXIvNmq1aYK5TfCyD/UMVPVMG&#10;k06hdiww8g3UL6F6xcF6K8OM276wUiouEgdkU5U/sXnqmBOJC4rj3SST/39h+afTAYhqarosbxc3&#10;lBjW4zU9BWCq7QJ5B2AHsrXGoJQWSPZC1QbnVwjemgOMJ+8OECU4S+jjG8mRc1L6MiktzoFw/LhY&#10;3lb3lHC0VIubu/ntMt5E8Qx24MMHYXsSNzX1Yz1TIVVSm50++pCBV0DMrA0ZMPB9uSyTm7daNXul&#10;dTR6aI9bDeTEsCX2+xKfMfcLtxhvx3yX/ZIpN0snWPPeNCRcHAoVQDHTapFtgSn9extS0wYZRtmy&#10;UGkXLlrkih+FxGtAaTKzNABiqpNxLkyoxkK1Qe8Ik8hpAo5c4+T8CTj6R6hIw/E34AmRMlsTJnCv&#10;jIWs9Mvs4XwtWWb/qwKZd5TgaJtLaqEkDXZ5aoNxIuMY/XhO8Of/xuY7AAAA//8DAFBLAwQUAAYA&#10;CAAAACEAVqcd8t0AAAAJAQAADwAAAGRycy9kb3ducmV2LnhtbEyPwU7DMBBE70j8g7VI3Kgdq6Uh&#10;xKkA0Ruoaqk4u/GSBOJ1FLtt+HuWE9xmNaPZN+Vq8r044Ri7QAaymQKBVAfXUWNg/7a+yUHEZMnZ&#10;PhAa+MYIq+ryorSFC2fa4mmXGsElFAtroE1pKKSMdYvexlkYkNj7CKO3ic+xkW60Zy73vdRK3Upv&#10;O+IPrR3wqcX6a3f0Brp80ajN6/xzifv1+zY+5s86ezHm+mp6uAeRcEp/YfjFZ3SomOkQjuSi6A1o&#10;teQticUCBPs6m2sQBxb6ToGsSvl/QfUDAAD//wMAUEsBAi0AFAAGAAgAAAAhALaDOJL+AAAA4QEA&#10;ABMAAAAAAAAAAAAAAAAAAAAAAFtDb250ZW50X1R5cGVzXS54bWxQSwECLQAUAAYACAAAACEAOP0h&#10;/9YAAACUAQAACwAAAAAAAAAAAAAAAAAvAQAAX3JlbHMvLnJlbHNQSwECLQAUAAYACAAAACEAc1ZZ&#10;rhICAAB/BAAADgAAAAAAAAAAAAAAAAAuAgAAZHJzL2Uyb0RvYy54bWxQSwECLQAUAAYACAAAACEA&#10;Vqcd8t0AAAAJAQAADwAAAAAAAAAAAAAAAABsBAAAZHJzL2Rvd25yZXYueG1sUEsFBgAAAAAEAAQA&#10;8wAAAHYFAAAAAA==&#10;" w14:anchorId="6AC0549D">
                <v:stroke startarrow="block" endarrow="block"/>
              </v:shape>
            </w:pict>
          </mc:Fallback>
        </mc:AlternateContent>
      </w:r>
      <w:r w:rsidR="001F49C3">
        <w:rPr>
          <w:noProof/>
        </w:rPr>
        <w:drawing>
          <wp:inline distT="0" distB="0" distL="0" distR="0" wp14:anchorId="41A29065" wp14:editId="148A52C1">
            <wp:extent cx="1733550" cy="1315788"/>
            <wp:effectExtent l="0" t="0" r="0" b="0"/>
            <wp:docPr id="208" name="Picture 208" descr="http://gigjets.com/wp-content/uploads/2014/12/samsung-tizen-os-india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rc_mi" descr="http://gigjets.com/wp-content/uploads/2014/12/samsung-tizen-os-india.jpg"/>
                    <pic:cNvPicPr>
                      <a:picLocks noChangeAspect="1" noChangeArrowheads="1"/>
                    </pic:cNvPicPr>
                  </pic:nvPicPr>
                  <pic:blipFill>
                    <a:blip r:embed="rId8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 flipH="1">
                      <a:off x="0" y="0"/>
                      <a:ext cx="1743885" cy="132363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D429755" w14:textId="77777777" w:rsidR="00A677DF" w:rsidRDefault="00A677DF" w:rsidP="00C33A12">
      <w:pPr>
        <w:ind w:firstLine="720"/>
        <w:rPr>
          <w:rFonts w:ascii="Times New Roman" w:hAnsi="Times New Roman" w:cs="Times New Roman"/>
          <w:b/>
          <w:sz w:val="24"/>
          <w:szCs w:val="24"/>
        </w:rPr>
      </w:pPr>
    </w:p>
    <w:p w14:paraId="3EB46235" w14:textId="77777777" w:rsidR="00ED3B49" w:rsidRPr="00ED3B49" w:rsidRDefault="00ED3B49" w:rsidP="00C33A12">
      <w:pPr>
        <w:ind w:firstLine="720"/>
        <w:rPr>
          <w:rFonts w:ascii="Times New Roman" w:hAnsi="Times New Roman" w:cs="Times New Roman"/>
          <w:b/>
          <w:sz w:val="24"/>
          <w:szCs w:val="24"/>
        </w:rPr>
      </w:pPr>
      <w:r w:rsidRPr="00ED3B49">
        <w:rPr>
          <w:rFonts w:ascii="Times New Roman" w:hAnsi="Times New Roman" w:cs="Times New Roman"/>
          <w:b/>
          <w:sz w:val="24"/>
          <w:szCs w:val="24"/>
        </w:rPr>
        <w:lastRenderedPageBreak/>
        <w:t>Figure 10.2.6: There are F</w:t>
      </w:r>
      <w:r w:rsidR="002F58C4" w:rsidRPr="00ED3B49">
        <w:rPr>
          <w:rFonts w:ascii="Times New Roman" w:hAnsi="Times New Roman" w:cs="Times New Roman"/>
          <w:b/>
          <w:sz w:val="24"/>
          <w:szCs w:val="24"/>
        </w:rPr>
        <w:t xml:space="preserve">ive </w:t>
      </w:r>
      <w:r w:rsidRPr="00ED3B49">
        <w:rPr>
          <w:rFonts w:ascii="Times New Roman" w:hAnsi="Times New Roman" w:cs="Times New Roman"/>
          <w:b/>
          <w:sz w:val="24"/>
          <w:szCs w:val="24"/>
        </w:rPr>
        <w:t>R</w:t>
      </w:r>
      <w:r w:rsidR="00F83FE8" w:rsidRPr="00ED3B49">
        <w:rPr>
          <w:rFonts w:ascii="Times New Roman" w:hAnsi="Times New Roman" w:cs="Times New Roman"/>
          <w:b/>
          <w:sz w:val="24"/>
          <w:szCs w:val="24"/>
        </w:rPr>
        <w:t>otation</w:t>
      </w:r>
      <w:r w:rsidRPr="00ED3B49">
        <w:rPr>
          <w:rFonts w:ascii="Times New Roman" w:hAnsi="Times New Roman" w:cs="Times New Roman"/>
          <w:b/>
          <w:sz w:val="24"/>
          <w:szCs w:val="24"/>
        </w:rPr>
        <w:t xml:space="preserve"> Symmetries of the Pinwheel</w:t>
      </w:r>
    </w:p>
    <w:p w14:paraId="29286C4A" w14:textId="77777777" w:rsidR="00C33A12" w:rsidRPr="001F49C3" w:rsidRDefault="00543203" w:rsidP="00C70C9F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We find the angle by dividing 360° by five </w:t>
      </w:r>
      <w:r w:rsidR="00B73431">
        <w:rPr>
          <w:rFonts w:ascii="Times New Roman" w:hAnsi="Times New Roman" w:cs="Times New Roman"/>
          <w:sz w:val="24"/>
          <w:szCs w:val="24"/>
        </w:rPr>
        <w:t>pinwheel</w:t>
      </w:r>
      <w:r w:rsidR="00013062">
        <w:rPr>
          <w:rFonts w:ascii="Times New Roman" w:hAnsi="Times New Roman" w:cs="Times New Roman"/>
          <w:sz w:val="24"/>
          <w:szCs w:val="24"/>
        </w:rPr>
        <w:t xml:space="preserve"> points</w:t>
      </w:r>
      <w:r w:rsidR="00FC7D87">
        <w:rPr>
          <w:rFonts w:ascii="Times New Roman" w:hAnsi="Times New Roman" w:cs="Times New Roman"/>
          <w:sz w:val="24"/>
          <w:szCs w:val="24"/>
        </w:rPr>
        <w:t>;</w:t>
      </w:r>
      <w:r w:rsidR="00E47C26"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080" w:dyaOrig="660" w14:anchorId="19956459">
          <v:shape id="_x0000_i1272" type="#_x0000_t75" alt="" style="width:53.85pt;height:33.2pt;mso-width-percent:0;mso-height-percent:0;mso-width-percent:0;mso-height-percent:0" o:ole="">
            <v:imagedata r:id="rId75" o:title=""/>
          </v:shape>
          <o:OLEObject Type="Embed" ProgID="Equation.DSMT4" ShapeID="_x0000_i1272" DrawAspect="Content" ObjectID="_1688999000" r:id="rId90"/>
        </w:object>
      </w:r>
      <w:r w:rsidR="008E133F">
        <w:rPr>
          <w:rFonts w:ascii="Times New Roman" w:hAnsi="Times New Roman" w:cs="Times New Roman"/>
          <w:sz w:val="24"/>
          <w:szCs w:val="24"/>
        </w:rPr>
        <w:t xml:space="preserve">. </w:t>
      </w:r>
      <w:r w:rsidR="00E3317B">
        <w:rPr>
          <w:rFonts w:ascii="Times New Roman" w:hAnsi="Times New Roman" w:cs="Times New Roman"/>
          <w:sz w:val="24"/>
          <w:szCs w:val="24"/>
        </w:rPr>
        <w:t>The r</w:t>
      </w:r>
      <w:r w:rsidR="00F83FE8">
        <w:rPr>
          <w:rFonts w:ascii="Times New Roman" w:hAnsi="Times New Roman" w:cs="Times New Roman"/>
          <w:sz w:val="24"/>
          <w:szCs w:val="24"/>
        </w:rPr>
        <w:t>otation</w:t>
      </w:r>
      <w:r w:rsidR="008E133F">
        <w:rPr>
          <w:rFonts w:ascii="Times New Roman" w:hAnsi="Times New Roman" w:cs="Times New Roman"/>
          <w:sz w:val="24"/>
          <w:szCs w:val="24"/>
        </w:rPr>
        <w:t xml:space="preserve"> symmetries </w:t>
      </w:r>
      <w:r w:rsidR="00E3317B">
        <w:rPr>
          <w:rFonts w:ascii="Times New Roman" w:hAnsi="Times New Roman" w:cs="Times New Roman"/>
          <w:sz w:val="24"/>
          <w:szCs w:val="24"/>
        </w:rPr>
        <w:t xml:space="preserve">of the pinwheel </w:t>
      </w:r>
      <w:r w:rsidR="008E133F">
        <w:rPr>
          <w:rFonts w:ascii="Times New Roman" w:hAnsi="Times New Roman" w:cs="Times New Roman"/>
          <w:sz w:val="24"/>
          <w:szCs w:val="24"/>
        </w:rPr>
        <w:t>are 72°, 144°, 216°, 288°, and 360°.</w:t>
      </w:r>
    </w:p>
    <w:p w14:paraId="0ECF0EFB" w14:textId="77777777" w:rsidR="00C70C9F" w:rsidRPr="00C33A12" w:rsidRDefault="00025D39" w:rsidP="00C70C9F">
      <w:pPr>
        <w:ind w:firstLine="720"/>
        <w:rPr>
          <w:rFonts w:ascii="Times New Roman" w:hAnsi="Times New Roman" w:cs="Times New Roman"/>
          <w:sz w:val="24"/>
          <w:szCs w:val="24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2135424" behindDoc="0" locked="0" layoutInCell="1" allowOverlap="1" wp14:anchorId="13376095" wp14:editId="4E80FB16">
                <wp:simplePos x="0" y="0"/>
                <wp:positionH relativeFrom="column">
                  <wp:posOffset>4133850</wp:posOffset>
                </wp:positionH>
                <wp:positionV relativeFrom="paragraph">
                  <wp:posOffset>48260</wp:posOffset>
                </wp:positionV>
                <wp:extent cx="1219200" cy="1209675"/>
                <wp:effectExtent l="0" t="38100" r="38100" b="28575"/>
                <wp:wrapNone/>
                <wp:docPr id="50754" name="Arc 5075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219200" cy="1209675"/>
                        </a:xfrm>
                        <a:prstGeom prst="arc">
                          <a:avLst>
                            <a:gd name="adj1" fmla="val 15451272"/>
                            <a:gd name="adj2" fmla="val 7959085"/>
                          </a:avLst>
                        </a:prstGeom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EE9CDEA">
              <v:shape id="Arc 50754" style="position:absolute;margin-left:325.5pt;margin-top:3.8pt;width:96pt;height:95.25pt;z-index:2521354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1219200,1209675" o:spid="_x0000_s1026" filled="f" strokecolor="black [3213]" path="m478860,14074nsc760436,-47271,1046827,95475,1165323,356227v119552,263077,35135,573309,-201617,740942c729612,1262919,410607,1243796,198329,1051288l609600,604838,478860,14074xem478860,14074nfc760436,-47271,1046827,95475,1165323,356227v119552,263077,35135,573309,-201617,740942c729612,1262919,410607,1243796,198329,1051288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4Z5glQIAAK4FAAAOAAAAZHJzL2Uyb0RvYy54bWysVFtr2zAUfh/sPwi9r74QN02oU0JLx6C0&#10;ZenosypLjYeko0lKnOzX70i2k2wrjI29yOf43L9zubzaaUW2wvkWTE2Ls5wSYTg0rXmt6Zen2w8X&#10;lPjATMMUGFHTvfD0avH+3WVn56KENahGOIJOjJ93tqbrEOw8yzxfC838GVhhUCjBaRaQda9Z41iH&#10;3rXKyjw/zzpwjXXAhff496YX0kXyL6Xg4UFKLwJRNcXcQnpdel/imy0u2fzVMbtu+ZAG+4csNGsN&#10;Bj24umGBkY1rf3OlW+7AgwxnHHQGUrZcpBqwmiL/pZrVmlmRakFwvD3A5P+fW36/fXSkbWpa5dNq&#10;QolhGtu0dJz0PxCgzvo56q3soxs4j2Ssdiedjl+sg+wSqPsDqGIXCMefRVnMsFOUcJQVZT47n1YR&#10;9uxobp0PHwVoEomaMscTlmx750MCtRnSYs3XghKpFfZoyxQpqklVlNNyaOOJWnmqNp1Vs/xijDq4&#10;xfhj3BhDmfh6UG1z2yqVmDiE4lo5grFqGnbFkPeJFnqJllnEqEclUWGvRO/1s5AIb8Qh1ZQG++iT&#10;cS5MGP0qg9rRTGIGB8P8z4aDfjQVaej/xvhgkSKDCQdj3Rpwb0U/QiF7/RGBvu4IwQs0e5wsB/3K&#10;ectvW+zuHfPhkTnsH04E3o3wgI9U0NUUBoqSNbjvb/2P+jj6KKWkw52tqf+2YU5Qoj4ZXIpZMZnE&#10;JU/MpJqWyLhTycupxGz0NWBfcaIwu0RG/aBGUjrQz3heljEqipjhGLumPLiRuQ79LcEDxcVymdRw&#10;sS0Ld2Zl+dj1OGhPu2fm7DDiAbfjHsb9ZvM0k/1SHHVjPwwsNwFkG6LwiOvA4FFA6qerc8onreOZ&#10;XfwAAAD//wMAUEsDBBQABgAIAAAAIQDXes9h3wAAAAkBAAAPAAAAZHJzL2Rvd25yZXYueG1sTI9B&#10;T4NAFITvJv6HzTPxZhcqRYosjRibeGrSatLrln0ClX1L2G1L/73Pkx4nM5n5plhNthdnHH3nSEE8&#10;i0Ag1c501Cj4/Fg/ZCB80GR07wgVXNHDqry9KXRu3IW2eN6FRnAJ+VwraEMYcil93aLVfuYGJPa+&#10;3Gh1YDk20oz6wuW2l/MoSqXVHfFCqwd8bbH+3p2sgtpfk8ps2u3bunpP5ot9FR+PlVL3d9PLM4iA&#10;U/gLwy8+o0PJTAd3IuNFryBdxPwlKHhKQbCfJY+sDxxcZjHIspD/H5Q/AAAA//8DAFBLAQItABQA&#10;BgAIAAAAIQC2gziS/gAAAOEBAAATAAAAAAAAAAAAAAAAAAAAAABbQ29udGVudF9UeXBlc10ueG1s&#10;UEsBAi0AFAAGAAgAAAAhADj9If/WAAAAlAEAAAsAAAAAAAAAAAAAAAAALwEAAF9yZWxzLy5yZWxz&#10;UEsBAi0AFAAGAAgAAAAhAGbhnmCVAgAArgUAAA4AAAAAAAAAAAAAAAAALgIAAGRycy9lMm9Eb2Mu&#10;eG1sUEsBAi0AFAAGAAgAAAAhANd6z2HfAAAACQEAAA8AAAAAAAAAAAAAAAAA7wQAAGRycy9kb3du&#10;cmV2LnhtbFBLBQYAAAAABAAEAPMAAAD7BQAAAAA=&#10;" w14:anchorId="10A45D8D">
                <v:path arrowok="t" o:connecttype="custom" o:connectlocs="478860,14074;1165323,356227;963706,1097169;198329,1051288" o:connectangles="0,0,0,0"/>
              </v:shape>
            </w:pict>
          </mc:Fallback>
        </mc:AlternateContent>
      </w:r>
      <w:r w:rsidR="007D6E11">
        <w:rPr>
          <w:noProof/>
        </w:rPr>
        <mc:AlternateContent>
          <mc:Choice Requires="wps">
            <w:drawing>
              <wp:anchor distT="0" distB="0" distL="114300" distR="114300" simplePos="0" relativeHeight="252133376" behindDoc="0" locked="0" layoutInCell="1" allowOverlap="1" wp14:anchorId="452D555B" wp14:editId="77306024">
                <wp:simplePos x="0" y="0"/>
                <wp:positionH relativeFrom="column">
                  <wp:posOffset>2752725</wp:posOffset>
                </wp:positionH>
                <wp:positionV relativeFrom="paragraph">
                  <wp:posOffset>95884</wp:posOffset>
                </wp:positionV>
                <wp:extent cx="914400" cy="1000125"/>
                <wp:effectExtent l="0" t="38100" r="38100" b="28575"/>
                <wp:wrapNone/>
                <wp:docPr id="50753" name="Arc 5075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14400" cy="1000125"/>
                        </a:xfrm>
                        <a:prstGeom prst="arc">
                          <a:avLst>
                            <a:gd name="adj1" fmla="val 15303990"/>
                            <a:gd name="adj2" fmla="val 5267844"/>
                          </a:avLst>
                        </a:prstGeom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13575436">
              <v:shape id="Arc 50753" style="position:absolute;margin-left:216.75pt;margin-top:7.55pt;width:1in;height:78.75pt;z-index:2521333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914400,1000125" o:spid="_x0000_s1026" filled="f" strokecolor="black [3213]" path="m329167,20008nsc508336,-37157,701287,30530,816633,191013v100777,140212,125650,328517,65277,494193c815204,868262,656426,991402,476417,999684l457200,500063,329167,20008xem329167,20008nfc508336,-37157,701287,30530,816633,191013v100777,140212,125650,328517,65277,494193c815204,868262,656426,991402,476417,999684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l5PzlQIAAK0FAAAOAAAAZHJzL2Uyb0RvYy54bWysVMlu2zAQvRfoPxC8N5IcO4sROTASpCgQ&#10;JEGTImeGImMVJIcd0lu/vkNKst02QNGiF2pGs79ZLi431rCVwtCCq3l1VHKmnISmda81//J08+GM&#10;sxCFa4QBp2q+VYFfzt6/u1j7qRrBAkyjkJETF6ZrX/NFjH5aFEEulBXhCLxyJNSAVkRi8bVoUKzJ&#10;uzXFqCxPijVg4xGkCoH+XndCPsv+tVYy3msdVGSm5pRbzC/m9yW9xexCTF9R+EUr+zTEP2RhReso&#10;6M7VtYiCLbH9zZVtJUIAHY8k2AK0bqXKNVA1VflLNY8L4VWuhcAJfgdT+H9u5d3qAVnb1HxSnk6O&#10;OXPCUpvmKFn3gwBa+zAlvUf/gD0XiEzVbjTa9KU62CaDut2BqjaRSfp5Xo3HJUEvSVSVZVmNJgn1&#10;Ym/tMcSPCixLRM0FygylWN2GmDFt+qxE87XiTFtDLVoJw6rJcXl8fj508UBtdKg2GZ2cno3HfdTe&#10;LcUf4qYYxqU3gGmbm9aYzKQZVFcGGcWqedxUvYcDLfKSLIsEUQdKpuLWqM7rZ6UJXYKhyjXlud77&#10;FFIqFwe/xpF2MtOUwc6w/LNhr59MVZ75vzHeWeTI4OLO2LYO8K3oeyh0pz8g0NWdIHiBZkuDhdBt&#10;XPDypqXu3ooQHwRS/2gi6GzEe3q0gXXNoac4WwB+f+t/0qfJJylna1rZmodvS4GKM/PJ0U7kSaMd&#10;z8x4cjqiGHgoeTmUuKW9AuorTRRll8mkH81AagT7TNdlnqKSSDhJsWsuIw7MVexOCd0nqebzrEZ7&#10;7UW8dY9eDl1Pg/a0eRbo+xGPtBx3MKy3mOaZ7JZir5v64WC+jKDbmIR7XHuGbgJRPx2dQz5r7a/s&#10;7AcAAAD//wMAUEsDBBQABgAIAAAAIQAQw/uA3gAAAAoBAAAPAAAAZHJzL2Rvd25yZXYueG1sTI9B&#10;T4NAEIXvJv6HzZh4MXZpka5BlsaY9GJ6UDSetzAFAjuL7Bbw3zue7HHe+/LmvWy32F5MOPrWkYb1&#10;KgKBVLqqpVrD58f+/hGED4Yq0ztCDT/oYZdfX2UmrdxM7zgVoRYcQj41GpoQhlRKXzZojV+5AYm9&#10;kxutCXyOtaxGM3O47eUmirbSmpb4Q2MGfGmw7Iqz1dAVB6S77ivZK+XmeLLfh9Pbq9a3N8vzE4iA&#10;S/iH4a8+V4ecOx3dmSoveg0PcZwwykayBsFAohQLRxbUZgsyz+TlhPwXAAD//wMAUEsBAi0AFAAG&#10;AAgAAAAhALaDOJL+AAAA4QEAABMAAAAAAAAAAAAAAAAAAAAAAFtDb250ZW50X1R5cGVzXS54bWxQ&#10;SwECLQAUAAYACAAAACEAOP0h/9YAAACUAQAACwAAAAAAAAAAAAAAAAAvAQAAX3JlbHMvLnJlbHNQ&#10;SwECLQAUAAYACAAAACEAKZeT85UCAACtBQAADgAAAAAAAAAAAAAAAAAuAgAAZHJzL2Uyb0RvYy54&#10;bWxQSwECLQAUAAYACAAAACEAEMP7gN4AAAAKAQAADwAAAAAAAAAAAAAAAADvBAAAZHJzL2Rvd25y&#10;ZXYueG1sUEsFBgAAAAAEAAQA8wAAAPoFAAAAAA==&#10;" w14:anchorId="76E58F07">
                <v:path arrowok="t" o:connecttype="custom" o:connectlocs="329167,20008;816633,191013;881910,685206;476417,999684" o:connectangles="0,0,0,0"/>
              </v:shape>
            </w:pict>
          </mc:Fallback>
        </mc:AlternateContent>
      </w:r>
      <w:r w:rsidR="00543203">
        <w:rPr>
          <w:noProof/>
        </w:rPr>
        <mc:AlternateContent>
          <mc:Choice Requires="wps">
            <w:drawing>
              <wp:anchor distT="0" distB="0" distL="114300" distR="114300" simplePos="0" relativeHeight="252131328" behindDoc="0" locked="0" layoutInCell="1" allowOverlap="1" wp14:anchorId="15E54E5A" wp14:editId="18FB7D2F">
                <wp:simplePos x="0" y="0"/>
                <wp:positionH relativeFrom="column">
                  <wp:posOffset>1104900</wp:posOffset>
                </wp:positionH>
                <wp:positionV relativeFrom="paragraph">
                  <wp:posOffset>48260</wp:posOffset>
                </wp:positionV>
                <wp:extent cx="695325" cy="933450"/>
                <wp:effectExtent l="0" t="38100" r="28575" b="0"/>
                <wp:wrapNone/>
                <wp:docPr id="50746" name="Arc 5074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95325" cy="933450"/>
                        </a:xfrm>
                        <a:prstGeom prst="arc">
                          <a:avLst>
                            <a:gd name="adj1" fmla="val 15303990"/>
                            <a:gd name="adj2" fmla="val 0"/>
                          </a:avLst>
                        </a:prstGeom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5FD7372">
              <v:shape id="Arc 50746" style="position:absolute;margin-left:87pt;margin-top:3.8pt;width:54.75pt;height:73.5pt;z-index:2521313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695325,933450" o:spid="_x0000_s1026" filled="f" strokecolor="black [3213]" path="m230470,27316nsc358882,-34406,502316,10375,597262,141832v62893,87078,98064,203603,98064,324893l347663,466725,230470,27316xem230470,27316nfc358882,-34406,502316,10375,597262,141832v62893,87078,98064,203603,98064,324893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0bvUkAIAAKYFAAAOAAAAZHJzL2Uyb0RvYy54bWysVFtP2zAUfp+0/2D5fSTpBdaKFFUgpkkI&#10;EDDxbBybevJtx27T7tfv2EnabkOaNu3FOSfn/p3L+cXWaLIREJSzNa1OSkqE5a5R9rWmX56uP3yk&#10;JERmG6adFTXdiUAvFu/fnbd+LkZu5XQjgKATG+atr+kqRj8visBXwrBw4rywKJQODIvIwmvRAGvR&#10;u9HFqCxPi9ZB48FxEQL+veqEdJH9Syl4vJMyiEh0TTG3mF/I70t6i8U5m78C8yvF+zTYP2RhmLIY&#10;dO/qikVG1qB+c2UUBxecjCfcmcJJqbjINWA1VflLNY8r5kWuBcEJfg9T+H9u+e3mHohqajotzyan&#10;lFhmsE1L4KT7gQC1PsxR79HfQ88FJFO1WwkmfbEOss2g7vagim0kHH+ezqbj0ZQSjqLZeDyZZtCL&#10;g7GHED8JZ0giasqAZyTZ5ibEDGnTJ8WarxUl0mjs0IZpUk3H5Xg2G5p4pDY6Vhvi9Q4x8hAxedc2&#10;vcFp1VwrrTOThk9caiAYpaZxW6UxQbsjLeSSZZGw6dDIVNxp0Xl9EBJhxfqrXE0e6INPxrmwcfCr&#10;LWonM4kZ7A3LPxv2+slU5GH/G+O9RY7sbNwbG2UdvBX9AIXs9AcEuroTBC+u2eFEgetWLXh+rbCv&#10;NyzEewbYOdxCvBfxDh+pXVtT11OUrBx8f+t/0seRRyklLe5qTcO3NQNBif5scRlm1WSSljszk+nZ&#10;CBk4lrwcS+zaXDrsK84SZpfJpB/1QEpw5hnPyjJFRRGzHGPXlEcYmMvY3RA8TFwsl1kNF9qzeGMf&#10;PR+6ngbtafvMwPfDHXErbt2w12yeZ7IbroNu6od1y3V0UsUkPODaM3gMkPrp2hzzWetwXhc/AAAA&#10;//8DAFBLAwQUAAYACAAAACEA8J/lQ90AAAAJAQAADwAAAGRycy9kb3ducmV2LnhtbEyPy07DMBBF&#10;90j8gzVI7KjT0KRpGqeqQLBDhcIHuPHkocbjKHab8PcMK1hendGdc4vdbHtxxdF3jhQsFxEIpMqZ&#10;jhoFX58vDxkIHzQZ3TtCBd/oYVfe3hQ6N26iD7weQyO4hHyuFbQhDLmUvmrRar9wAxKz2o1WB45j&#10;I82oJy63vYyjKJVWd8QfWj3gU4vV+XixCnDM0v1hku/P9Vv8eu7iTZ2YjVL3d/N+CyLgHP6O4Vef&#10;1aFkp5O7kPGi57xe8ZagYJ2CYB5njwmIE4NklYIsC/l/QfkDAAD//wMAUEsBAi0AFAAGAAgAAAAh&#10;ALaDOJL+AAAA4QEAABMAAAAAAAAAAAAAAAAAAAAAAFtDb250ZW50X1R5cGVzXS54bWxQSwECLQAU&#10;AAYACAAAACEAOP0h/9YAAACUAQAACwAAAAAAAAAAAAAAAAAvAQAAX3JlbHMvLnJlbHNQSwECLQAU&#10;AAYACAAAACEA29G71JACAACmBQAADgAAAAAAAAAAAAAAAAAuAgAAZHJzL2Uyb0RvYy54bWxQSwEC&#10;LQAUAAYACAAAACEA8J/lQ90AAAAJAQAADwAAAAAAAAAAAAAAAADqBAAAZHJzL2Rvd25yZXYueG1s&#10;UEsFBgAAAAAEAAQA8wAAAPQFAAAAAA==&#10;" w14:anchorId="1D3F5088">
                <v:path arrowok="t" o:connecttype="custom" o:connectlocs="230470,27316;597262,141832;695326,466725" o:connectangles="0,0,0"/>
              </v:shape>
            </w:pict>
          </mc:Fallback>
        </mc:AlternateContent>
      </w:r>
      <w:r w:rsidR="002F58C4">
        <w:rPr>
          <w:noProof/>
        </w:rPr>
        <w:drawing>
          <wp:inline distT="0" distB="0" distL="0" distR="0" wp14:anchorId="02FE272E" wp14:editId="6B31BE8A">
            <wp:extent cx="1656492" cy="1257300"/>
            <wp:effectExtent l="0" t="0" r="1270" b="0"/>
            <wp:docPr id="50744" name="Picture 50744" descr="http://gigjets.com/wp-content/uploads/2014/12/samsung-tizen-os-india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rc_mi" descr="http://gigjets.com/wp-content/uploads/2014/12/samsung-tizen-os-india.jpg"/>
                    <pic:cNvPicPr>
                      <a:picLocks noChangeAspect="1" noChangeArrowheads="1"/>
                    </pic:cNvPicPr>
                  </pic:nvPicPr>
                  <pic:blipFill>
                    <a:blip r:embed="rId8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 flipH="1">
                      <a:off x="0" y="0"/>
                      <a:ext cx="1668420" cy="126635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7D6E11">
        <w:rPr>
          <w:noProof/>
        </w:rPr>
        <w:drawing>
          <wp:inline distT="0" distB="0" distL="0" distR="0" wp14:anchorId="6E67A221" wp14:editId="18C3AF6C">
            <wp:extent cx="1656492" cy="1257300"/>
            <wp:effectExtent l="0" t="0" r="1270" b="0"/>
            <wp:docPr id="50752" name="Picture 50752" descr="http://gigjets.com/wp-content/uploads/2014/12/samsung-tizen-os-india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rc_mi" descr="http://gigjets.com/wp-content/uploads/2014/12/samsung-tizen-os-india.jpg"/>
                    <pic:cNvPicPr>
                      <a:picLocks noChangeAspect="1" noChangeArrowheads="1"/>
                    </pic:cNvPicPr>
                  </pic:nvPicPr>
                  <pic:blipFill>
                    <a:blip r:embed="rId8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 flipH="1">
                      <a:off x="0" y="0"/>
                      <a:ext cx="1670131" cy="126765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7D6E11">
        <w:rPr>
          <w:noProof/>
        </w:rPr>
        <w:drawing>
          <wp:inline distT="0" distB="0" distL="0" distR="0" wp14:anchorId="262D7736" wp14:editId="39431634">
            <wp:extent cx="1656492" cy="1257300"/>
            <wp:effectExtent l="0" t="0" r="1270" b="0"/>
            <wp:docPr id="50747" name="Picture 50747" descr="http://gigjets.com/wp-content/uploads/2014/12/samsung-tizen-os-india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rc_mi" descr="http://gigjets.com/wp-content/uploads/2014/12/samsung-tizen-os-india.jpg"/>
                    <pic:cNvPicPr>
                      <a:picLocks noChangeAspect="1" noChangeArrowheads="1"/>
                    </pic:cNvPicPr>
                  </pic:nvPicPr>
                  <pic:blipFill>
                    <a:blip r:embed="rId8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 flipH="1">
                      <a:off x="0" y="0"/>
                      <a:ext cx="1670131" cy="126765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C70C9F">
        <w:rPr>
          <w:rFonts w:ascii="Times New Roman" w:hAnsi="Times New Roman" w:cs="Times New Roman"/>
          <w:sz w:val="24"/>
          <w:szCs w:val="24"/>
        </w:rPr>
        <w:br/>
      </w:r>
      <w:r w:rsidR="00C70C9F">
        <w:rPr>
          <w:rFonts w:ascii="Times New Roman" w:hAnsi="Times New Roman" w:cs="Times New Roman"/>
          <w:sz w:val="24"/>
          <w:szCs w:val="24"/>
        </w:rPr>
        <w:tab/>
      </w:r>
      <w:r w:rsidR="00E3317B">
        <w:rPr>
          <w:rFonts w:ascii="Times New Roman" w:hAnsi="Times New Roman" w:cs="Times New Roman"/>
          <w:sz w:val="24"/>
          <w:szCs w:val="24"/>
        </w:rPr>
        <w:tab/>
        <w:t xml:space="preserve">         </w:t>
      </w:r>
      <w:r w:rsidR="00C70C9F">
        <w:rPr>
          <w:rFonts w:ascii="Times New Roman" w:hAnsi="Times New Roman" w:cs="Times New Roman"/>
          <w:sz w:val="24"/>
          <w:szCs w:val="24"/>
        </w:rPr>
        <w:t>72</w:t>
      </w:r>
      <w:r w:rsidR="00C70C9F">
        <w:rPr>
          <w:rFonts w:ascii="Symbol" w:eastAsia="Symbol" w:hAnsi="Symbol" w:cs="Symbol"/>
          <w:sz w:val="24"/>
          <w:szCs w:val="24"/>
        </w:rPr>
        <w:t>°</w:t>
      </w:r>
      <w:r w:rsidR="00C70C9F">
        <w:rPr>
          <w:rFonts w:ascii="Times New Roman" w:hAnsi="Times New Roman" w:cs="Times New Roman"/>
          <w:sz w:val="24"/>
          <w:szCs w:val="24"/>
        </w:rPr>
        <w:tab/>
      </w:r>
      <w:r w:rsidR="00C70C9F">
        <w:rPr>
          <w:rFonts w:ascii="Times New Roman" w:hAnsi="Times New Roman" w:cs="Times New Roman"/>
          <w:sz w:val="24"/>
          <w:szCs w:val="24"/>
        </w:rPr>
        <w:tab/>
      </w:r>
      <w:r w:rsidR="00E3317B">
        <w:rPr>
          <w:rFonts w:ascii="Times New Roman" w:hAnsi="Times New Roman" w:cs="Times New Roman"/>
          <w:sz w:val="24"/>
          <w:szCs w:val="24"/>
        </w:rPr>
        <w:tab/>
        <w:t xml:space="preserve">     </w:t>
      </w:r>
      <w:r w:rsidR="00C70C9F">
        <w:rPr>
          <w:rFonts w:ascii="Times New Roman" w:hAnsi="Times New Roman" w:cs="Times New Roman"/>
          <w:sz w:val="24"/>
          <w:szCs w:val="24"/>
        </w:rPr>
        <w:t>144</w:t>
      </w:r>
      <w:r w:rsidR="00C70C9F">
        <w:rPr>
          <w:rFonts w:ascii="Symbol" w:eastAsia="Symbol" w:hAnsi="Symbol" w:cs="Symbol"/>
          <w:sz w:val="24"/>
          <w:szCs w:val="24"/>
        </w:rPr>
        <w:t>°</w:t>
      </w:r>
      <w:r w:rsidR="00C70C9F">
        <w:rPr>
          <w:rFonts w:ascii="Times New Roman" w:hAnsi="Times New Roman" w:cs="Times New Roman"/>
          <w:sz w:val="24"/>
          <w:szCs w:val="24"/>
        </w:rPr>
        <w:tab/>
      </w:r>
      <w:r w:rsidR="00C70C9F">
        <w:rPr>
          <w:rFonts w:ascii="Times New Roman" w:hAnsi="Times New Roman" w:cs="Times New Roman"/>
          <w:sz w:val="24"/>
          <w:szCs w:val="24"/>
        </w:rPr>
        <w:tab/>
      </w:r>
      <w:r w:rsidR="00C70C9F">
        <w:rPr>
          <w:rFonts w:ascii="Times New Roman" w:hAnsi="Times New Roman" w:cs="Times New Roman"/>
          <w:sz w:val="24"/>
          <w:szCs w:val="24"/>
        </w:rPr>
        <w:tab/>
      </w:r>
      <w:r w:rsidR="00E3317B">
        <w:rPr>
          <w:rFonts w:ascii="Times New Roman" w:hAnsi="Times New Roman" w:cs="Times New Roman"/>
          <w:sz w:val="24"/>
          <w:szCs w:val="24"/>
        </w:rPr>
        <w:t>216</w:t>
      </w:r>
      <w:r w:rsidR="00E3317B">
        <w:rPr>
          <w:rFonts w:ascii="Symbol" w:eastAsia="Symbol" w:hAnsi="Symbol" w:cs="Symbol"/>
          <w:sz w:val="24"/>
          <w:szCs w:val="24"/>
        </w:rPr>
        <w:t>°</w:t>
      </w:r>
    </w:p>
    <w:p w14:paraId="387E5A39" w14:textId="77777777" w:rsidR="00E3317B" w:rsidRDefault="009205D6" w:rsidP="00855D6E">
      <w:pPr>
        <w:ind w:firstLine="720"/>
        <w:rPr>
          <w:rFonts w:ascii="Times New Roman" w:hAnsi="Times New Roman" w:cs="Times New Roman"/>
          <w:sz w:val="24"/>
          <w:szCs w:val="24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2139520" behindDoc="0" locked="0" layoutInCell="1" allowOverlap="1" wp14:anchorId="5DB79C96" wp14:editId="67FEFC35">
                <wp:simplePos x="0" y="0"/>
                <wp:positionH relativeFrom="column">
                  <wp:posOffset>2371725</wp:posOffset>
                </wp:positionH>
                <wp:positionV relativeFrom="paragraph">
                  <wp:posOffset>124460</wp:posOffset>
                </wp:positionV>
                <wp:extent cx="1295400" cy="1343025"/>
                <wp:effectExtent l="19050" t="19050" r="19050" b="9525"/>
                <wp:wrapNone/>
                <wp:docPr id="50757" name="Arc 5075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597037">
                          <a:off x="0" y="0"/>
                          <a:ext cx="1295400" cy="1343025"/>
                        </a:xfrm>
                        <a:prstGeom prst="arc">
                          <a:avLst>
                            <a:gd name="adj1" fmla="val 15849656"/>
                            <a:gd name="adj2" fmla="val 15542789"/>
                          </a:avLst>
                        </a:prstGeom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574E02F">
              <v:shape id="Arc 50757" style="position:absolute;margin-left:186.75pt;margin-top:9.8pt;width:102pt;height:105.75pt;rotation:652124fd;z-index:2521395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1295400,1343025" o:spid="_x0000_s1026" filled="f" strokecolor="black [3213]" path="m579410,3743nsc931556,-34966,1248407,226710,1290752,591215v41810,359905,-199450,689249,-545077,744084c394856,1390958,66168,1143547,8583,780471,-48026,423555,178212,84283,520276,13123l647700,671513,579410,3743xem579410,3743nfc931556,-34966,1248407,226710,1290752,591215v41810,359905,-199450,689249,-545077,744084c394856,1390958,66168,1143547,8583,780471,-48026,423555,178212,84283,520276,13123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F/ypFogIAALwFAAAOAAAAZHJzL2Uyb0RvYy54bWysVNtOGzEQfa/Uf7D8XvbCLiERGxSBqCoh&#10;igoVz8Zrk61869i59es79u4moUWqWvXF8nhmznjOXC4ut1qRtQDfWdPQ4iSnRBhu2868NPTr482H&#10;c0p8YKZlyhrR0J3w9HL+/t3Fxs1EaZdWtQIIghg/27iGLkNwsyzzfCk08yfWCYNKaUGzgCK8ZC2w&#10;DaJrlZV5fpZtLLQOLBfe4+t1r6TzhC+l4OGzlF4EohqKfwvphHQ+xzObX7DZCzC37PjwDfYPv9Cs&#10;Mxh0D3XNAiMr6H6D0h0H660MJ9zqzErZcZFywGyK/JdsHpbMiZQLkuPdnib//2D53foeSNc2tM4n&#10;9YQSwzSWaQGc9A9I0Mb5Gdo9uHsYJI/XmO1WgiZgkdV6OslPJ4kCTIpsE8O7PcNiGwjHx6Kc1lWO&#10;heCoK06r07ysYw2yHitiOvDho7CaxEtDGfCEyta3PiSG2+GPrP1WUCK1woKtmSJFfV5Nz+qzoaZH&#10;ZuVrs7oqJ+fTIeyAix8YA8cgysTTW9W1N51SSYgtKa4UEAzW0LAtBoQjK0SJnllkrOco3cJOiR71&#10;i5BIdiQiJZXa/IDJOBcmjLjKoHV0k/iDvWP+Z8fBPrqKNAJ/47z3SJGtCXtn3RkLb0U/UCF7+5GB&#10;Pu9IwbNtd9hnqVWw+t7xmw7Le8t8uGeABcRH3CLhMx5S2U1D7XCjZGnhx1vv0R4HAbWUbHCCG+q/&#10;rxgIStQngyMyLaoqjnwSqnpSogDHmudjjVnpK4t1xZbC36VrtA9qvEqw+gmXzSJGRRUzHGM3lAcY&#10;havQbxZcV1wsFskMx9yxcGseHB+rHhvtcfvEwA09HnA87uw47WyWerKfioNtrIexi1WwsgtReeB1&#10;EHBF4O3VDjqWk9Vh6c5/AgAA//8DAFBLAwQUAAYACAAAACEAU74WxuAAAAAKAQAADwAAAGRycy9k&#10;b3ducmV2LnhtbEyPTVODQAyG7874H3bijDe7UAaoyNLxY1oPXpR68LiFFLBslmG3Bf+96UmPSZ68&#10;eZKvZ9OLM46us6QgXAQgkCpbd9Qo+Nxt7lYgnNdU694SKvhBB+vi+irXWW0n+sBz6RvBIeQyraD1&#10;fsikdFWLRruFHZB4drCj0Z7LsZH1qCcON71cBkEije6IL7R6wOcWq2N5Mqxx/5ZsN9un7n34Lr/8&#10;FMvj68tBqdub+fEBhMfZ/8Fw0ecdKNhpb09UO9EriNIoZvQSloBgIE5TbuwVLKMwBFnk8v8LxS8A&#10;AAD//wMAUEsBAi0AFAAGAAgAAAAhALaDOJL+AAAA4QEAABMAAAAAAAAAAAAAAAAAAAAAAFtDb250&#10;ZW50X1R5cGVzXS54bWxQSwECLQAUAAYACAAAACEAOP0h/9YAAACUAQAACwAAAAAAAAAAAAAAAAAv&#10;AQAAX3JlbHMvLnJlbHNQSwECLQAUAAYACAAAACEAxf8qRaICAAC8BQAADgAAAAAAAAAAAAAAAAAu&#10;AgAAZHJzL2Uyb0RvYy54bWxQSwECLQAUAAYACAAAACEAU74WxuAAAAAKAQAADwAAAAAAAAAAAAAA&#10;AAD8BAAAZHJzL2Rvd25yZXYueG1sUEsFBgAAAAAEAAQA8wAAAAkGAAAAAA==&#10;" w14:anchorId="1ED5CB04">
                <v:path arrowok="t" o:connecttype="custom" o:connectlocs="579410,3743;1290752,591215;745675,1335299;8583,780471;520276,13123" o:connectangles="0,0,0,0,0"/>
              </v:shape>
            </w:pict>
          </mc:Fallback>
        </mc:AlternateContent>
      </w:r>
      <w:r w:rsidR="00025D39">
        <w:rPr>
          <w:noProof/>
        </w:rPr>
        <mc:AlternateContent>
          <mc:Choice Requires="wps">
            <w:drawing>
              <wp:anchor distT="0" distB="0" distL="114300" distR="114300" simplePos="0" relativeHeight="252137472" behindDoc="0" locked="0" layoutInCell="1" allowOverlap="1" wp14:anchorId="3C1E75AA" wp14:editId="7794D09F">
                <wp:simplePos x="0" y="0"/>
                <wp:positionH relativeFrom="column">
                  <wp:posOffset>714375</wp:posOffset>
                </wp:positionH>
                <wp:positionV relativeFrom="paragraph">
                  <wp:posOffset>48260</wp:posOffset>
                </wp:positionV>
                <wp:extent cx="1381125" cy="1343025"/>
                <wp:effectExtent l="0" t="38100" r="47625" b="47625"/>
                <wp:wrapNone/>
                <wp:docPr id="50756" name="Arc 5075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381125" cy="1343025"/>
                        </a:xfrm>
                        <a:prstGeom prst="arc">
                          <a:avLst>
                            <a:gd name="adj1" fmla="val 15849656"/>
                            <a:gd name="adj2" fmla="val 11751376"/>
                          </a:avLst>
                        </a:prstGeom>
                        <a:ln>
                          <a:solidFill>
                            <a:schemeClr val="tx1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811979F">
              <v:shape id="Arc 50756" style="position:absolute;margin-left:56.25pt;margin-top:3.8pt;width:108.75pt;height:105.75pt;z-index:2521374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1381125,1343025" o:spid="_x0000_s1026" filled="f" strokecolor="black [3213]" path="m622227,3296nsc920739,-25570,1204273,136271,1323871,403795v123344,275904,42926,597911,-196813,788072c897262,1374141,573447,1393397,322523,1239709,61552,1079867,-58777,771124,27697,483237l690563,671513,622227,3296xem622227,3296nfc920739,-25570,1204273,136271,1323871,403795v123344,275904,42926,597911,-196813,788072c897262,1374141,573447,1393397,322523,1239709,61552,1079867,-58777,771124,27697,483237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S6dhlQIAAK8FAAAOAAAAZHJzL2Uyb0RvYy54bWysVFtP2zAUfp+0/2D5fSTphUJFiioQ0yTE&#10;0GDi2Tg29eTbjt2m3a/fsZO0ZUOaNu3FOSfn/p3LxeXWaLIREJSzNa1OSkqE5a5R9qWmXx9vPpxR&#10;EiKzDdPOipruRKCXi/fvLlo/FyO3croRQNCJDfPW13QVo58XReArYVg4cV5YFEoHhkVk4aVogLXo&#10;3ehiVJanReug8eC4CAH/XndCusj+pRQ8fpYyiEh0TTG3mF/I73N6i8UFm78A8yvF+zTYP2RhmLIY&#10;dO/qmkVG1qB+c2UUBxecjCfcmcJJqbjINWA1VflLNQ8r5kWuBcEJfg9T+H9u+d3mHohqajotZ9NT&#10;Siwz2KYlcNL9QIBaH+ao9+DvoecCkqnarQSTvlgH2WZQd3tQxTYSjj+r8VlVjaaUcJRV48m4RAb9&#10;FAdzDyF+FM6QRNSUAc9Yss1tiBnUpk+LNd8qSqTR2KMN06Sank3OTzHtro1HaqNXatVsWo1nWQ3D&#10;9n6RGgKnINqmNzitmhuldWbSFIorDQSD1TRuqz7xIy30kiyLBFIHS6biTovO6xchEd8ERC4qT/bB&#10;J+Nc2Dj41Ra1k5nEDPaG5Z8Ne/1kKvLU/43x3iJHdjbujY2yDt6KfoBCdvoDAl3dCYJn1+xwtMB1&#10;Oxc8v1HY3lsW4j0DbCCuIx6O+BkfqV1bU9dTlKwc/Hjrf9LH2UcpJS0ubU3D9zUDQYn+ZHErzqvJ&#10;JG15ZibT2QgZOJY8H0vs2lw57CuOFGaXyaQf9UBKcOYJ78syRUURsxxj15RHGJir2B0TvFBcLJdZ&#10;DTfbs3hrHzwfup4G7XH7xMD3Mx5xPe7csOD9THZbcdBN/bBuuY5OqpiEB1x7Bq8CUq/OzjGftQ53&#10;dvETAAD//wMAUEsDBBQABgAIAAAAIQA2TzOf3wAAAAkBAAAPAAAAZHJzL2Rvd25yZXYueG1sTI/B&#10;TsMwEETvSPyDtUjcqJ1EFAhxKgTiBBIQWsHRid0kYK8j220DX89yguNoRjNvqtXsLNubEEePErKF&#10;AGaw83rEXsL69f7sElhMCrWyHo2ELxNhVR8fVarU/oAvZt+knlEJxlJJGFKaSs5jNxin4sJPBsnb&#10;+uBUIhl6roM6ULmzPBdiyZ0akRYGNZnbwXSfzc5JmO8+msdiM4n3bUhvbf4cvp/sg5SnJ/PNNbBk&#10;5vQXhl98QoeamFq/Qx2ZJZ3l5xSVcLEERn5RCPrWSsizqwx4XfH/D+ofAAAA//8DAFBLAQItABQA&#10;BgAIAAAAIQC2gziS/gAAAOEBAAATAAAAAAAAAAAAAAAAAAAAAABbQ29udGVudF9UeXBlc10ueG1s&#10;UEsBAi0AFAAGAAgAAAAhADj9If/WAAAAlAEAAAsAAAAAAAAAAAAAAAAALwEAAF9yZWxzLy5yZWxz&#10;UEsBAi0AFAAGAAgAAAAhAIdLp2GVAgAArwUAAA4AAAAAAAAAAAAAAAAALgIAAGRycy9lMm9Eb2Mu&#10;eG1sUEsBAi0AFAAGAAgAAAAhADZPM5/fAAAACQEAAA8AAAAAAAAAAAAAAAAA7wQAAGRycy9kb3du&#10;cmV2LnhtbFBLBQYAAAAABAAEAPMAAAD7BQAAAAA=&#10;" w14:anchorId="48BCF812">
                <v:path arrowok="t" o:connecttype="custom" o:connectlocs="622227,3296;1323871,403795;1127058,1191867;322523,1239709;27697,483237" o:connectangles="0,0,0,0,0"/>
              </v:shape>
            </w:pict>
          </mc:Fallback>
        </mc:AlternateContent>
      </w:r>
      <w:r w:rsidR="007D6E11">
        <w:rPr>
          <w:noProof/>
        </w:rPr>
        <w:drawing>
          <wp:inline distT="0" distB="0" distL="0" distR="0" wp14:anchorId="23146A1C" wp14:editId="613781DF">
            <wp:extent cx="1756885" cy="1333500"/>
            <wp:effectExtent l="0" t="0" r="0" b="0"/>
            <wp:docPr id="50749" name="Picture 50749" descr="http://gigjets.com/wp-content/uploads/2014/12/samsung-tizen-os-india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rc_mi" descr="http://gigjets.com/wp-content/uploads/2014/12/samsung-tizen-os-india.jpg"/>
                    <pic:cNvPicPr>
                      <a:picLocks noChangeAspect="1" noChangeArrowheads="1"/>
                    </pic:cNvPicPr>
                  </pic:nvPicPr>
                  <pic:blipFill>
                    <a:blip r:embed="rId8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 flipH="1">
                      <a:off x="0" y="0"/>
                      <a:ext cx="1768344" cy="134219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7D6E11">
        <w:rPr>
          <w:noProof/>
        </w:rPr>
        <w:drawing>
          <wp:inline distT="0" distB="0" distL="0" distR="0" wp14:anchorId="297E2FB7" wp14:editId="68F941F1">
            <wp:extent cx="1628775" cy="1279525"/>
            <wp:effectExtent l="0" t="0" r="9525" b="0"/>
            <wp:docPr id="50750" name="Picture 50750" descr="http://gigjets.com/wp-content/uploads/2014/12/samsung-tizen-os-india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irc_mi" descr="http://gigjets.com/wp-content/uploads/2014/12/samsung-tizen-os-india.jpg"/>
                    <pic:cNvPicPr>
                      <a:picLocks noChangeAspect="1" noChangeArrowheads="1"/>
                    </pic:cNvPicPr>
                  </pic:nvPicPr>
                  <pic:blipFill>
                    <a:blip r:embed="rId8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 flipH="1">
                      <a:off x="0" y="0"/>
                      <a:ext cx="1646906" cy="129376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2580888" w14:textId="77777777" w:rsidR="007D6E11" w:rsidRPr="00C33A12" w:rsidRDefault="00E3317B" w:rsidP="00855D6E">
      <w:pPr>
        <w:ind w:firstLine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  <w:t xml:space="preserve">          288</w:t>
      </w:r>
      <w:r>
        <w:rPr>
          <w:rFonts w:ascii="Symbol" w:eastAsia="Symbol" w:hAnsi="Symbol" w:cs="Symbol"/>
          <w:sz w:val="24"/>
          <w:szCs w:val="24"/>
        </w:rPr>
        <w:t>°</w:t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  <w:t xml:space="preserve">      360</w:t>
      </w:r>
      <w:r>
        <w:rPr>
          <w:rFonts w:ascii="Symbol" w:eastAsia="Symbol" w:hAnsi="Symbol" w:cs="Symbol"/>
          <w:sz w:val="24"/>
          <w:szCs w:val="24"/>
        </w:rPr>
        <w:t>°</w:t>
      </w:r>
    </w:p>
    <w:p w14:paraId="664C42B7" w14:textId="77777777" w:rsidR="00383656" w:rsidRPr="00383656" w:rsidRDefault="00C20FFD" w:rsidP="00E3317B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When an object has no </w:t>
      </w:r>
      <w:r w:rsidR="00F83FE8">
        <w:rPr>
          <w:rFonts w:ascii="Times New Roman" w:hAnsi="Times New Roman" w:cs="Times New Roman"/>
          <w:sz w:val="24"/>
          <w:szCs w:val="24"/>
        </w:rPr>
        <w:t>reflection</w:t>
      </w:r>
      <w:r w:rsidR="00383656">
        <w:rPr>
          <w:rFonts w:ascii="Times New Roman" w:hAnsi="Times New Roman" w:cs="Times New Roman"/>
          <w:sz w:val="24"/>
          <w:szCs w:val="24"/>
        </w:rPr>
        <w:t xml:space="preserve"> symmetries and only </w:t>
      </w:r>
      <w:r w:rsidR="00F83FE8">
        <w:rPr>
          <w:rFonts w:ascii="Times New Roman" w:hAnsi="Times New Roman" w:cs="Times New Roman"/>
          <w:sz w:val="24"/>
          <w:szCs w:val="24"/>
        </w:rPr>
        <w:t>rotation</w:t>
      </w:r>
      <w:r w:rsidR="00383656">
        <w:rPr>
          <w:rFonts w:ascii="Times New Roman" w:hAnsi="Times New Roman" w:cs="Times New Roman"/>
          <w:sz w:val="24"/>
          <w:szCs w:val="24"/>
        </w:rPr>
        <w:t xml:space="preserve"> symmetries, we say it has symmetry</w:t>
      </w:r>
      <w:r w:rsidR="00383656" w:rsidRPr="00E3317B">
        <w:rPr>
          <w:rFonts w:ascii="Times New Roman" w:hAnsi="Times New Roman" w:cs="Times New Roman"/>
          <w:sz w:val="24"/>
          <w:szCs w:val="24"/>
        </w:rPr>
        <w:t xml:space="preserve"> type </w:t>
      </w:r>
      <w:r w:rsidR="00E47C26" w:rsidRPr="00E47C26">
        <w:rPr>
          <w:rFonts w:ascii="Times New Roman" w:hAnsi="Times New Roman" w:cs="Times New Roman"/>
          <w:b/>
          <w:noProof/>
          <w:position w:val="-12"/>
          <w:sz w:val="24"/>
          <w:szCs w:val="24"/>
        </w:rPr>
        <w:object w:dxaOrig="300" w:dyaOrig="360" w14:anchorId="3D6398D0">
          <v:shape id="_x0000_i1271" type="#_x0000_t75" alt="" style="width:15.05pt;height:18.15pt;mso-width-percent:0;mso-height-percent:0;mso-width-percent:0;mso-height-percent:0" o:ole="">
            <v:imagedata r:id="rId91" o:title=""/>
          </v:shape>
          <o:OLEObject Type="Embed" ProgID="Equation.DSMT4" ShapeID="_x0000_i1271" DrawAspect="Content" ObjectID="_1688999001" r:id="rId92"/>
        </w:object>
      </w:r>
      <w:r w:rsidR="00E3317B">
        <w:rPr>
          <w:rFonts w:ascii="Times New Roman" w:hAnsi="Times New Roman" w:cs="Times New Roman"/>
          <w:b/>
          <w:sz w:val="24"/>
          <w:szCs w:val="24"/>
        </w:rPr>
        <w:t>.</w:t>
      </w:r>
      <w:r w:rsidR="00383656">
        <w:rPr>
          <w:rFonts w:ascii="Times New Roman" w:hAnsi="Times New Roman" w:cs="Times New Roman"/>
          <w:sz w:val="24"/>
          <w:szCs w:val="24"/>
        </w:rPr>
        <w:t xml:space="preserve"> The </w:t>
      </w:r>
      <w:r w:rsidR="00B73431">
        <w:rPr>
          <w:rFonts w:ascii="Times New Roman" w:hAnsi="Times New Roman" w:cs="Times New Roman"/>
          <w:sz w:val="24"/>
          <w:szCs w:val="24"/>
        </w:rPr>
        <w:t>pinwheel</w:t>
      </w:r>
      <w:r w:rsidR="00383656">
        <w:rPr>
          <w:rFonts w:ascii="Times New Roman" w:hAnsi="Times New Roman" w:cs="Times New Roman"/>
          <w:sz w:val="24"/>
          <w:szCs w:val="24"/>
        </w:rPr>
        <w:t xml:space="preserve"> has symmetry type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00" w:dyaOrig="360" w14:anchorId="30EA2A5F">
          <v:shape id="_x0000_i1270" type="#_x0000_t75" alt="" style="width:15.05pt;height:18.15pt;mso-width-percent:0;mso-height-percent:0;mso-width-percent:0;mso-height-percent:0" o:ole="">
            <v:imagedata r:id="rId93" o:title=""/>
          </v:shape>
          <o:OLEObject Type="Embed" ProgID="Equation.DSMT4" ShapeID="_x0000_i1270" DrawAspect="Content" ObjectID="_1688999002" r:id="rId94"/>
        </w:object>
      </w:r>
      <w:r w:rsidR="00E3317B">
        <w:rPr>
          <w:rFonts w:ascii="Times New Roman" w:hAnsi="Times New Roman" w:cs="Times New Roman"/>
          <w:sz w:val="24"/>
          <w:szCs w:val="24"/>
        </w:rPr>
        <w:t>.</w:t>
      </w:r>
    </w:p>
    <w:p w14:paraId="16A8433F" w14:textId="77777777" w:rsidR="006842E6" w:rsidRDefault="00D94102" w:rsidP="00855D6E">
      <w:pPr>
        <w:rPr>
          <w:rFonts w:ascii="Times New Roman" w:hAnsi="Times New Roman" w:cs="Times New Roman"/>
          <w:b/>
          <w:sz w:val="24"/>
          <w:szCs w:val="24"/>
        </w:rPr>
      </w:pPr>
      <w:r w:rsidRPr="001F49C3">
        <w:rPr>
          <w:rFonts w:ascii="Times New Roman" w:hAnsi="Times New Roman" w:cs="Times New Roman"/>
          <w:b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 w:rsidR="006842E6">
        <w:rPr>
          <w:rFonts w:ascii="Times New Roman" w:hAnsi="Times New Roman" w:cs="Times New Roman"/>
          <w:b/>
          <w:sz w:val="24"/>
          <w:szCs w:val="24"/>
        </w:rPr>
        <w:t>.2.5: Symmetries of the Letter S</w:t>
      </w:r>
    </w:p>
    <w:p w14:paraId="5028766B" w14:textId="77777777" w:rsidR="00D94102" w:rsidRPr="006842E6" w:rsidRDefault="00D94102" w:rsidP="006842E6">
      <w:pPr>
        <w:ind w:firstLine="720"/>
        <w:rPr>
          <w:rFonts w:ascii="Times New Roman" w:hAnsi="Times New Roman" w:cs="Times New Roman"/>
          <w:bCs/>
          <w:sz w:val="24"/>
          <w:szCs w:val="24"/>
        </w:rPr>
      </w:pPr>
      <w:r w:rsidRPr="006842E6">
        <w:rPr>
          <w:rFonts w:ascii="Times New Roman" w:hAnsi="Times New Roman" w:cs="Times New Roman"/>
          <w:bCs/>
          <w:sz w:val="24"/>
          <w:szCs w:val="24"/>
        </w:rPr>
        <w:t xml:space="preserve">Identify the </w:t>
      </w:r>
      <w:r w:rsidR="00F83FE8" w:rsidRPr="006842E6">
        <w:rPr>
          <w:rFonts w:ascii="Times New Roman" w:hAnsi="Times New Roman" w:cs="Times New Roman"/>
          <w:bCs/>
          <w:sz w:val="24"/>
          <w:szCs w:val="24"/>
        </w:rPr>
        <w:t>rotation</w:t>
      </w:r>
      <w:r w:rsidRPr="006842E6">
        <w:rPr>
          <w:rFonts w:ascii="Times New Roman" w:hAnsi="Times New Roman" w:cs="Times New Roman"/>
          <w:bCs/>
          <w:sz w:val="24"/>
          <w:szCs w:val="24"/>
        </w:rPr>
        <w:t xml:space="preserve"> and the </w:t>
      </w:r>
      <w:r w:rsidR="00F83FE8" w:rsidRPr="006842E6">
        <w:rPr>
          <w:rFonts w:ascii="Times New Roman" w:hAnsi="Times New Roman" w:cs="Times New Roman"/>
          <w:bCs/>
          <w:sz w:val="24"/>
          <w:szCs w:val="24"/>
        </w:rPr>
        <w:t>reflection</w:t>
      </w:r>
      <w:r w:rsidRPr="006842E6">
        <w:rPr>
          <w:rFonts w:ascii="Times New Roman" w:hAnsi="Times New Roman" w:cs="Times New Roman"/>
          <w:bCs/>
          <w:sz w:val="24"/>
          <w:szCs w:val="24"/>
        </w:rPr>
        <w:t xml:space="preserve"> symmetries of the </w:t>
      </w:r>
      <w:r w:rsidR="006842E6">
        <w:rPr>
          <w:rFonts w:ascii="Times New Roman" w:hAnsi="Times New Roman" w:cs="Times New Roman"/>
          <w:bCs/>
          <w:sz w:val="24"/>
          <w:szCs w:val="24"/>
        </w:rPr>
        <w:t xml:space="preserve">letter </w:t>
      </w:r>
      <w:r w:rsidRPr="006842E6">
        <w:rPr>
          <w:rFonts w:ascii="Times New Roman" w:hAnsi="Times New Roman" w:cs="Times New Roman"/>
          <w:bCs/>
          <w:sz w:val="24"/>
          <w:szCs w:val="24"/>
        </w:rPr>
        <w:t>S.</w:t>
      </w:r>
    </w:p>
    <w:p w14:paraId="3B53B8FE" w14:textId="77777777" w:rsidR="007538B0" w:rsidRDefault="007538B0" w:rsidP="007538B0">
      <w:pPr>
        <w:ind w:left="720"/>
        <w:rPr>
          <w:rFonts w:ascii="Times New Roman" w:hAnsi="Times New Roman" w:cs="Times New Roman"/>
          <w:sz w:val="24"/>
          <w:szCs w:val="24"/>
        </w:rPr>
      </w:pPr>
      <w:r w:rsidRPr="007538B0">
        <w:rPr>
          <w:rFonts w:ascii="Times New Roman" w:hAnsi="Times New Roman" w:cs="Times New Roman"/>
          <w:b/>
          <w:sz w:val="24"/>
          <w:szCs w:val="24"/>
        </w:rPr>
        <w:t>Figure 10.2.7</w:t>
      </w:r>
      <w:r>
        <w:rPr>
          <w:rFonts w:ascii="Times New Roman" w:hAnsi="Times New Roman" w:cs="Times New Roman"/>
          <w:b/>
          <w:sz w:val="24"/>
          <w:szCs w:val="24"/>
        </w:rPr>
        <w:t>:</w:t>
      </w:r>
      <w:r w:rsidRPr="007538B0">
        <w:rPr>
          <w:rFonts w:ascii="Times New Roman" w:hAnsi="Times New Roman" w:cs="Times New Roman"/>
          <w:b/>
          <w:sz w:val="24"/>
          <w:szCs w:val="24"/>
        </w:rPr>
        <w:t xml:space="preserve"> </w:t>
      </w:r>
      <w:r>
        <w:rPr>
          <w:rFonts w:ascii="Times New Roman" w:hAnsi="Times New Roman" w:cs="Times New Roman"/>
          <w:b/>
          <w:sz w:val="24"/>
          <w:szCs w:val="24"/>
        </w:rPr>
        <w:t>The</w:t>
      </w:r>
      <w:r w:rsidRPr="007538B0">
        <w:rPr>
          <w:rFonts w:ascii="Times New Roman" w:hAnsi="Times New Roman" w:cs="Times New Roman"/>
          <w:b/>
          <w:sz w:val="24"/>
          <w:szCs w:val="24"/>
        </w:rPr>
        <w:t xml:space="preserve"> Letter S</w:t>
      </w:r>
      <w:r w:rsidRPr="007538B0">
        <w:rPr>
          <w:rFonts w:ascii="Times New Roman" w:hAnsi="Times New Roman" w:cs="Times New Roman"/>
          <w:sz w:val="24"/>
          <w:szCs w:val="24"/>
        </w:rPr>
        <w:t xml:space="preserve"> </w:t>
      </w:r>
    </w:p>
    <w:p w14:paraId="15ECC51D" w14:textId="77777777" w:rsidR="007538B0" w:rsidRPr="007538B0" w:rsidRDefault="007538B0" w:rsidP="007538B0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There are no reflection symmetries and two rotation symmetries; 180° and 360°</w:t>
      </w:r>
      <w:r w:rsidR="000909F5">
        <w:rPr>
          <w:rFonts w:ascii="Times New Roman" w:hAnsi="Times New Roman" w:cs="Times New Roman"/>
          <w:sz w:val="24"/>
          <w:szCs w:val="24"/>
        </w:rPr>
        <w:t>,</w:t>
      </w:r>
      <w:r>
        <w:rPr>
          <w:rFonts w:ascii="Times New Roman" w:hAnsi="Times New Roman" w:cs="Times New Roman"/>
          <w:sz w:val="24"/>
          <w:szCs w:val="24"/>
        </w:rPr>
        <w:t xml:space="preserve"> therefore the letter S has symmetry type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60" w:dyaOrig="360" w14:anchorId="22684AF1">
          <v:shape id="_x0000_i1269" type="#_x0000_t75" alt="" style="width:18.15pt;height:18.15pt;mso-width-percent:0;mso-height-percent:0;mso-width-percent:0;mso-height-percent:0" o:ole="">
            <v:imagedata r:id="rId95" o:title=""/>
          </v:shape>
          <o:OLEObject Type="Embed" ProgID="Equation.DSMT4" ShapeID="_x0000_i1269" DrawAspect="Content" ObjectID="_1688999003" r:id="rId96"/>
        </w:object>
      </w:r>
    </w:p>
    <w:p w14:paraId="37529F09" w14:textId="77777777" w:rsidR="00D25351" w:rsidRPr="00C74009" w:rsidRDefault="000909F5" w:rsidP="000909F5">
      <w:pPr>
        <w:ind w:left="720" w:firstLine="720"/>
        <w:rPr>
          <w:rFonts w:ascii="Times New Roman" w:hAnsi="Times New Roman" w:cs="Times New Roman"/>
          <w:sz w:val="24"/>
          <w:szCs w:val="24"/>
        </w:rPr>
      </w:pPr>
      <w:r>
        <w:rPr>
          <w:rFonts w:ascii="Arial Black" w:hAnsi="Arial Black" w:cs="Times New Roman"/>
          <w:noProof/>
          <w:sz w:val="96"/>
          <w:szCs w:val="96"/>
        </w:rPr>
        <mc:AlternateContent>
          <mc:Choice Requires="wps">
            <w:drawing>
              <wp:anchor distT="0" distB="0" distL="114300" distR="114300" simplePos="0" relativeHeight="252141568" behindDoc="0" locked="0" layoutInCell="1" allowOverlap="1" wp14:anchorId="160FBD85" wp14:editId="74E6531B">
                <wp:simplePos x="0" y="0"/>
                <wp:positionH relativeFrom="column">
                  <wp:posOffset>1125855</wp:posOffset>
                </wp:positionH>
                <wp:positionV relativeFrom="paragraph">
                  <wp:posOffset>46990</wp:posOffset>
                </wp:positionV>
                <wp:extent cx="19050" cy="762000"/>
                <wp:effectExtent l="76200" t="38100" r="57150" b="57150"/>
                <wp:wrapNone/>
                <wp:docPr id="50758" name="Straight Arrow Connector 5075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19050" cy="762000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rgbClr val="FF0000"/>
                          </a:solidFill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5F9F687">
              <v:shape id="Straight Arrow Connector 50758" style="position:absolute;margin-left:88.65pt;margin-top:3.7pt;width:1.5pt;height:60pt;z-index:25214156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red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v/r3+gEAAGUEAAAOAAAAZHJzL2Uyb0RvYy54bWysVNuO0zAQfUfiHyy/06QrdReipivUpbwg&#10;qFj4ANcZJ5Z809g07d8zdtosl5UQiBfHY8+ZOXNmnPX9yRp2BIzau5YvFzVn4KTvtOtb/vXL7tVr&#10;zmISrhPGO2j5GSK/37x8sR5DAzd+8KYDZBTExWYMLR9SCk1VRTmAFXHhAzi6VB6tSGRiX3UoRopu&#10;TXVT17fV6LEL6CXESKcP0yXflPhKgUyflIqQmGk5cUtlxbIe8lpt1qLpUYRBywsN8Q8srNCOks6h&#10;HkQS7Bvq30JZLdFHr9JCelt5pbSEUgNVs6x/qeZxEAFKLSRODLNM8f+FlR+Pe2S6a/mqvltRs5yw&#10;1KbHhEL3Q2JvEf3Itt45ktIjm7xItTHEhsBbt8eLFcMeswQnhTZ/qTh2KkqfZ6XhlJikw+WbekXt&#10;kHRzd0t9LI2onrABY3oP3rK8aXm80Jl5LIvY4vghJspOwCsgJzaOjdcU2Y7e6G6njSkG9oetQXYU&#10;NBG7HaW+5v7JbQDRvXMdS+dAciTUwvUGpnFJQpvn74iIccQnizPJUXbpbGAi9hkUiZ0FKAWUMYeZ&#10;jpASXFrmLCUSeWeYIuozsP4z8OKfoVCewN+AZ0TJ7F2awVY7j89lT6crZTX5XxWY6s4SHHx3LoNS&#10;pKFZLhVe3l1+LD/aBf70d9h8BwAA//8DAFBLAwQUAAYACAAAACEAIpEmTdwAAAAJAQAADwAAAGRy&#10;cy9kb3ducmV2LnhtbEyPQU/DMAyF70j7D5GRuLFkZaxVaToBYjfQtDFxzhrTljVO1WRb+fd4J3bz&#10;5/f0/FwsR9eJEw6h9aRhNlUgkCpvW6o17D5X9xmIEA1Z03lCDb8YYFlObgqTW3+mDZ62sRYcQiE3&#10;GpoY+1zKUDXoTJj6Hom1bz84ExmHWtrBnDncdTJRaiGdaYkvNKbH1warw/boNLTZY63WH/OfFHer&#10;r014yd6S2bvWd7fj8xOIiGP8N8OlPleHkjvt/ZFsEB1zmj6wVUM6B3HRM8W85yHhjSwLef1B+QcA&#10;AP//AwBQSwECLQAUAAYACAAAACEAtoM4kv4AAADhAQAAEwAAAAAAAAAAAAAAAAAAAAAAW0NvbnRl&#10;bnRfVHlwZXNdLnhtbFBLAQItABQABgAIAAAAIQA4/SH/1gAAAJQBAAALAAAAAAAAAAAAAAAAAC8B&#10;AABfcmVscy8ucmVsc1BLAQItABQABgAIAAAAIQCYv/r3+gEAAGUEAAAOAAAAAAAAAAAAAAAAAC4C&#10;AABkcnMvZTJvRG9jLnhtbFBLAQItABQABgAIAAAAIQAikSZN3AAAAAkBAAAPAAAAAAAAAAAAAAAA&#10;AFQEAABkcnMvZG93bnJldi54bWxQSwUGAAAAAAQABADzAAAAXQUAAAAA&#10;" w14:anchorId="2B8679D1">
                <v:stroke startarrow="block" endarrow="block"/>
              </v:shape>
            </w:pict>
          </mc:Fallback>
        </mc:AlternateContent>
      </w:r>
      <w:r>
        <w:rPr>
          <w:rFonts w:ascii="Arial Black" w:hAnsi="Arial Black" w:cs="Times New Roman"/>
          <w:noProof/>
          <w:sz w:val="96"/>
          <w:szCs w:val="96"/>
        </w:rPr>
        <mc:AlternateContent>
          <mc:Choice Requires="wps">
            <w:drawing>
              <wp:anchor distT="0" distB="0" distL="114300" distR="114300" simplePos="0" relativeHeight="252144640" behindDoc="0" locked="0" layoutInCell="1" allowOverlap="1" wp14:anchorId="430F3110" wp14:editId="38DA0F33">
                <wp:simplePos x="0" y="0"/>
                <wp:positionH relativeFrom="column">
                  <wp:posOffset>750570</wp:posOffset>
                </wp:positionH>
                <wp:positionV relativeFrom="paragraph">
                  <wp:posOffset>425450</wp:posOffset>
                </wp:positionV>
                <wp:extent cx="723900" cy="19050"/>
                <wp:effectExtent l="38100" t="76200" r="0" b="95250"/>
                <wp:wrapNone/>
                <wp:docPr id="50764" name="Straight Arrow Connector 5076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723900" cy="19050"/>
                        </a:xfrm>
                        <a:prstGeom prst="straightConnector1">
                          <a:avLst/>
                        </a:prstGeom>
                        <a:ln w="19050">
                          <a:solidFill>
                            <a:srgbClr val="FF0000"/>
                          </a:solidFill>
                          <a:headEnd type="triangle"/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E48DEB2">
              <v:shape id="Straight Arrow Connector 50764" style="position:absolute;margin-left:59.1pt;margin-top:33.5pt;width:57pt;height:1.5pt;flip:y;z-index:2521446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red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OWEUBwIAAG8EAAAOAAAAZHJzL2Uyb0RvYy54bWysVE2P0zAQvSPxHyzfadLC7rJV0xXqUi4I&#10;ql3g7jrjxJJjW2PTpP+esZOGrxUSiBwsjz3v+c3zOJu7oTPsBBi0sxVfLkrOwEpXa9tU/POn/YvX&#10;nIUobC2Ms1DxMwR+t33+bNP7Naxc60wNyIjEhnXvK97G6NdFEWQLnQgL58HSpnLYiUghNkWNoif2&#10;zhSrsrwueoe1RychBFq9Hzf5NvMrBTJ+VCpAZKbipC3mEfN4TGOx3Yh1g8K3Wk4yxD+o6IS2dOhM&#10;dS+iYF9R/0bVaYkuOBUX0nWFU0pLyDVQNcvyl2oeW+Eh10LmBD/bFP4frfxwOiDTdcWvypvrV5xZ&#10;0dE1PUYUumkje4PoerZz1pKVDtmYRa71PqwJvLMHnKLgD5gsGBR2TBntv1BDZFOoTDZkz8+z5zBE&#10;JmnxZvXytqSbkbS1vC2v8pUUI0ti8xjiO3AdS5OKh0nYrGg8QZzeh0g6CHgBJLCxrL/Qpjg4o+u9&#10;NiYH2Bx3BtlJUG/s9yV9qR2I4qe0FkT91tYsnj0ZE1EL2xgYGycKbZ7eIxZjiSzZNBqTZ/FsYBT2&#10;AIpsJwPGAnLDwyxHSAk2Lic9xlJ2gimSPgPL7O0fgVN+gkJ+DH8DnhH5ZGfjDO60dfjU6XG4SFZj&#10;/sWBse5kwdHV59wy2Rrq6uz49ALTs/kxzvDv/4ntNwAAAP//AwBQSwMEFAAGAAgAAAAhAE9DLYjd&#10;AAAACQEAAA8AAABkcnMvZG93bnJldi54bWxMj8FOwzAQRO9I/IO1SNyo3SC1VYhTQQSq1Aui6Qe4&#10;8ZKYxusodtPw9ywnOM7s0+xMsZ19LyYcowukYblQIJCaYB21Go7128MGREyGrOkDoYZvjLAtb28K&#10;k9twpQ+cDqkVHEIxNxq6lIZcyth06E1chAGJb59h9CaxHFtpR3PlcN/LTKmV9MYRf+jMgFWHzflw&#10;8Rrar/3rzmXupa7ONandcar26l3r+7v5+QlEwjn9wfBbn6tDyZ1O4UI2ip71cpMxqmG15k0MZI8Z&#10;GycNa6VAloX8v6D8AQAA//8DAFBLAQItABQABgAIAAAAIQC2gziS/gAAAOEBAAATAAAAAAAAAAAA&#10;AAAAAAAAAABbQ29udGVudF9UeXBlc10ueG1sUEsBAi0AFAAGAAgAAAAhADj9If/WAAAAlAEAAAsA&#10;AAAAAAAAAAAAAAAALwEAAF9yZWxzLy5yZWxzUEsBAi0AFAAGAAgAAAAhADs5YRQHAgAAbwQAAA4A&#10;AAAAAAAAAAAAAAAALgIAAGRycy9lMm9Eb2MueG1sUEsBAi0AFAAGAAgAAAAhAE9DLYjdAAAACQEA&#10;AA8AAAAAAAAAAAAAAAAAYQQAAGRycy9kb3ducmV2LnhtbFBLBQYAAAAABAAEAPMAAABrBQAAAAA=&#10;" w14:anchorId="47CD4B0B">
                <v:stroke startarrow="block" endarrow="block"/>
              </v:shape>
            </w:pict>
          </mc:Fallback>
        </mc:AlternateContent>
      </w: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57471" behindDoc="0" locked="0" layoutInCell="1" allowOverlap="1" wp14:anchorId="2085EFF2" wp14:editId="4D52D747">
                <wp:simplePos x="0" y="0"/>
                <wp:positionH relativeFrom="column">
                  <wp:posOffset>2240280</wp:posOffset>
                </wp:positionH>
                <wp:positionV relativeFrom="paragraph">
                  <wp:posOffset>196215</wp:posOffset>
                </wp:positionV>
                <wp:extent cx="563880" cy="655320"/>
                <wp:effectExtent l="0" t="0" r="26670" b="11430"/>
                <wp:wrapNone/>
                <wp:docPr id="152" name="Arc 15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563880" cy="655320"/>
                        </a:xfrm>
                        <a:prstGeom prst="arc">
                          <a:avLst>
                            <a:gd name="adj1" fmla="val 16200000"/>
                            <a:gd name="adj2" fmla="val 15724034"/>
                          </a:avLst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FA4B58A">
              <v:shape id="Arc 152" style="position:absolute;margin-left:176.4pt;margin-top:15.45pt;width:44.4pt;height:51.6pt;z-index:25245747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563880,655320" o:spid="_x0000_s1026" filled="f" strokecolor="#4579b8 [3044]" path="m281940,nsc434382,,559215,140818,563755,317902,568227,492342,454267,640244,304586,654262,150368,668704,14946,536015,1127,356925,-12086,185684,90835,31698,236870,4214r45070,323446l281940,xem281940,nfc434382,,559215,140818,563755,317902,568227,492342,454267,640244,304586,654262,150368,668704,14946,536015,1127,356925,-12086,185684,90835,31698,236870,4214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qmf7ewIAAGkFAAAOAAAAZHJzL2Uyb0RvYy54bWysVF9v0zAQf0fiO1h+Z2m6toxq6VRtGkKa&#10;tokN7dlz7DXI9pmz27R8es5O0haYhEDkwbnz/f/dnc8vttawjcLQgKt4eTLiTDkJdeNeKv7l8frd&#10;GWchClcLA05VfKcCv1i8fXPe+rkawwpMrZCRExfmra/4KkY/L4ogV8qKcAJeORJqQCsisfhS1Cha&#10;8m5NMR6NZkULWHsEqUKg26tOyBfZv9ZKxjutg4rMVJxyi/nEfD6ns1ici/kLCr9qZJ+G+IcsrGgc&#10;Bd27uhJRsDU2v7myjUQIoOOJBFuA1o1UuQaqphz9Us3DSniVayFwgt/DFP6fW3m7uUfW1NS76Zgz&#10;Jyw1aYmSJZbAaX2Yk86Dv8eeC0SmSrcabfpTDWybAd3tAVXbyCRdTmenZ2cEuyTRbDo9HWfAi4Ox&#10;xxA/KrAsERUXKDOKYnMTYoaz7lMS9deSM20NdWcjDCtn1H36+gYeqVEVR2rT9+PJ6HSS1Chs75eo&#10;ITBdpxK7ojIVd0al0MZ9VpqQoTLKnFSeSXVpkFEClKuUysWy95y1k5lujNkbjv5s2OsnU5Xn9W+M&#10;9xY5Mri4N7aNA3wtetwOKetOf0CgqztB8Az1joYCoduW4OV1Q+25ESHeC6QGUEdp5eMdHdpAW3Ho&#10;Kc5WgN9fu0/6NLUk5ayldat4+LYWqDgznxzN84dyMkn7mZkJdY0YPJY8H0vc2l4C9YBGgrLLZNKP&#10;ZiA1gn2il2GZopJIOEmxKy4jDsxl7J4BelukWi6zGu2kF/HGPXg5dD0NyuP2SaDvZzTScN/CsJr9&#10;THXjddBN/XCwXEfQTUzCA649Q/tM1E8PxjGftQ4v5OIHAAAA//8DAFBLAwQUAAYACAAAACEAUHdp&#10;8d8AAAAKAQAADwAAAGRycy9kb3ducmV2LnhtbEyPwU7DMAyG70i8Q2Qkbixt11asNJ0QEuKEgMJh&#10;3LLGtBWNU5JsK2+POcHNlj/9/v56u9hJHNGH0ZGCdJWAQOqcGalX8PZ6f3UNIkRNRk+OUME3Btg2&#10;52e1row70Qse29gLDqFQaQVDjHMlZegGtDqs3IzEtw/nrY68+l4ar08cbieZJUkprR6JPwx6xrsB&#10;u8/2YBU89JuyeHou2sU8hvd0F1325XdKXV4stzcgIi7xD4ZffVaHhp327kAmiEnBushYPfKQbEAw&#10;kOdpCWLP5DpPQTa1/F+h+QEAAP//AwBQSwECLQAUAAYACAAAACEAtoM4kv4AAADhAQAAEwAAAAAA&#10;AAAAAAAAAAAAAAAAW0NvbnRlbnRfVHlwZXNdLnhtbFBLAQItABQABgAIAAAAIQA4/SH/1gAAAJQB&#10;AAALAAAAAAAAAAAAAAAAAC8BAABfcmVscy8ucmVsc1BLAQItABQABgAIAAAAIQCoqmf7ewIAAGkF&#10;AAAOAAAAAAAAAAAAAAAAAC4CAABkcnMvZTJvRG9jLnhtbFBLAQItABQABgAIAAAAIQBQd2nx3wAA&#10;AAoBAAAPAAAAAAAAAAAAAAAAANUEAABkcnMvZG93bnJldi54bWxQSwUGAAAAAAQABADzAAAA4QUA&#10;AAAA&#10;" w14:anchorId="699F6158">
                <v:path arrowok="t" o:connecttype="custom" o:connectlocs="281940,0;563755,317902;304586,654262;1127,356925;236870,4214" o:connectangles="0,0,0,0,0"/>
              </v:shape>
            </w:pict>
          </mc:Fallback>
        </mc:AlternateContent>
      </w:r>
      <w:r>
        <w:rPr>
          <w:rFonts w:ascii="Arial Black" w:hAnsi="Arial Black" w:cs="Times New Roman"/>
          <w:noProof/>
          <w:sz w:val="96"/>
          <w:szCs w:val="96"/>
        </w:rPr>
        <mc:AlternateContent>
          <mc:Choice Requires="wps">
            <w:drawing>
              <wp:anchor distT="0" distB="0" distL="114300" distR="114300" simplePos="0" relativeHeight="252142592" behindDoc="0" locked="0" layoutInCell="1" allowOverlap="1" wp14:anchorId="7E1999C1" wp14:editId="372C6E96">
                <wp:simplePos x="0" y="0"/>
                <wp:positionH relativeFrom="column">
                  <wp:posOffset>2461260</wp:posOffset>
                </wp:positionH>
                <wp:positionV relativeFrom="paragraph">
                  <wp:posOffset>29845</wp:posOffset>
                </wp:positionV>
                <wp:extent cx="419100" cy="857250"/>
                <wp:effectExtent l="0" t="19050" r="19050" b="38100"/>
                <wp:wrapNone/>
                <wp:docPr id="50759" name="Arc 5075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419100" cy="857250"/>
                        </a:xfrm>
                        <a:prstGeom prst="arc">
                          <a:avLst>
                            <a:gd name="adj1" fmla="val 14186396"/>
                            <a:gd name="adj2" fmla="val 8165671"/>
                          </a:avLst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BFBC0C5">
              <v:shape id="Arc 50759" style="position:absolute;margin-left:193.8pt;margin-top:2.35pt;width:33pt;height:67.5pt;z-index:2521425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419100,857250" o:spid="_x0000_s1026" filled="f" strokecolor="#4579b8 [3044]" path="m40859,174341nsc139848,-100408,348477,-39831,406173,280413v21443,119017,16013,251349,-14829,361390c307041,942591,92112,924836,19942,611123l209550,428625,40859,174341xem40859,174341nfc139848,-100408,348477,-39831,406173,280413v21443,119017,16013,251349,-14829,361390c307041,942591,92112,924836,19942,611123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8vCefAIAAGwFAAAOAAAAZHJzL2Uyb0RvYy54bWysVN1v2jAQf5+0/8Hy+5qEAQXUUCGqTpOq&#10;FrWd+uw6NmTy186GwP76nZ0E2FZp2rQX+873/bs7X13vtSI7Ab62pqTFRU6JMNxWtVmX9Mvz7YcJ&#10;JT4wUzFljSjpQXh6PX//7qpxMzGwG6sqAQSdGD9rXEk3IbhZlnm+EZr5C+uEQaG0oFlAFtZZBaxB&#10;71plgzwfZ42FyoHlwnt8vWmFdJ78Syl4eJDSi0BUSTG3kE5I52s8s/kVm62BuU3NuzTYP2ShWW0w&#10;6NHVDQuMbKH+zZWuOVhvZbjgVmdWypqLVANWU+S/VPO0YU6kWhAc744w+f/nlt/vVkDqqqSj/HI0&#10;pcQwjW1aACftAwLUOD9DvSe3go7zSMZq9xJ0vLEOsk+gHo6gin0gHB+HxbTIEXqOosnocjBKoGcn&#10;Ywc+fBJWk0iUlAFPSLLdnQ8J0qpLilVfC0qkVtihHVOkGBaT8cfpuGvimdrgXG1SjEfjyyJqYdTO&#10;LVJ9XHyOFbY1JSoclIiRlXkUEsHBKoqUUxpLsVRAMD6myrkwofectKOZrJU6GuZ/Nuz0o6lII/s3&#10;xkeLFNmacDTWtbHwVvSw71OWrX6PQFt3hODVVgecC7DtwnjHb2vszh3zYcUA8ceG4taHBzyksk1J&#10;bUdRsrHw/a33qI+Di1JKGty4kvpvWwaCEvXZ4EhPi+EwrmhihjgpyMC55PVcYrZ6abEHOBGYXSKj&#10;flA9KcHqF/wcFjEqipjhGLukPEDPLEP7E+D3wsVikdRwLR0Ld+bJ8b7rcVCe9y8MXDeiAWf73vbb&#10;2c1UO14n3dgPYxfbYGUdovCEa8fgSiP1059xziet0yc5/wEAAP//AwBQSwMEFAAGAAgAAAAhAF4Y&#10;jjreAAAACQEAAA8AAABkcnMvZG93bnJldi54bWxMj01PhDAQhu8m/odmTLy5RVkBkbLxI8ZsPBh3&#10;9+Kt0BGIdEpoF9h/73jS45v3yTvPFJvF9mLC0XeOFFyvIhBItTMdNQoO+5erDIQPmozuHaGCE3rY&#10;lOdnhc6Nm+kDp11oBI+Qz7WCNoQhl9LXLVrtV25A4u7LjVYHjmMjzahnHre9vImiRFrdEV9o9YBP&#10;Ldbfu6NVoN9k8vzp3qnfmqyi+fXxNGGr1OXF8nAPIuAS/mD41Wd1KNmpckcyXvQK4ixNGFWwTkFw&#10;v76NOVcMxncpyLKQ/z8ofwAAAP//AwBQSwECLQAUAAYACAAAACEAtoM4kv4AAADhAQAAEwAAAAAA&#10;AAAAAAAAAAAAAAAAW0NvbnRlbnRfVHlwZXNdLnhtbFBLAQItABQABgAIAAAAIQA4/SH/1gAAAJQB&#10;AAALAAAAAAAAAAAAAAAAAC8BAABfcmVscy8ucmVsc1BLAQItABQABgAIAAAAIQDZ8vCefAIAAGwF&#10;AAAOAAAAAAAAAAAAAAAAAC4CAABkcnMvZTJvRG9jLnhtbFBLAQItABQABgAIAAAAIQBeGI463gAA&#10;AAkBAAAPAAAAAAAAAAAAAAAAANYEAABkcnMvZG93bnJldi54bWxQSwUGAAAAAAQABADzAAAA4QUA&#10;AAAA&#10;" w14:anchorId="0FB8DDEC">
                <v:path arrowok="t" o:connecttype="custom" o:connectlocs="40859,174341;406173,280413;391344,641803;19942,611123" o:connectangles="0,0,0,0"/>
              </v:shape>
            </w:pict>
          </mc:Fallback>
        </mc:AlternateContent>
      </w:r>
      <w:r w:rsidR="00D25351">
        <w:rPr>
          <w:rFonts w:ascii="Arial Black" w:hAnsi="Arial Black" w:cs="Times New Roman"/>
          <w:sz w:val="96"/>
          <w:szCs w:val="96"/>
        </w:rPr>
        <w:t>S</w:t>
      </w:r>
      <w:r w:rsidR="00D25351">
        <w:rPr>
          <w:rFonts w:ascii="Arial Black" w:hAnsi="Arial Black" w:cs="Times New Roman"/>
          <w:sz w:val="96"/>
          <w:szCs w:val="96"/>
        </w:rPr>
        <w:tab/>
      </w:r>
      <w:r w:rsidR="00D25351">
        <w:rPr>
          <w:rFonts w:ascii="Arial Black" w:hAnsi="Arial Black" w:cs="Times New Roman"/>
          <w:sz w:val="96"/>
          <w:szCs w:val="96"/>
        </w:rPr>
        <w:tab/>
      </w:r>
      <w:r>
        <w:rPr>
          <w:rFonts w:ascii="Arial Black" w:hAnsi="Arial Black" w:cs="Times New Roman"/>
          <w:sz w:val="96"/>
          <w:szCs w:val="96"/>
        </w:rPr>
        <w:tab/>
      </w:r>
      <w:proofErr w:type="spellStart"/>
      <w:r w:rsidR="00D25351">
        <w:rPr>
          <w:rFonts w:ascii="Arial Black" w:hAnsi="Arial Black" w:cs="Times New Roman"/>
          <w:sz w:val="96"/>
          <w:szCs w:val="96"/>
        </w:rPr>
        <w:t>S</w:t>
      </w:r>
      <w:proofErr w:type="spellEnd"/>
      <w:r w:rsidR="00C74009">
        <w:rPr>
          <w:rFonts w:ascii="Arial Black" w:hAnsi="Arial Black" w:cs="Times New Roman"/>
          <w:sz w:val="96"/>
          <w:szCs w:val="96"/>
        </w:rPr>
        <w:t xml:space="preserve"> </w:t>
      </w:r>
      <w:r w:rsidR="00C74009">
        <w:rPr>
          <w:rFonts w:ascii="Times New Roman" w:hAnsi="Times New Roman" w:cs="Times New Roman"/>
          <w:sz w:val="24"/>
          <w:szCs w:val="24"/>
        </w:rPr>
        <w:t>180°</w:t>
      </w:r>
      <w:r>
        <w:rPr>
          <w:rFonts w:ascii="Times New Roman" w:hAnsi="Times New Roman" w:cs="Times New Roman"/>
          <w:sz w:val="24"/>
          <w:szCs w:val="24"/>
        </w:rPr>
        <w:t xml:space="preserve"> and 360</w:t>
      </w:r>
      <w:r>
        <w:rPr>
          <w:rFonts w:ascii="Symbol" w:eastAsia="Symbol" w:hAnsi="Symbol" w:cs="Symbol"/>
          <w:sz w:val="24"/>
          <w:szCs w:val="24"/>
        </w:rPr>
        <w:t>°</w:t>
      </w:r>
      <w:r>
        <w:rPr>
          <w:rFonts w:ascii="Times New Roman" w:hAnsi="Times New Roman" w:cs="Times New Roman"/>
          <w:sz w:val="24"/>
          <w:szCs w:val="24"/>
        </w:rPr>
        <w:tab/>
      </w:r>
    </w:p>
    <w:p w14:paraId="77ABEA44" w14:textId="77777777" w:rsidR="00A677DF" w:rsidRDefault="00A677DF" w:rsidP="00855D6E">
      <w:pPr>
        <w:rPr>
          <w:rFonts w:ascii="Times New Roman" w:hAnsi="Times New Roman" w:cs="Times New Roman"/>
          <w:b/>
          <w:sz w:val="24"/>
          <w:szCs w:val="24"/>
        </w:rPr>
      </w:pPr>
    </w:p>
    <w:p w14:paraId="19473648" w14:textId="77777777" w:rsidR="005D7248" w:rsidRDefault="00B905D8" w:rsidP="00855D6E">
      <w:pPr>
        <w:rPr>
          <w:rFonts w:ascii="Times New Roman" w:hAnsi="Times New Roman" w:cs="Times New Roman"/>
          <w:b/>
          <w:sz w:val="24"/>
          <w:szCs w:val="24"/>
        </w:rPr>
      </w:pPr>
      <w:r w:rsidRPr="001F49C3">
        <w:rPr>
          <w:rFonts w:ascii="Times New Roman" w:hAnsi="Times New Roman" w:cs="Times New Roman"/>
          <w:b/>
          <w:sz w:val="24"/>
          <w:szCs w:val="24"/>
        </w:rPr>
        <w:lastRenderedPageBreak/>
        <w:t xml:space="preserve">Example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 w:rsidR="0017674B">
        <w:rPr>
          <w:rFonts w:ascii="Times New Roman" w:hAnsi="Times New Roman" w:cs="Times New Roman"/>
          <w:b/>
          <w:sz w:val="24"/>
          <w:szCs w:val="24"/>
        </w:rPr>
        <w:t>.2.6</w:t>
      </w:r>
      <w:r w:rsidR="005D7248">
        <w:rPr>
          <w:rFonts w:ascii="Times New Roman" w:hAnsi="Times New Roman" w:cs="Times New Roman"/>
          <w:b/>
          <w:sz w:val="24"/>
          <w:szCs w:val="24"/>
        </w:rPr>
        <w:t>: Symmetries of the Card the Eight of Hearts</w:t>
      </w:r>
    </w:p>
    <w:p w14:paraId="5BFA1A22" w14:textId="77777777" w:rsidR="00B905D8" w:rsidRPr="005D7248" w:rsidRDefault="00B905D8" w:rsidP="005D7248">
      <w:pPr>
        <w:ind w:firstLine="720"/>
        <w:rPr>
          <w:rFonts w:ascii="Times New Roman" w:hAnsi="Times New Roman" w:cs="Times New Roman"/>
          <w:bCs/>
          <w:sz w:val="24"/>
          <w:szCs w:val="24"/>
        </w:rPr>
      </w:pPr>
      <w:r w:rsidRPr="005D7248">
        <w:rPr>
          <w:rFonts w:ascii="Times New Roman" w:hAnsi="Times New Roman" w:cs="Times New Roman"/>
          <w:bCs/>
          <w:sz w:val="24"/>
          <w:szCs w:val="24"/>
        </w:rPr>
        <w:t xml:space="preserve">Identify the </w:t>
      </w:r>
      <w:r w:rsidR="00F83FE8" w:rsidRPr="005D7248">
        <w:rPr>
          <w:rFonts w:ascii="Times New Roman" w:hAnsi="Times New Roman" w:cs="Times New Roman"/>
          <w:bCs/>
          <w:sz w:val="24"/>
          <w:szCs w:val="24"/>
        </w:rPr>
        <w:t>rotation</w:t>
      </w:r>
      <w:r w:rsidR="005D7248">
        <w:rPr>
          <w:rFonts w:ascii="Times New Roman" w:hAnsi="Times New Roman" w:cs="Times New Roman"/>
          <w:bCs/>
          <w:sz w:val="24"/>
          <w:szCs w:val="24"/>
        </w:rPr>
        <w:t xml:space="preserve"> and</w:t>
      </w:r>
      <w:r w:rsidRPr="005D7248">
        <w:rPr>
          <w:rFonts w:ascii="Times New Roman" w:hAnsi="Times New Roman" w:cs="Times New Roman"/>
          <w:bCs/>
          <w:sz w:val="24"/>
          <w:szCs w:val="24"/>
        </w:rPr>
        <w:t xml:space="preserve"> </w:t>
      </w:r>
      <w:r w:rsidR="00F83FE8" w:rsidRPr="005D7248">
        <w:rPr>
          <w:rFonts w:ascii="Times New Roman" w:hAnsi="Times New Roman" w:cs="Times New Roman"/>
          <w:bCs/>
          <w:sz w:val="24"/>
          <w:szCs w:val="24"/>
        </w:rPr>
        <w:t>reflection</w:t>
      </w:r>
      <w:r w:rsidRPr="005D7248">
        <w:rPr>
          <w:rFonts w:ascii="Times New Roman" w:hAnsi="Times New Roman" w:cs="Times New Roman"/>
          <w:bCs/>
          <w:sz w:val="24"/>
          <w:szCs w:val="24"/>
        </w:rPr>
        <w:t xml:space="preserve"> symmetries of</w:t>
      </w:r>
      <w:r w:rsidR="005D7248">
        <w:rPr>
          <w:rFonts w:ascii="Times New Roman" w:hAnsi="Times New Roman" w:cs="Times New Roman"/>
          <w:bCs/>
          <w:sz w:val="24"/>
          <w:szCs w:val="24"/>
        </w:rPr>
        <w:t xml:space="preserve"> card</w:t>
      </w:r>
      <w:r w:rsidRPr="005D7248">
        <w:rPr>
          <w:rFonts w:ascii="Times New Roman" w:hAnsi="Times New Roman" w:cs="Times New Roman"/>
          <w:bCs/>
          <w:sz w:val="24"/>
          <w:szCs w:val="24"/>
        </w:rPr>
        <w:t xml:space="preserve"> the </w:t>
      </w:r>
      <w:proofErr w:type="spellStart"/>
      <w:r w:rsidRPr="005D7248">
        <w:rPr>
          <w:rFonts w:ascii="Times New Roman" w:hAnsi="Times New Roman" w:cs="Times New Roman"/>
          <w:bCs/>
          <w:sz w:val="24"/>
          <w:szCs w:val="24"/>
        </w:rPr>
        <w:t>eight</w:t>
      </w:r>
      <w:proofErr w:type="spellEnd"/>
      <w:r w:rsidRPr="005D7248">
        <w:rPr>
          <w:rFonts w:ascii="Times New Roman" w:hAnsi="Times New Roman" w:cs="Times New Roman"/>
          <w:bCs/>
          <w:sz w:val="24"/>
          <w:szCs w:val="24"/>
        </w:rPr>
        <w:t xml:space="preserve"> of hearts.</w:t>
      </w:r>
    </w:p>
    <w:p w14:paraId="24C96A1D" w14:textId="77777777" w:rsidR="00FA4A1B" w:rsidRDefault="000A380D" w:rsidP="00855D6E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>The</w:t>
      </w:r>
      <w:r w:rsidR="005D7248">
        <w:rPr>
          <w:rFonts w:ascii="Times New Roman" w:hAnsi="Times New Roman" w:cs="Times New Roman"/>
          <w:bCs/>
          <w:sz w:val="24"/>
          <w:szCs w:val="24"/>
        </w:rPr>
        <w:t xml:space="preserve"> card</w:t>
      </w:r>
      <w:r>
        <w:rPr>
          <w:rFonts w:ascii="Times New Roman" w:hAnsi="Times New Roman" w:cs="Times New Roman"/>
          <w:bCs/>
          <w:sz w:val="24"/>
          <w:szCs w:val="24"/>
        </w:rPr>
        <w:t xml:space="preserve"> shown below</w:t>
      </w:r>
      <w:r w:rsidR="005D7248">
        <w:rPr>
          <w:rFonts w:ascii="Times New Roman" w:hAnsi="Times New Roman" w:cs="Times New Roman"/>
          <w:bCs/>
          <w:sz w:val="24"/>
          <w:szCs w:val="24"/>
        </w:rPr>
        <w:t xml:space="preserve"> has no reflection symmetries since any reflection would change the orientation of the card. </w:t>
      </w:r>
      <w:r w:rsidR="00FA4A1B">
        <w:rPr>
          <w:rFonts w:ascii="Times New Roman" w:hAnsi="Times New Roman" w:cs="Times New Roman"/>
          <w:bCs/>
          <w:sz w:val="24"/>
          <w:szCs w:val="24"/>
        </w:rPr>
        <w:t>A</w:t>
      </w:r>
      <w:r w:rsidR="00823C7C">
        <w:rPr>
          <w:rFonts w:ascii="Times New Roman" w:hAnsi="Times New Roman" w:cs="Times New Roman"/>
          <w:bCs/>
          <w:sz w:val="24"/>
          <w:szCs w:val="24"/>
        </w:rPr>
        <w:t>t first, it may appear that the card has</w:t>
      </w:r>
      <w:r w:rsidR="00FA4A1B">
        <w:rPr>
          <w:rFonts w:ascii="Times New Roman" w:hAnsi="Times New Roman" w:cs="Times New Roman"/>
          <w:bCs/>
          <w:sz w:val="24"/>
          <w:szCs w:val="24"/>
        </w:rPr>
        <w:t xml:space="preserve"> symmetry type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00" w:dyaOrig="360" w14:anchorId="3E9B3281">
          <v:shape id="_x0000_i1268" type="#_x0000_t75" alt="" style="width:15.05pt;height:18.15pt;mso-width-percent:0;mso-height-percent:0;mso-width-percent:0;mso-height-percent:0" o:ole="">
            <v:imagedata r:id="rId97" o:title=""/>
          </v:shape>
          <o:OLEObject Type="Embed" ProgID="Equation.DSMT4" ShapeID="_x0000_i1268" DrawAspect="Content" ObjectID="_1688999004" r:id="rId98"/>
        </w:object>
      </w:r>
      <w:r w:rsidR="00823C7C">
        <w:rPr>
          <w:rFonts w:ascii="Times New Roman" w:hAnsi="Times New Roman" w:cs="Times New Roman"/>
          <w:sz w:val="24"/>
          <w:szCs w:val="24"/>
        </w:rPr>
        <w:t>.</w:t>
      </w:r>
      <w:r w:rsidR="00FA4A1B">
        <w:rPr>
          <w:rFonts w:ascii="Times New Roman" w:hAnsi="Times New Roman" w:cs="Times New Roman"/>
          <w:sz w:val="24"/>
          <w:szCs w:val="24"/>
        </w:rPr>
        <w:t xml:space="preserve"> Howev</w:t>
      </w:r>
      <w:r w:rsidR="00823C7C">
        <w:rPr>
          <w:rFonts w:ascii="Times New Roman" w:hAnsi="Times New Roman" w:cs="Times New Roman"/>
          <w:sz w:val="24"/>
          <w:szCs w:val="24"/>
        </w:rPr>
        <w:t>er, when rotated 180°, the top five</w:t>
      </w:r>
      <w:r w:rsidR="00FA4A1B">
        <w:rPr>
          <w:rFonts w:ascii="Times New Roman" w:hAnsi="Times New Roman" w:cs="Times New Roman"/>
          <w:sz w:val="24"/>
          <w:szCs w:val="24"/>
        </w:rPr>
        <w:t xml:space="preserve"> hearts will turn upside-down and it will not be the same.</w:t>
      </w:r>
      <w:r w:rsidR="005266FB">
        <w:rPr>
          <w:rFonts w:ascii="Times New Roman" w:hAnsi="Times New Roman" w:cs="Times New Roman"/>
          <w:sz w:val="24"/>
          <w:szCs w:val="24"/>
        </w:rPr>
        <w:t xml:space="preserve"> </w:t>
      </w:r>
      <w:r w:rsidR="005D7248">
        <w:rPr>
          <w:rFonts w:ascii="Times New Roman" w:hAnsi="Times New Roman" w:cs="Times New Roman"/>
          <w:sz w:val="24"/>
          <w:szCs w:val="24"/>
        </w:rPr>
        <w:t>Therefore, this card has only the 360</w:t>
      </w:r>
      <w:r w:rsidR="005D7248">
        <w:rPr>
          <w:rFonts w:ascii="Symbol" w:eastAsia="Symbol" w:hAnsi="Symbol" w:cs="Symbol"/>
          <w:sz w:val="24"/>
          <w:szCs w:val="24"/>
        </w:rPr>
        <w:t>°</w:t>
      </w:r>
      <w:r w:rsidR="00823C7C">
        <w:rPr>
          <w:rFonts w:ascii="Times New Roman" w:hAnsi="Times New Roman" w:cs="Times New Roman"/>
          <w:sz w:val="24"/>
          <w:szCs w:val="24"/>
        </w:rPr>
        <w:t xml:space="preserve"> rotation symmetry</w:t>
      </w:r>
      <w:r w:rsidR="00185E71">
        <w:rPr>
          <w:rFonts w:ascii="Times New Roman" w:hAnsi="Times New Roman" w:cs="Times New Roman"/>
          <w:sz w:val="24"/>
          <w:szCs w:val="24"/>
        </w:rPr>
        <w:t>,</w:t>
      </w:r>
      <w:r w:rsidR="00823C7C">
        <w:rPr>
          <w:rFonts w:ascii="Times New Roman" w:hAnsi="Times New Roman" w:cs="Times New Roman"/>
          <w:sz w:val="24"/>
          <w:szCs w:val="24"/>
        </w:rPr>
        <w:t xml:space="preserve"> and so it has symmetry type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279" w:dyaOrig="360" w14:anchorId="62ED59AD">
          <v:shape id="_x0000_i1267" type="#_x0000_t75" alt="" style="width:14.4pt;height:18.15pt;mso-width-percent:0;mso-height-percent:0;mso-width-percent:0;mso-height-percent:0" o:ole="">
            <v:imagedata r:id="rId99" o:title=""/>
          </v:shape>
          <o:OLEObject Type="Embed" ProgID="Equation.DSMT4" ShapeID="_x0000_i1267" DrawAspect="Content" ObjectID="_1688999005" r:id="rId100"/>
        </w:object>
      </w:r>
      <w:r w:rsidR="00823C7C">
        <w:rPr>
          <w:rFonts w:ascii="Times New Roman" w:hAnsi="Times New Roman" w:cs="Times New Roman"/>
          <w:sz w:val="24"/>
          <w:szCs w:val="24"/>
        </w:rPr>
        <w:t>.</w:t>
      </w:r>
    </w:p>
    <w:p w14:paraId="5DF89341" w14:textId="77777777" w:rsidR="00823C7C" w:rsidRPr="00823C7C" w:rsidRDefault="00823C7C" w:rsidP="00855D6E">
      <w:pPr>
        <w:ind w:left="720"/>
        <w:rPr>
          <w:rFonts w:ascii="Times New Roman" w:hAnsi="Times New Roman" w:cs="Times New Roman"/>
          <w:b/>
          <w:bCs/>
          <w:sz w:val="24"/>
          <w:szCs w:val="24"/>
        </w:rPr>
      </w:pPr>
      <w:r w:rsidRPr="00823C7C">
        <w:rPr>
          <w:rFonts w:ascii="Times New Roman" w:hAnsi="Times New Roman" w:cs="Times New Roman"/>
          <w:b/>
          <w:sz w:val="24"/>
          <w:szCs w:val="24"/>
        </w:rPr>
        <w:t>Figure 10.2.8: The Eight of Hearts and its 180</w:t>
      </w:r>
      <w:r w:rsidRPr="00823C7C">
        <w:rPr>
          <w:rFonts w:ascii="Symbol" w:eastAsia="Symbol" w:hAnsi="Symbol" w:cs="Symbol"/>
          <w:b/>
          <w:sz w:val="24"/>
          <w:szCs w:val="24"/>
        </w:rPr>
        <w:t>°</w:t>
      </w:r>
      <w:r w:rsidRPr="00823C7C">
        <w:rPr>
          <w:rFonts w:ascii="Times New Roman" w:hAnsi="Times New Roman" w:cs="Times New Roman"/>
          <w:b/>
          <w:sz w:val="24"/>
          <w:szCs w:val="24"/>
        </w:rPr>
        <w:t xml:space="preserve"> Rotation</w:t>
      </w:r>
    </w:p>
    <w:p w14:paraId="243611B6" w14:textId="77777777" w:rsidR="00185E71" w:rsidRDefault="005266FB" w:rsidP="00185E71">
      <w:pPr>
        <w:ind w:firstLine="720"/>
        <w:rPr>
          <w:rFonts w:ascii="Times New Roman" w:hAnsi="Times New Roman" w:cs="Times New Roman"/>
          <w:sz w:val="24"/>
          <w:szCs w:val="24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2143616" behindDoc="0" locked="0" layoutInCell="1" allowOverlap="1" wp14:anchorId="46962162" wp14:editId="088B76C9">
                <wp:simplePos x="0" y="0"/>
                <wp:positionH relativeFrom="column">
                  <wp:posOffset>1533525</wp:posOffset>
                </wp:positionH>
                <wp:positionV relativeFrom="paragraph">
                  <wp:posOffset>658495</wp:posOffset>
                </wp:positionV>
                <wp:extent cx="990600" cy="9525"/>
                <wp:effectExtent l="0" t="95250" r="0" b="104775"/>
                <wp:wrapNone/>
                <wp:docPr id="50763" name="Straight Arrow Connector 5076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990600" cy="9525"/>
                        </a:xfrm>
                        <a:prstGeom prst="straightConnector1">
                          <a:avLst/>
                        </a:prstGeom>
                        <a:ln w="28575">
                          <a:solidFill>
                            <a:schemeClr val="tx1"/>
                          </a:solidFill>
                          <a:tailEnd type="triangle"/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2317A145">
              <v:shape id="Straight Arrow Connector 50763" style="position:absolute;margin-left:120.75pt;margin-top:51.85pt;width:78pt;height:.75pt;flip:y;z-index:25214361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wWQW/gEAAFEEAAAOAAAAZHJzL2Uyb0RvYy54bWysVE2P0zAQvSPxHyzfadKidrdV0xXqslwQ&#10;VCxw9zp2YslfGpum/feM7TRlFy4gLlbsmffmzfM427uT0eQoIChnGzqf1ZQIy12rbNfQb18f3txS&#10;EiKzLdPOioaeRaB3u9evtoPfiIXrnW4FECSxYTP4hvYx+k1VBd4Lw8LMeWExKB0YFnELXdUCG5Dd&#10;6GpR16tqcNB6cFyEgKf3JUh3mV9KweNnKYOIRDcUtcW8Ql6f0lrttmzTAfO94qMM9g8qDFMWi05U&#10;9ywy8gPUb1RGcXDByTjjzlROSsVF7gG7mdcvunnsmRe5FzQn+Mmm8P9o+afjAYhqG7qsb1ZvKbHM&#10;4DU9RmCq6yN5B+AGsnfWopUOSMlC1wYfNgje2wOMu+APkCw4STBEauW/40BkU7BNcsqenyfPxSkS&#10;jofrdb2q8WY4htbLxTLdSFVIEpmHED8IZ0j6aGgYdU2CSgF2/BhiAV4ACawtGRq6uF3eLLOO4LRq&#10;H5TWKZhHTOw1kCPD4Yin+Vj6WVZkSr+3LYlnj7ZEUMx2WoyZ2qLWZERpPX/Fsxal9hch0VhssWh8&#10;UY9xLmy81NQWsxNMoroJWBfV6S1chT4HjvkJKvK4/w14QuTKzsYJbJR18KfqV5tkyb84UPpOFjy5&#10;9pyHIluDc5svdHxj6WH8us/w659g9xMAAP//AwBQSwMEFAAGAAgAAAAhAFzK8R3gAAAACwEAAA8A&#10;AABkcnMvZG93bnJldi54bWxMj8FOwzAQRO9I/IO1SNyo3aSlJcSpoBIXhIooRerRjZckIl5Hsduk&#10;f8/2BMedeZqdyVeja8UJ+9B40jCdKBBIpbcNVRp2ny93SxAhGrKm9YQazhhgVVxf5SazfqAPPG1j&#10;JTiEQmY01DF2mZShrNGZMPEdEnvfvncm8tlX0vZm4HDXykSpe+lMQ/yhNh2uayx/tkenYbkzX2+b&#10;9NWf3fvzsFfrbib3nda3N+PTI4iIY/yD4VKfq0PBnQ7+SDaIVkMym84ZZUOlCxBMpA8LVg4XZZ6A&#10;LHL5f0PxCwAA//8DAFBLAQItABQABgAIAAAAIQC2gziS/gAAAOEBAAATAAAAAAAAAAAAAAAAAAAA&#10;AABbQ29udGVudF9UeXBlc10ueG1sUEsBAi0AFAAGAAgAAAAhADj9If/WAAAAlAEAAAsAAAAAAAAA&#10;AAAAAAAALwEAAF9yZWxzLy5yZWxzUEsBAi0AFAAGAAgAAAAhAEfBZBb+AQAAUQQAAA4AAAAAAAAA&#10;AAAAAAAALgIAAGRycy9lMm9Eb2MueG1sUEsBAi0AFAAGAAgAAAAhAFzK8R3gAAAACwEAAA8AAAAA&#10;AAAAAAAAAAAAWAQAAGRycy9kb3ducmV2LnhtbFBLBQYAAAAABAAEAPMAAABlBQAAAAA=&#10;" w14:anchorId="388D97C0">
                <v:stroke endarrow="block"/>
              </v:shape>
            </w:pict>
          </mc:Fallback>
        </mc:AlternateContent>
      </w:r>
      <w:r w:rsidR="00B905D8" w:rsidRPr="00DC2A2A">
        <w:rPr>
          <w:noProof/>
        </w:rPr>
        <w:drawing>
          <wp:inline distT="0" distB="0" distL="0" distR="0" wp14:anchorId="6958A9C0" wp14:editId="09751574">
            <wp:extent cx="933450" cy="1307046"/>
            <wp:effectExtent l="0" t="0" r="0" b="7620"/>
            <wp:docPr id="203" name="Picture 20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01"/>
                    <a:stretch>
                      <a:fillRect/>
                    </a:stretch>
                  </pic:blipFill>
                  <pic:spPr>
                    <a:xfrm>
                      <a:off x="0" y="0"/>
                      <a:ext cx="937043" cy="131207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0FA4A1B"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 w:rsidR="00FA4A1B" w:rsidRPr="00DC2A2A">
        <w:rPr>
          <w:noProof/>
        </w:rPr>
        <w:drawing>
          <wp:inline distT="0" distB="0" distL="0" distR="0" wp14:anchorId="6BC4A96D" wp14:editId="72A4B3D4">
            <wp:extent cx="933450" cy="1307046"/>
            <wp:effectExtent l="0" t="0" r="0" b="7620"/>
            <wp:docPr id="50761" name="Picture 5076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01"/>
                    <a:stretch>
                      <a:fillRect/>
                    </a:stretch>
                  </pic:blipFill>
                  <pic:spPr>
                    <a:xfrm rot="10800000">
                      <a:off x="0" y="0"/>
                      <a:ext cx="937043" cy="131207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9523893" w14:textId="77777777" w:rsidR="00AF4AFD" w:rsidRDefault="00AF4AFD" w:rsidP="00AF4AFD">
      <w:pPr>
        <w:rPr>
          <w:rFonts w:ascii="Times New Roman" w:hAnsi="Times New Roman" w:cs="Times New Roman"/>
          <w:b/>
          <w:sz w:val="24"/>
          <w:szCs w:val="24"/>
        </w:rPr>
      </w:pPr>
      <w:r w:rsidRPr="00AF4AFD">
        <w:rPr>
          <w:rFonts w:ascii="Times New Roman" w:hAnsi="Times New Roman" w:cs="Times New Roman"/>
          <w:b/>
          <w:sz w:val="24"/>
          <w:szCs w:val="24"/>
        </w:rPr>
        <w:t xml:space="preserve">Example 10.2.7: Other Examples of Symmetry Type </w:t>
      </w:r>
      <w:r w:rsidR="00E47C26" w:rsidRPr="00E47C26">
        <w:rPr>
          <w:rFonts w:ascii="Times New Roman" w:hAnsi="Times New Roman" w:cs="Times New Roman"/>
          <w:b/>
          <w:noProof/>
          <w:position w:val="-12"/>
          <w:sz w:val="24"/>
          <w:szCs w:val="24"/>
        </w:rPr>
        <w:object w:dxaOrig="300" w:dyaOrig="360" w14:anchorId="3393C853">
          <v:shape id="_x0000_i1266" type="#_x0000_t75" alt="" style="width:15.05pt;height:18.15pt;mso-width-percent:0;mso-height-percent:0;mso-width-percent:0;mso-height-percent:0" o:ole="">
            <v:imagedata r:id="rId102" o:title=""/>
          </v:shape>
          <o:OLEObject Type="Embed" ProgID="Equation.DSMT4" ShapeID="_x0000_i1266" DrawAspect="Content" ObjectID="_1688999006" r:id="rId103"/>
        </w:object>
      </w:r>
    </w:p>
    <w:p w14:paraId="725147DA" w14:textId="77777777" w:rsidR="00AF4AFD" w:rsidRPr="00AF4AFD" w:rsidRDefault="00AF4AFD" w:rsidP="00AF4AFD">
      <w:pPr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ab/>
      </w:r>
      <w:r w:rsidR="000A380D">
        <w:rPr>
          <w:rFonts w:ascii="Times New Roman" w:hAnsi="Times New Roman" w:cs="Times New Roman"/>
          <w:b/>
          <w:sz w:val="24"/>
          <w:szCs w:val="24"/>
        </w:rPr>
        <w:t>Figure 10.2.9: A Design and the Letter K</w:t>
      </w:r>
    </w:p>
    <w:p w14:paraId="333E57FA" w14:textId="77777777" w:rsidR="000A380D" w:rsidRDefault="00AF4AFD" w:rsidP="00185E71">
      <w:pPr>
        <w:ind w:left="720"/>
        <w:rPr>
          <w:rFonts w:ascii="Times New Roman" w:hAnsi="Times New Roman" w:cs="Times New Roman"/>
          <w:sz w:val="24"/>
          <w:szCs w:val="24"/>
        </w:rPr>
      </w:pPr>
      <w:r w:rsidRPr="00AF4AFD">
        <w:rPr>
          <w:rFonts w:ascii="Times New Roman" w:hAnsi="Times New Roman" w:cs="Times New Roman"/>
          <w:sz w:val="24"/>
          <w:szCs w:val="24"/>
        </w:rPr>
        <w:t>a.</w:t>
      </w:r>
      <w:r w:rsidR="00670E44">
        <w:rPr>
          <w:noProof/>
        </w:rPr>
        <w:drawing>
          <wp:inline distT="0" distB="0" distL="0" distR="0" wp14:anchorId="4778D8D1" wp14:editId="02229A67">
            <wp:extent cx="1466850" cy="1466850"/>
            <wp:effectExtent l="0" t="0" r="0" b="0"/>
            <wp:docPr id="207" name="Picture 207" descr="Image result for pinwheel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07" descr="Image result for pinwheel"/>
                    <pic:cNvPicPr>
                      <a:picLocks noChangeAspect="1" noChangeArrowheads="1"/>
                    </pic:cNvPicPr>
                  </pic:nvPicPr>
                  <pic:blipFill>
                    <a:blip r:embed="rId10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66850" cy="146685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5522AC">
        <w:rPr>
          <w:rFonts w:ascii="Arial Black" w:hAnsi="Arial Black" w:cs="Times New Roman"/>
          <w:sz w:val="96"/>
          <w:szCs w:val="96"/>
        </w:rPr>
        <w:tab/>
      </w:r>
      <w:r w:rsidR="005522AC">
        <w:rPr>
          <w:rFonts w:ascii="Arial Black" w:hAnsi="Arial Black" w:cs="Times New Roman"/>
          <w:sz w:val="96"/>
          <w:szCs w:val="96"/>
        </w:rPr>
        <w:tab/>
      </w:r>
      <w:r w:rsidRPr="00AF4AFD">
        <w:rPr>
          <w:rFonts w:ascii="Times New Roman" w:hAnsi="Times New Roman" w:cs="Times New Roman"/>
          <w:sz w:val="24"/>
          <w:szCs w:val="24"/>
        </w:rPr>
        <w:t>b.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  <w:r w:rsidR="00670E44" w:rsidRPr="005522AC">
        <w:rPr>
          <w:rFonts w:ascii="Arial Black" w:hAnsi="Arial Black" w:cs="Times New Roman"/>
          <w:sz w:val="144"/>
          <w:szCs w:val="144"/>
        </w:rPr>
        <w:t>K</w:t>
      </w:r>
      <w:r w:rsidR="000A380D">
        <w:rPr>
          <w:rFonts w:ascii="Times New Roman" w:hAnsi="Times New Roman" w:cs="Times New Roman"/>
          <w:sz w:val="24"/>
          <w:szCs w:val="24"/>
        </w:rPr>
        <w:br/>
        <w:t>a. The d</w:t>
      </w:r>
      <w:r w:rsidR="005522AC">
        <w:rPr>
          <w:rFonts w:ascii="Times New Roman" w:hAnsi="Times New Roman" w:cs="Times New Roman"/>
          <w:sz w:val="24"/>
          <w:szCs w:val="24"/>
        </w:rPr>
        <w:t xml:space="preserve">esign has symmetry </w:t>
      </w:r>
      <w:r w:rsidR="00FC7D87">
        <w:rPr>
          <w:rFonts w:ascii="Times New Roman" w:hAnsi="Times New Roman" w:cs="Times New Roman"/>
          <w:sz w:val="24"/>
          <w:szCs w:val="24"/>
        </w:rPr>
        <w:t>type</w:t>
      </w:r>
      <w:r w:rsidR="000A380D"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00" w:dyaOrig="360" w14:anchorId="048A180B">
          <v:shape id="_x0000_i1265" type="#_x0000_t75" alt="" style="width:15.05pt;height:18.15pt;mso-width-percent:0;mso-height-percent:0;mso-width-percent:0;mso-height-percent:0" o:ole="">
            <v:imagedata r:id="rId105" o:title=""/>
          </v:shape>
          <o:OLEObject Type="Embed" ProgID="Equation.DSMT4" ShapeID="_x0000_i1265" DrawAspect="Content" ObjectID="_1688999007" r:id="rId106"/>
        </w:object>
      </w:r>
      <w:r w:rsidR="00185E71">
        <w:rPr>
          <w:rFonts w:ascii="Times New Roman" w:hAnsi="Times New Roman" w:cs="Times New Roman"/>
          <w:sz w:val="24"/>
          <w:szCs w:val="24"/>
        </w:rPr>
        <w:t xml:space="preserve">, no reflection symmetries and six rotation symmetries. To find the degrees for the rotation symmetries, divide </w:t>
      </w:r>
      <w:r w:rsidR="009846F3">
        <w:rPr>
          <w:rFonts w:ascii="Times New Roman" w:hAnsi="Times New Roman" w:cs="Times New Roman"/>
          <w:sz w:val="24"/>
          <w:szCs w:val="24"/>
        </w:rPr>
        <w:t>360</w:t>
      </w:r>
      <w:r w:rsidR="009846F3">
        <w:rPr>
          <w:rFonts w:ascii="Symbol" w:eastAsia="Symbol" w:hAnsi="Symbol" w:cs="Symbol"/>
          <w:sz w:val="24"/>
          <w:szCs w:val="24"/>
        </w:rPr>
        <w:t>°</w:t>
      </w:r>
      <w:r w:rsidR="009846F3">
        <w:rPr>
          <w:rFonts w:ascii="Times New Roman" w:hAnsi="Times New Roman" w:cs="Times New Roman"/>
          <w:sz w:val="24"/>
          <w:szCs w:val="24"/>
        </w:rPr>
        <w:t xml:space="preserve"> by the number of points of the design: </w:t>
      </w:r>
      <w:r w:rsidR="00E47C26"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120" w:dyaOrig="620" w14:anchorId="40C9216F">
          <v:shape id="_x0000_i1264" type="#_x0000_t75" alt="" style="width:56.35pt;height:30.7pt;mso-width-percent:0;mso-height-percent:0;mso-width-percent:0;mso-height-percent:0" o:ole="">
            <v:imagedata r:id="rId107" o:title=""/>
          </v:shape>
          <o:OLEObject Type="Embed" ProgID="Equation.DSMT4" ShapeID="_x0000_i1264" DrawAspect="Content" ObjectID="_1688999008" r:id="rId108"/>
        </w:object>
      </w:r>
      <w:r w:rsidR="009846F3">
        <w:rPr>
          <w:rFonts w:ascii="Times New Roman" w:hAnsi="Times New Roman" w:cs="Times New Roman"/>
          <w:sz w:val="24"/>
          <w:szCs w:val="24"/>
        </w:rPr>
        <w:t>. Thus, the six rotation symmetries are 60</w:t>
      </w:r>
      <w:r w:rsidR="009846F3">
        <w:rPr>
          <w:rFonts w:ascii="Symbol" w:eastAsia="Symbol" w:hAnsi="Symbol" w:cs="Symbol"/>
          <w:sz w:val="24"/>
          <w:szCs w:val="24"/>
        </w:rPr>
        <w:t>°</w:t>
      </w:r>
      <w:r w:rsidR="009846F3">
        <w:rPr>
          <w:rFonts w:ascii="Times New Roman" w:hAnsi="Times New Roman" w:cs="Times New Roman"/>
          <w:sz w:val="24"/>
          <w:szCs w:val="24"/>
        </w:rPr>
        <w:t>, 120</w:t>
      </w:r>
      <w:r w:rsidR="009846F3">
        <w:rPr>
          <w:rFonts w:ascii="Symbol" w:eastAsia="Symbol" w:hAnsi="Symbol" w:cs="Symbol"/>
          <w:sz w:val="24"/>
          <w:szCs w:val="24"/>
        </w:rPr>
        <w:t>°</w:t>
      </w:r>
      <w:r w:rsidR="009846F3">
        <w:rPr>
          <w:rFonts w:ascii="Times New Roman" w:hAnsi="Times New Roman" w:cs="Times New Roman"/>
          <w:sz w:val="24"/>
          <w:szCs w:val="24"/>
        </w:rPr>
        <w:t>, 180</w:t>
      </w:r>
      <w:r w:rsidR="009846F3">
        <w:rPr>
          <w:rFonts w:ascii="Symbol" w:eastAsia="Symbol" w:hAnsi="Symbol" w:cs="Symbol"/>
          <w:sz w:val="24"/>
          <w:szCs w:val="24"/>
        </w:rPr>
        <w:t>°</w:t>
      </w:r>
      <w:r w:rsidR="009846F3">
        <w:rPr>
          <w:rFonts w:ascii="Times New Roman" w:hAnsi="Times New Roman" w:cs="Times New Roman"/>
          <w:sz w:val="24"/>
          <w:szCs w:val="24"/>
        </w:rPr>
        <w:t>, 240</w:t>
      </w:r>
      <w:r w:rsidR="009846F3">
        <w:rPr>
          <w:rFonts w:ascii="Symbol" w:eastAsia="Symbol" w:hAnsi="Symbol" w:cs="Symbol"/>
          <w:sz w:val="24"/>
          <w:szCs w:val="24"/>
        </w:rPr>
        <w:t>°</w:t>
      </w:r>
      <w:r w:rsidR="009846F3">
        <w:rPr>
          <w:rFonts w:ascii="Times New Roman" w:hAnsi="Times New Roman" w:cs="Times New Roman"/>
          <w:sz w:val="24"/>
          <w:szCs w:val="24"/>
        </w:rPr>
        <w:t>, 300</w:t>
      </w:r>
      <w:r w:rsidR="009846F3">
        <w:rPr>
          <w:rFonts w:ascii="Symbol" w:eastAsia="Symbol" w:hAnsi="Symbol" w:cs="Symbol"/>
          <w:sz w:val="24"/>
          <w:szCs w:val="24"/>
        </w:rPr>
        <w:t>°</w:t>
      </w:r>
      <w:r w:rsidR="009846F3">
        <w:rPr>
          <w:rFonts w:ascii="Times New Roman" w:hAnsi="Times New Roman" w:cs="Times New Roman"/>
          <w:sz w:val="24"/>
          <w:szCs w:val="24"/>
        </w:rPr>
        <w:t>, and 360</w:t>
      </w:r>
      <w:r w:rsidR="009846F3">
        <w:rPr>
          <w:rFonts w:ascii="Symbol" w:eastAsia="Symbol" w:hAnsi="Symbol" w:cs="Symbol"/>
          <w:sz w:val="24"/>
          <w:szCs w:val="24"/>
        </w:rPr>
        <w:t>°</w:t>
      </w:r>
      <w:r w:rsidR="009846F3">
        <w:rPr>
          <w:rFonts w:ascii="Times New Roman" w:hAnsi="Times New Roman" w:cs="Times New Roman"/>
          <w:sz w:val="24"/>
          <w:szCs w:val="24"/>
        </w:rPr>
        <w:t>.</w:t>
      </w:r>
    </w:p>
    <w:p w14:paraId="79C1ED4E" w14:textId="77777777" w:rsidR="00014CEE" w:rsidRDefault="000A380D" w:rsidP="00185E71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b. </w:t>
      </w:r>
      <w:r w:rsidR="005522AC">
        <w:rPr>
          <w:rFonts w:ascii="Times New Roman" w:hAnsi="Times New Roman" w:cs="Times New Roman"/>
          <w:sz w:val="24"/>
          <w:szCs w:val="24"/>
        </w:rPr>
        <w:t xml:space="preserve">The </w:t>
      </w:r>
      <w:r w:rsidR="009846F3">
        <w:rPr>
          <w:rFonts w:ascii="Times New Roman" w:hAnsi="Times New Roman" w:cs="Times New Roman"/>
          <w:sz w:val="24"/>
          <w:szCs w:val="24"/>
        </w:rPr>
        <w:t xml:space="preserve">letter </w:t>
      </w:r>
      <w:r w:rsidR="005522AC">
        <w:rPr>
          <w:rFonts w:ascii="Times New Roman" w:hAnsi="Times New Roman" w:cs="Times New Roman"/>
          <w:sz w:val="24"/>
          <w:szCs w:val="24"/>
        </w:rPr>
        <w:t xml:space="preserve">K has symmetry type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279" w:dyaOrig="360" w14:anchorId="7F147C13">
          <v:shape id="_x0000_i1263" type="#_x0000_t75" alt="" style="width:14.4pt;height:18.15pt;mso-width-percent:0;mso-height-percent:0;mso-width-percent:0;mso-height-percent:0" o:ole="">
            <v:imagedata r:id="rId109" o:title=""/>
          </v:shape>
          <o:OLEObject Type="Embed" ProgID="Equation.DSMT4" ShapeID="_x0000_i1263" DrawAspect="Content" ObjectID="_1688999009" r:id="rId110"/>
        </w:object>
      </w:r>
      <w:r w:rsidR="00185E71">
        <w:rPr>
          <w:rFonts w:ascii="Times New Roman" w:hAnsi="Times New Roman" w:cs="Times New Roman"/>
          <w:sz w:val="24"/>
          <w:szCs w:val="24"/>
        </w:rPr>
        <w:t xml:space="preserve">, </w:t>
      </w:r>
      <w:r w:rsidR="00856E4C">
        <w:rPr>
          <w:rFonts w:ascii="Times New Roman" w:hAnsi="Times New Roman" w:cs="Times New Roman"/>
          <w:sz w:val="24"/>
          <w:szCs w:val="24"/>
        </w:rPr>
        <w:t>no reflection symmetries and one rotation symmetry (360</w:t>
      </w:r>
      <w:r w:rsidR="00856E4C">
        <w:rPr>
          <w:rFonts w:ascii="Symbol" w:eastAsia="Symbol" w:hAnsi="Symbol" w:cs="Symbol"/>
          <w:sz w:val="24"/>
          <w:szCs w:val="24"/>
        </w:rPr>
        <w:t>°</w:t>
      </w:r>
      <w:r w:rsidR="00856E4C">
        <w:rPr>
          <w:rFonts w:ascii="Times New Roman" w:hAnsi="Times New Roman" w:cs="Times New Roman"/>
          <w:sz w:val="24"/>
          <w:szCs w:val="24"/>
        </w:rPr>
        <w:t>)</w:t>
      </w:r>
      <w:r>
        <w:rPr>
          <w:rFonts w:ascii="Times New Roman" w:hAnsi="Times New Roman" w:cs="Times New Roman"/>
          <w:sz w:val="24"/>
          <w:szCs w:val="24"/>
        </w:rPr>
        <w:t>.</w:t>
      </w:r>
    </w:p>
    <w:p w14:paraId="1FB9C139" w14:textId="77777777" w:rsidR="001472BA" w:rsidRDefault="00C404D3" w:rsidP="00855D6E">
      <w:pPr>
        <w:rPr>
          <w:rFonts w:ascii="Times New Roman" w:hAnsi="Times New Roman" w:cs="Times New Roman"/>
          <w:b/>
          <w:sz w:val="28"/>
          <w:szCs w:val="28"/>
        </w:rPr>
      </w:pPr>
      <w:r>
        <w:rPr>
          <w:rFonts w:ascii="Times New Roman" w:hAnsi="Times New Roman" w:cs="Times New Roman"/>
          <w:noProof/>
          <w:sz w:val="24"/>
          <w:szCs w:val="24"/>
        </w:rPr>
        <w:lastRenderedPageBreak/>
        <mc:AlternateContent>
          <mc:Choice Requires="wps">
            <w:drawing>
              <wp:anchor distT="0" distB="0" distL="114300" distR="114300" simplePos="0" relativeHeight="252087296" behindDoc="0" locked="0" layoutInCell="1" allowOverlap="1" wp14:anchorId="4FE8D0E0" wp14:editId="31A1F179">
                <wp:simplePos x="0" y="0"/>
                <wp:positionH relativeFrom="column">
                  <wp:posOffset>514350</wp:posOffset>
                </wp:positionH>
                <wp:positionV relativeFrom="paragraph">
                  <wp:posOffset>50165</wp:posOffset>
                </wp:positionV>
                <wp:extent cx="47625" cy="45719"/>
                <wp:effectExtent l="0" t="0" r="28575" b="0"/>
                <wp:wrapNone/>
                <wp:docPr id="219" name="Arc 21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47625" cy="45719"/>
                        </a:xfrm>
                        <a:prstGeom prst="arc">
                          <a:avLst/>
                        </a:prstGeom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C06760F">
              <v:shape id="Arc 219" style="position:absolute;margin-left:40.5pt;margin-top:3.95pt;width:3.75pt;height:3.6pt;z-index:25208729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coordsize="47625,45719" o:spid="_x0000_s1026" filled="f" strokecolor="#4579b8 [3044]" path="m23812,nsc36964,,47625,10235,47625,22860r-23812,c23813,15240,23812,7620,23812,xem23812,nfc36964,,47625,10235,47625,22860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BmRsVgIAABAFAAAOAAAAZHJzL2Uyb0RvYy54bWysVFFrGzEMfh/sPxi/L5cLabuGXkpo6RiE&#10;tiwdfXZ9dnNgW57s5JL9+sm+uyR0hbGxF590+iRZ0idfXe+sYVuFoQFX8XI05kw5CXXjXiv+/enu&#10;02fOQhSuFgacqvheBX49//jhqvUzNYE1mFohoyAuzFpf8XWMflYUQa6VFWEEXjkyakArIqn4WtQo&#10;WopuTTEZj8+LFrD2CFKFQH9vOyOf5/haKxkftA4qMlNxulvMJ+bzJZ3F/ErMXlH4dSP7a4h/uIUV&#10;jaOkh1C3Igq2wea3ULaRCAF0HEmwBWjdSJVroGrK8ZtqVmvhVa6FmhP8oU3h/4WV99tHZE1d8Ul5&#10;yZkTloa0QMmSSs1pfZgRZuUfsdcCianSnUabvlQD2+WG7g8NVbvIJP2cXpxPzjiTZJmeXXQRi6Or&#10;xxC/KLAsCRUXKHMPxXYZImUj5IAgJd2ky52luDcqpTfum9JUAGUrs3emjroxyLaChi6kVC6WqRaK&#10;l9HJTTfGHBzHf3bs8clVZVr9jfPBI2cGFw/OtnGA72WPu+HKusMPHejqTi14gXpPs0PoSB28vGuo&#10;j0sR4qNAYjHxnTYzPtChDbQVh17ibA34873/CU/kIitnLW1FxcOPjUDFmfnqiHaX5XSa1igrNNIJ&#10;KXhqeTm1uI29AZpBSW+Al1lM+GgGUSPYZ1rgRcpKJuEk5a64jDgoN7HbVnoCpFosMoxWx4u4dCsv&#10;h6knojztngX6nkyROHgPwwaJ2RtSddg0DweLTQTdZMYd+9r3m9YuE6d/ItJen+oZdXzI5r8AAAD/&#10;/wMAUEsDBBQABgAIAAAAIQAL4ChG3AAAAAYBAAAPAAAAZHJzL2Rvd25yZXYueG1sTI/BTsMwEETv&#10;SPyDtUjcqBOkkhDiVAWJQ7kgCuK8iZckEK+j2G3Tfj3LiR5HM5p5U65mN6g9TaH3bCBdJKCIG297&#10;bg18vD/f5KBCRLY4eCYDRwqwqi4vSiysP/Ab7bexVVLCoUADXYxjoXVoOnIYFn4kFu/LTw6jyKnV&#10;dsKDlLtB3ybJnXbYsyx0ONJTR83PducM+NP6c3PEhh9fT3XG3222eUknY66v5vUDqEhz/A/DH76g&#10;QyVMtd+xDWowkKdyJRrI7kGJnedLULXElinoqtTn+NUvAAAA//8DAFBLAQItABQABgAIAAAAIQC2&#10;gziS/gAAAOEBAAATAAAAAAAAAAAAAAAAAAAAAABbQ29udGVudF9UeXBlc10ueG1sUEsBAi0AFAAG&#10;AAgAAAAhADj9If/WAAAAlAEAAAsAAAAAAAAAAAAAAAAALwEAAF9yZWxzLy5yZWxzUEsBAi0AFAAG&#10;AAgAAAAhAE0GZGxWAgAAEAUAAA4AAAAAAAAAAAAAAAAALgIAAGRycy9lMm9Eb2MueG1sUEsBAi0A&#10;FAAGAAgAAAAhAAvgKEbcAAAABgEAAA8AAAAAAAAAAAAAAAAAsAQAAGRycy9kb3ducmV2LnhtbFBL&#10;BQYAAAAABAAEAPMAAAC5BQAAAAA=&#10;" w14:anchorId="2DFD32A3">
                <v:path arrowok="t" o:connecttype="custom" o:connectlocs="23812,0;47625,22860" o:connectangles="0,0"/>
              </v:shape>
            </w:pict>
          </mc:Fallback>
        </mc:AlternateContent>
      </w:r>
      <w:r w:rsidR="00BD00DD">
        <w:rPr>
          <w:rFonts w:ascii="Times New Roman" w:hAnsi="Times New Roman" w:cs="Times New Roman"/>
          <w:b/>
          <w:sz w:val="28"/>
          <w:szCs w:val="28"/>
        </w:rPr>
        <w:t xml:space="preserve">Section </w:t>
      </w:r>
      <w:r w:rsidR="00471A18">
        <w:rPr>
          <w:rFonts w:ascii="Times New Roman" w:hAnsi="Times New Roman" w:cs="Times New Roman"/>
          <w:b/>
          <w:sz w:val="28"/>
          <w:szCs w:val="28"/>
        </w:rPr>
        <w:t>10</w:t>
      </w:r>
      <w:r w:rsidR="00BD00DD">
        <w:rPr>
          <w:rFonts w:ascii="Times New Roman" w:hAnsi="Times New Roman" w:cs="Times New Roman"/>
          <w:b/>
          <w:sz w:val="28"/>
          <w:szCs w:val="28"/>
        </w:rPr>
        <w:t>.</w:t>
      </w:r>
      <w:r w:rsidR="00801732">
        <w:rPr>
          <w:rFonts w:ascii="Times New Roman" w:hAnsi="Times New Roman" w:cs="Times New Roman"/>
          <w:b/>
          <w:sz w:val="28"/>
          <w:szCs w:val="28"/>
        </w:rPr>
        <w:t>3</w:t>
      </w:r>
      <w:r w:rsidR="00BD00DD">
        <w:rPr>
          <w:rFonts w:ascii="Times New Roman" w:hAnsi="Times New Roman" w:cs="Times New Roman"/>
          <w:b/>
          <w:sz w:val="28"/>
          <w:szCs w:val="28"/>
        </w:rPr>
        <w:t>:</w:t>
      </w:r>
      <w:r w:rsidR="001472BA">
        <w:rPr>
          <w:rFonts w:ascii="Times New Roman" w:hAnsi="Times New Roman" w:cs="Times New Roman"/>
          <w:b/>
          <w:sz w:val="28"/>
          <w:szCs w:val="28"/>
        </w:rPr>
        <w:t xml:space="preserve"> Transformations </w:t>
      </w:r>
      <w:r w:rsidR="00856E4C">
        <w:rPr>
          <w:rFonts w:ascii="Times New Roman" w:hAnsi="Times New Roman" w:cs="Times New Roman"/>
          <w:b/>
          <w:sz w:val="28"/>
          <w:szCs w:val="28"/>
        </w:rPr>
        <w:t>that C</w:t>
      </w:r>
      <w:r w:rsidR="00310552">
        <w:rPr>
          <w:rFonts w:ascii="Times New Roman" w:hAnsi="Times New Roman" w:cs="Times New Roman"/>
          <w:b/>
          <w:sz w:val="28"/>
          <w:szCs w:val="28"/>
        </w:rPr>
        <w:t>hange Size and Similar Figures</w:t>
      </w:r>
    </w:p>
    <w:p w14:paraId="34367329" w14:textId="77777777" w:rsidR="00A56D11" w:rsidRDefault="00F832B5" w:rsidP="00855D6E">
      <w:pPr>
        <w:spacing w:after="160"/>
        <w:rPr>
          <w:rFonts w:ascii="Times New Roman" w:hAnsi="Times New Roman" w:cs="Times New Roman"/>
          <w:b/>
          <w:bCs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This section covers transformations that either enlarge</w:t>
      </w:r>
      <w:r w:rsidR="00801732">
        <w:rPr>
          <w:rFonts w:ascii="Times New Roman" w:hAnsi="Times New Roman" w:cs="Times New Roman"/>
          <w:sz w:val="24"/>
          <w:szCs w:val="24"/>
        </w:rPr>
        <w:t xml:space="preserve"> or</w:t>
      </w:r>
      <w:r>
        <w:rPr>
          <w:rFonts w:ascii="Times New Roman" w:hAnsi="Times New Roman" w:cs="Times New Roman"/>
          <w:sz w:val="24"/>
          <w:szCs w:val="24"/>
        </w:rPr>
        <w:t xml:space="preserve"> shri</w:t>
      </w:r>
      <w:r w:rsidR="00801732" w:rsidRPr="007575BA">
        <w:rPr>
          <w:rFonts w:ascii="Times New Roman" w:hAnsi="Times New Roman" w:cs="Times New Roman"/>
          <w:sz w:val="24"/>
          <w:szCs w:val="24"/>
        </w:rPr>
        <w:t>nk</w:t>
      </w:r>
      <w:r w:rsidR="00054C21">
        <w:rPr>
          <w:rFonts w:ascii="Times New Roman" w:hAnsi="Times New Roman" w:cs="Times New Roman"/>
          <w:sz w:val="24"/>
          <w:szCs w:val="24"/>
        </w:rPr>
        <w:t xml:space="preserve"> an</w:t>
      </w:r>
      <w:r>
        <w:rPr>
          <w:rFonts w:ascii="Times New Roman" w:hAnsi="Times New Roman" w:cs="Times New Roman"/>
          <w:sz w:val="24"/>
          <w:szCs w:val="24"/>
        </w:rPr>
        <w:t xml:space="preserve"> object from a point, P. </w:t>
      </w:r>
      <w:r w:rsidR="00645A8F">
        <w:rPr>
          <w:rFonts w:ascii="Times New Roman" w:hAnsi="Times New Roman" w:cs="Times New Roman"/>
          <w:sz w:val="24"/>
          <w:szCs w:val="24"/>
        </w:rPr>
        <w:t xml:space="preserve">The point </w:t>
      </w:r>
      <w:r>
        <w:rPr>
          <w:rFonts w:ascii="Times New Roman" w:hAnsi="Times New Roman" w:cs="Times New Roman"/>
          <w:sz w:val="24"/>
          <w:szCs w:val="24"/>
        </w:rPr>
        <w:t xml:space="preserve">P is </w:t>
      </w:r>
      <w:r w:rsidR="00801732" w:rsidRPr="007575BA">
        <w:rPr>
          <w:rFonts w:ascii="Times New Roman" w:hAnsi="Times New Roman" w:cs="Times New Roman"/>
          <w:sz w:val="24"/>
          <w:szCs w:val="24"/>
        </w:rPr>
        <w:t xml:space="preserve">called the </w:t>
      </w:r>
      <w:r w:rsidR="00801732" w:rsidRPr="007575BA">
        <w:rPr>
          <w:rFonts w:ascii="Times New Roman" w:hAnsi="Times New Roman" w:cs="Times New Roman"/>
          <w:b/>
          <w:bCs/>
          <w:sz w:val="24"/>
          <w:szCs w:val="24"/>
        </w:rPr>
        <w:t>center of the size transformation</w:t>
      </w:r>
      <w:r w:rsidR="00801732" w:rsidRPr="007575BA">
        <w:rPr>
          <w:rFonts w:ascii="Times New Roman" w:hAnsi="Times New Roman" w:cs="Times New Roman"/>
          <w:sz w:val="24"/>
          <w:szCs w:val="24"/>
        </w:rPr>
        <w:t>. The multipl</w:t>
      </w:r>
      <w:r>
        <w:rPr>
          <w:rFonts w:ascii="Times New Roman" w:hAnsi="Times New Roman" w:cs="Times New Roman"/>
          <w:sz w:val="24"/>
          <w:szCs w:val="24"/>
        </w:rPr>
        <w:t>ier used to enlarge or shrink the</w:t>
      </w:r>
      <w:r w:rsidR="00801732" w:rsidRPr="007575BA">
        <w:rPr>
          <w:rFonts w:ascii="Times New Roman" w:hAnsi="Times New Roman" w:cs="Times New Roman"/>
          <w:sz w:val="24"/>
          <w:szCs w:val="24"/>
        </w:rPr>
        <w:t xml:space="preserve"> object is called the </w:t>
      </w:r>
      <w:r w:rsidR="00801732" w:rsidRPr="007575BA">
        <w:rPr>
          <w:rFonts w:ascii="Times New Roman" w:hAnsi="Times New Roman" w:cs="Times New Roman"/>
          <w:b/>
          <w:bCs/>
          <w:sz w:val="24"/>
          <w:szCs w:val="24"/>
        </w:rPr>
        <w:t>scale factor</w:t>
      </w:r>
      <w:r w:rsidR="00801732" w:rsidRPr="00F832B5">
        <w:rPr>
          <w:rFonts w:ascii="Times New Roman" w:hAnsi="Times New Roman" w:cs="Times New Roman"/>
          <w:bCs/>
          <w:sz w:val="24"/>
          <w:szCs w:val="24"/>
        </w:rPr>
        <w:t xml:space="preserve">, </w:t>
      </w:r>
      <w:r w:rsidR="00AC6ADC" w:rsidRPr="00F832B5">
        <w:rPr>
          <w:rFonts w:ascii="Times New Roman" w:hAnsi="Times New Roman" w:cs="Times New Roman"/>
          <w:bCs/>
          <w:i/>
          <w:sz w:val="24"/>
          <w:szCs w:val="24"/>
        </w:rPr>
        <w:t>k</w:t>
      </w:r>
      <w:r w:rsidR="00801732" w:rsidRPr="007575BA">
        <w:rPr>
          <w:rFonts w:ascii="Times New Roman" w:hAnsi="Times New Roman" w:cs="Times New Roman"/>
          <w:sz w:val="24"/>
          <w:szCs w:val="24"/>
        </w:rPr>
        <w:t xml:space="preserve">. The calculations </w:t>
      </w:r>
      <w:r w:rsidR="00756CEB">
        <w:rPr>
          <w:rFonts w:ascii="Times New Roman" w:hAnsi="Times New Roman" w:cs="Times New Roman"/>
          <w:sz w:val="24"/>
          <w:szCs w:val="24"/>
        </w:rPr>
        <w:t>used to make the transformation depend on the distance</w:t>
      </w:r>
      <w:r w:rsidR="00801732" w:rsidRPr="007575BA">
        <w:rPr>
          <w:rFonts w:ascii="Times New Roman" w:hAnsi="Times New Roman" w:cs="Times New Roman"/>
          <w:sz w:val="24"/>
          <w:szCs w:val="24"/>
        </w:rPr>
        <w:t xml:space="preserve">s from point P </w:t>
      </w:r>
      <w:r w:rsidR="00756CEB">
        <w:rPr>
          <w:rFonts w:ascii="Times New Roman" w:hAnsi="Times New Roman" w:cs="Times New Roman"/>
          <w:sz w:val="24"/>
          <w:szCs w:val="24"/>
        </w:rPr>
        <w:t>to the vertices of the object. These distance</w:t>
      </w:r>
      <w:r w:rsidR="00801732" w:rsidRPr="007575BA">
        <w:rPr>
          <w:rFonts w:ascii="Times New Roman" w:hAnsi="Times New Roman" w:cs="Times New Roman"/>
          <w:sz w:val="24"/>
          <w:szCs w:val="24"/>
        </w:rPr>
        <w:t xml:space="preserve">s are multiplied by </w:t>
      </w:r>
      <w:r w:rsidR="00AC6ADC" w:rsidRPr="00AC6ADC">
        <w:rPr>
          <w:rFonts w:ascii="Times New Roman" w:hAnsi="Times New Roman" w:cs="Times New Roman"/>
          <w:i/>
          <w:sz w:val="24"/>
          <w:szCs w:val="24"/>
        </w:rPr>
        <w:t>k</w:t>
      </w:r>
      <w:r w:rsidR="00801732" w:rsidRPr="007575BA">
        <w:rPr>
          <w:rFonts w:ascii="Times New Roman" w:hAnsi="Times New Roman" w:cs="Times New Roman"/>
          <w:sz w:val="24"/>
          <w:szCs w:val="24"/>
        </w:rPr>
        <w:t xml:space="preserve">. </w:t>
      </w:r>
      <w:r w:rsidR="00756CEB">
        <w:rPr>
          <w:rFonts w:ascii="Times New Roman" w:hAnsi="Times New Roman" w:cs="Times New Roman"/>
          <w:sz w:val="24"/>
          <w:szCs w:val="24"/>
        </w:rPr>
        <w:t xml:space="preserve">So, to enlarge or shrink an object, </w:t>
      </w:r>
      <w:r w:rsidR="00E50DC2">
        <w:rPr>
          <w:rFonts w:ascii="Times New Roman" w:hAnsi="Times New Roman" w:cs="Times New Roman"/>
          <w:sz w:val="24"/>
          <w:szCs w:val="24"/>
        </w:rPr>
        <w:t>find the distance</w:t>
      </w:r>
      <w:r w:rsidR="00B2217B">
        <w:rPr>
          <w:rFonts w:ascii="Times New Roman" w:hAnsi="Times New Roman" w:cs="Times New Roman"/>
          <w:sz w:val="24"/>
          <w:szCs w:val="24"/>
        </w:rPr>
        <w:t xml:space="preserve"> </w:t>
      </w:r>
      <w:r w:rsidR="00E50DC2">
        <w:rPr>
          <w:rFonts w:ascii="Times New Roman" w:hAnsi="Times New Roman" w:cs="Times New Roman"/>
          <w:sz w:val="24"/>
          <w:szCs w:val="24"/>
        </w:rPr>
        <w:t>from</w:t>
      </w:r>
      <w:r w:rsidR="00652001">
        <w:rPr>
          <w:rFonts w:ascii="Times New Roman" w:hAnsi="Times New Roman" w:cs="Times New Roman"/>
          <w:sz w:val="24"/>
          <w:szCs w:val="24"/>
        </w:rPr>
        <w:t xml:space="preserve"> </w:t>
      </w:r>
      <w:r w:rsidR="00B2217B">
        <w:rPr>
          <w:rFonts w:ascii="Times New Roman" w:hAnsi="Times New Roman" w:cs="Times New Roman"/>
          <w:sz w:val="24"/>
          <w:szCs w:val="24"/>
        </w:rPr>
        <w:t xml:space="preserve">the point P to </w:t>
      </w:r>
      <w:r w:rsidR="00652001">
        <w:rPr>
          <w:rFonts w:ascii="Times New Roman" w:hAnsi="Times New Roman" w:cs="Times New Roman"/>
          <w:sz w:val="24"/>
          <w:szCs w:val="24"/>
        </w:rPr>
        <w:t xml:space="preserve">a </w:t>
      </w:r>
      <w:r w:rsidR="00E50DC2">
        <w:rPr>
          <w:rFonts w:ascii="Times New Roman" w:hAnsi="Times New Roman" w:cs="Times New Roman"/>
          <w:sz w:val="24"/>
          <w:szCs w:val="24"/>
        </w:rPr>
        <w:t>vertex</w:t>
      </w:r>
      <w:r w:rsidR="00B2217B">
        <w:rPr>
          <w:rFonts w:ascii="Times New Roman" w:hAnsi="Times New Roman" w:cs="Times New Roman"/>
          <w:sz w:val="24"/>
          <w:szCs w:val="24"/>
        </w:rPr>
        <w:t xml:space="preserve"> A of the object</w:t>
      </w:r>
      <w:r w:rsidR="0097350B">
        <w:rPr>
          <w:rFonts w:ascii="Times New Roman" w:hAnsi="Times New Roman" w:cs="Times New Roman"/>
          <w:sz w:val="24"/>
          <w:szCs w:val="24"/>
        </w:rPr>
        <w:t>. M</w:t>
      </w:r>
      <w:r w:rsidR="00E50DC2">
        <w:rPr>
          <w:rFonts w:ascii="Times New Roman" w:hAnsi="Times New Roman" w:cs="Times New Roman"/>
          <w:sz w:val="24"/>
          <w:szCs w:val="24"/>
        </w:rPr>
        <w:t>ultipl</w:t>
      </w:r>
      <w:r w:rsidR="00652001">
        <w:rPr>
          <w:rFonts w:ascii="Times New Roman" w:hAnsi="Times New Roman" w:cs="Times New Roman"/>
          <w:sz w:val="24"/>
          <w:szCs w:val="24"/>
        </w:rPr>
        <w:t xml:space="preserve">y this distance by </w:t>
      </w:r>
      <w:r w:rsidR="00652001" w:rsidRPr="00652001">
        <w:rPr>
          <w:rFonts w:ascii="Times New Roman" w:hAnsi="Times New Roman" w:cs="Times New Roman"/>
          <w:i/>
          <w:sz w:val="24"/>
          <w:szCs w:val="24"/>
        </w:rPr>
        <w:t>k</w:t>
      </w:r>
      <w:r w:rsidR="00652001">
        <w:rPr>
          <w:rFonts w:ascii="Times New Roman" w:hAnsi="Times New Roman" w:cs="Times New Roman"/>
          <w:sz w:val="24"/>
          <w:szCs w:val="24"/>
        </w:rPr>
        <w:t xml:space="preserve"> to get </w:t>
      </w:r>
      <w:proofErr w:type="spellStart"/>
      <w:r w:rsidR="00652001" w:rsidRPr="00652001">
        <w:rPr>
          <w:rFonts w:ascii="Times New Roman" w:hAnsi="Times New Roman" w:cs="Times New Roman"/>
          <w:i/>
          <w:sz w:val="24"/>
          <w:szCs w:val="24"/>
        </w:rPr>
        <w:t>k</w:t>
      </w:r>
      <w:r w:rsidR="00B2217B">
        <w:rPr>
          <w:rFonts w:ascii="Times New Roman" w:hAnsi="Times New Roman" w:cs="Times New Roman"/>
          <w:sz w:val="24"/>
          <w:szCs w:val="24"/>
        </w:rPr>
        <w:t>PA</w:t>
      </w:r>
      <w:proofErr w:type="spellEnd"/>
      <w:r w:rsidR="00B2217B">
        <w:rPr>
          <w:rFonts w:ascii="Times New Roman" w:hAnsi="Times New Roman" w:cs="Times New Roman"/>
          <w:sz w:val="24"/>
          <w:szCs w:val="24"/>
        </w:rPr>
        <w:t>, where PA represents the distance from P to A</w:t>
      </w:r>
      <w:r w:rsidR="00652001">
        <w:rPr>
          <w:rFonts w:ascii="Times New Roman" w:hAnsi="Times New Roman" w:cs="Times New Roman"/>
          <w:sz w:val="24"/>
          <w:szCs w:val="24"/>
        </w:rPr>
        <w:t xml:space="preserve">. Then, </w:t>
      </w:r>
      <w:r w:rsidR="00E50DC2">
        <w:rPr>
          <w:rFonts w:ascii="Times New Roman" w:hAnsi="Times New Roman" w:cs="Times New Roman"/>
          <w:sz w:val="24"/>
          <w:szCs w:val="24"/>
        </w:rPr>
        <w:t>measure this new distance</w:t>
      </w:r>
      <w:r w:rsidR="002211AC">
        <w:rPr>
          <w:rFonts w:ascii="Times New Roman" w:hAnsi="Times New Roman" w:cs="Times New Roman"/>
          <w:sz w:val="24"/>
          <w:szCs w:val="24"/>
        </w:rPr>
        <w:t xml:space="preserve">, </w:t>
      </w:r>
      <w:proofErr w:type="spellStart"/>
      <w:r w:rsidR="002211AC" w:rsidRPr="002211AC">
        <w:rPr>
          <w:rFonts w:ascii="Times New Roman" w:hAnsi="Times New Roman" w:cs="Times New Roman"/>
          <w:i/>
          <w:sz w:val="24"/>
          <w:szCs w:val="24"/>
        </w:rPr>
        <w:t>k</w:t>
      </w:r>
      <w:r w:rsidR="00B2217B">
        <w:rPr>
          <w:rFonts w:ascii="Times New Roman" w:hAnsi="Times New Roman" w:cs="Times New Roman"/>
          <w:sz w:val="24"/>
          <w:szCs w:val="24"/>
        </w:rPr>
        <w:t>PA</w:t>
      </w:r>
      <w:proofErr w:type="spellEnd"/>
      <w:r w:rsidR="002211AC">
        <w:rPr>
          <w:rFonts w:ascii="Times New Roman" w:hAnsi="Times New Roman" w:cs="Times New Roman"/>
          <w:sz w:val="24"/>
          <w:szCs w:val="24"/>
        </w:rPr>
        <w:t>,</w:t>
      </w:r>
      <w:r w:rsidR="00E50DC2">
        <w:rPr>
          <w:rFonts w:ascii="Times New Roman" w:hAnsi="Times New Roman" w:cs="Times New Roman"/>
          <w:sz w:val="24"/>
          <w:szCs w:val="24"/>
        </w:rPr>
        <w:t xml:space="preserve"> from point P</w:t>
      </w:r>
      <w:r w:rsidR="00B2217B">
        <w:rPr>
          <w:rFonts w:ascii="Times New Roman" w:hAnsi="Times New Roman" w:cs="Times New Roman"/>
          <w:sz w:val="24"/>
          <w:szCs w:val="24"/>
        </w:rPr>
        <w:t xml:space="preserve"> in the direction of vertex A</w:t>
      </w:r>
      <w:r w:rsidR="0097350B">
        <w:rPr>
          <w:rFonts w:ascii="Times New Roman" w:hAnsi="Times New Roman" w:cs="Times New Roman"/>
          <w:sz w:val="24"/>
          <w:szCs w:val="24"/>
        </w:rPr>
        <w:t>. This distance gives</w:t>
      </w:r>
      <w:r w:rsidR="00B2217B">
        <w:rPr>
          <w:rFonts w:ascii="Times New Roman" w:hAnsi="Times New Roman" w:cs="Times New Roman"/>
          <w:sz w:val="24"/>
          <w:szCs w:val="24"/>
        </w:rPr>
        <w:t xml:space="preserve"> </w:t>
      </w:r>
      <w:r w:rsidR="00E50DC2">
        <w:rPr>
          <w:rFonts w:ascii="Times New Roman" w:hAnsi="Times New Roman" w:cs="Times New Roman"/>
          <w:sz w:val="24"/>
          <w:szCs w:val="24"/>
        </w:rPr>
        <w:t>the</w:t>
      </w:r>
      <w:r w:rsidR="00B2217B">
        <w:rPr>
          <w:rFonts w:ascii="Times New Roman" w:hAnsi="Times New Roman" w:cs="Times New Roman"/>
          <w:sz w:val="24"/>
          <w:szCs w:val="24"/>
        </w:rPr>
        <w:t xml:space="preserve"> new</w:t>
      </w:r>
      <w:r w:rsidR="00E50DC2">
        <w:rPr>
          <w:rFonts w:ascii="Times New Roman" w:hAnsi="Times New Roman" w:cs="Times New Roman"/>
          <w:sz w:val="24"/>
          <w:szCs w:val="24"/>
        </w:rPr>
        <w:t xml:space="preserve"> location of vertex </w:t>
      </w:r>
      <w:r w:rsidR="00B2217B">
        <w:rPr>
          <w:rFonts w:ascii="Times New Roman" w:hAnsi="Times New Roman" w:cs="Times New Roman"/>
          <w:sz w:val="24"/>
          <w:szCs w:val="24"/>
        </w:rPr>
        <w:t xml:space="preserve">A </w:t>
      </w:r>
      <w:r w:rsidR="00E50DC2">
        <w:rPr>
          <w:rFonts w:ascii="Times New Roman" w:hAnsi="Times New Roman" w:cs="Times New Roman"/>
          <w:sz w:val="24"/>
          <w:szCs w:val="24"/>
        </w:rPr>
        <w:t xml:space="preserve">after </w:t>
      </w:r>
      <w:r w:rsidR="0097350B">
        <w:rPr>
          <w:rFonts w:ascii="Times New Roman" w:hAnsi="Times New Roman" w:cs="Times New Roman"/>
          <w:sz w:val="24"/>
          <w:szCs w:val="24"/>
        </w:rPr>
        <w:t>the object has been size-transformed</w:t>
      </w:r>
      <w:r w:rsidR="00E50DC2">
        <w:rPr>
          <w:rFonts w:ascii="Times New Roman" w:hAnsi="Times New Roman" w:cs="Times New Roman"/>
          <w:sz w:val="24"/>
          <w:szCs w:val="24"/>
        </w:rPr>
        <w:t>.</w:t>
      </w:r>
      <w:r w:rsidR="002211AC">
        <w:rPr>
          <w:rFonts w:ascii="Times New Roman" w:hAnsi="Times New Roman" w:cs="Times New Roman"/>
          <w:sz w:val="24"/>
          <w:szCs w:val="24"/>
        </w:rPr>
        <w:t xml:space="preserve"> Repeat for all vertices of the object.</w:t>
      </w:r>
    </w:p>
    <w:p w14:paraId="27ECC25D" w14:textId="77777777" w:rsidR="00CE5C40" w:rsidRDefault="00E12E7C" w:rsidP="00CE5C40">
      <w:pPr>
        <w:spacing w:after="160"/>
        <w:rPr>
          <w:rFonts w:ascii="Times New Roman" w:hAnsi="Times New Roman" w:cs="Times New Roman"/>
          <w:b/>
          <w:bCs/>
          <w:sz w:val="24"/>
          <w:szCs w:val="24"/>
        </w:rPr>
      </w:pPr>
      <w:r w:rsidRPr="00A91333">
        <w:rPr>
          <w:rFonts w:ascii="Times New Roman" w:hAnsi="Times New Roman" w:cs="Times New Roman"/>
          <w:b/>
          <w:bCs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bCs/>
          <w:sz w:val="24"/>
          <w:szCs w:val="24"/>
        </w:rPr>
        <w:t>10</w:t>
      </w:r>
      <w:r w:rsidRPr="00A91333">
        <w:rPr>
          <w:rFonts w:ascii="Times New Roman" w:hAnsi="Times New Roman" w:cs="Times New Roman"/>
          <w:b/>
          <w:bCs/>
          <w:sz w:val="24"/>
          <w:szCs w:val="24"/>
        </w:rPr>
        <w:t>.</w:t>
      </w:r>
      <w:r>
        <w:rPr>
          <w:rFonts w:ascii="Times New Roman" w:hAnsi="Times New Roman" w:cs="Times New Roman"/>
          <w:b/>
          <w:bCs/>
          <w:sz w:val="24"/>
          <w:szCs w:val="24"/>
        </w:rPr>
        <w:t>3</w:t>
      </w:r>
      <w:r w:rsidRPr="00A91333">
        <w:rPr>
          <w:rFonts w:ascii="Times New Roman" w:hAnsi="Times New Roman" w:cs="Times New Roman"/>
          <w:b/>
          <w:bCs/>
          <w:sz w:val="24"/>
          <w:szCs w:val="24"/>
        </w:rPr>
        <w:t>.</w:t>
      </w:r>
      <w:r>
        <w:rPr>
          <w:rFonts w:ascii="Times New Roman" w:hAnsi="Times New Roman" w:cs="Times New Roman"/>
          <w:b/>
          <w:bCs/>
          <w:sz w:val="24"/>
          <w:szCs w:val="24"/>
        </w:rPr>
        <w:t>1</w:t>
      </w:r>
      <w:r w:rsidR="002211AC">
        <w:rPr>
          <w:rFonts w:ascii="Times New Roman" w:hAnsi="Times New Roman" w:cs="Times New Roman"/>
          <w:b/>
          <w:bCs/>
          <w:sz w:val="24"/>
          <w:szCs w:val="24"/>
        </w:rPr>
        <w:t xml:space="preserve">: Enlarge </w:t>
      </w:r>
      <w:r w:rsidR="00645A8F">
        <w:rPr>
          <w:rFonts w:ascii="Times New Roman" w:hAnsi="Times New Roman" w:cs="Times New Roman"/>
          <w:b/>
          <w:bCs/>
          <w:sz w:val="24"/>
          <w:szCs w:val="24"/>
        </w:rPr>
        <w:t xml:space="preserve">a Triangle </w:t>
      </w:r>
      <w:r w:rsidR="002211AC">
        <w:rPr>
          <w:rFonts w:ascii="Times New Roman" w:hAnsi="Times New Roman" w:cs="Times New Roman"/>
          <w:b/>
          <w:bCs/>
          <w:sz w:val="24"/>
          <w:szCs w:val="24"/>
        </w:rPr>
        <w:t>by a Factor of Two</w:t>
      </w:r>
    </w:p>
    <w:p w14:paraId="40E934CA" w14:textId="77777777" w:rsidR="00801732" w:rsidRPr="00CE5C40" w:rsidRDefault="00E26FB0" w:rsidP="00CE5C40">
      <w:pPr>
        <w:spacing w:after="160"/>
        <w:ind w:firstLine="720"/>
        <w:rPr>
          <w:rFonts w:ascii="Times New Roman" w:hAnsi="Times New Roman" w:cs="Times New Roman"/>
          <w:b/>
          <w:bCs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.3</w:t>
      </w:r>
      <w:r w:rsidR="00504978">
        <w:rPr>
          <w:rFonts w:ascii="Times New Roman" w:hAnsi="Times New Roman" w:cs="Times New Roman"/>
          <w:b/>
          <w:sz w:val="24"/>
          <w:szCs w:val="24"/>
        </w:rPr>
        <w:t>.1: Triangle</w:t>
      </w:r>
      <w:r w:rsidR="00801732" w:rsidRPr="009B72A3">
        <w:rPr>
          <w:rFonts w:ascii="Times New Roman" w:hAnsi="Times New Roman" w:cs="Times New Roman"/>
          <w:b/>
          <w:sz w:val="24"/>
          <w:szCs w:val="24"/>
        </w:rPr>
        <w:t xml:space="preserve"> to be </w:t>
      </w:r>
      <w:proofErr w:type="gramStart"/>
      <w:r w:rsidR="00801732" w:rsidRPr="009B72A3">
        <w:rPr>
          <w:rFonts w:ascii="Times New Roman" w:hAnsi="Times New Roman" w:cs="Times New Roman"/>
          <w:b/>
          <w:sz w:val="24"/>
          <w:szCs w:val="24"/>
        </w:rPr>
        <w:t>Size-Tran</w:t>
      </w:r>
      <w:r w:rsidR="00801732">
        <w:rPr>
          <w:rFonts w:ascii="Times New Roman" w:hAnsi="Times New Roman" w:cs="Times New Roman"/>
          <w:b/>
          <w:sz w:val="24"/>
          <w:szCs w:val="24"/>
        </w:rPr>
        <w:t>s</w:t>
      </w:r>
      <w:r w:rsidR="00801732" w:rsidRPr="009B72A3">
        <w:rPr>
          <w:rFonts w:ascii="Times New Roman" w:hAnsi="Times New Roman" w:cs="Times New Roman"/>
          <w:b/>
          <w:sz w:val="24"/>
          <w:szCs w:val="24"/>
        </w:rPr>
        <w:t>formed</w:t>
      </w:r>
      <w:proofErr w:type="gramEnd"/>
      <w:r w:rsidR="008758A0">
        <w:rPr>
          <w:rFonts w:ascii="Times New Roman" w:hAnsi="Times New Roman" w:cs="Times New Roman"/>
          <w:b/>
          <w:sz w:val="24"/>
          <w:szCs w:val="24"/>
        </w:rPr>
        <w:t xml:space="preserve"> by a Factor of T</w:t>
      </w:r>
      <w:r w:rsidR="002211AC">
        <w:rPr>
          <w:rFonts w:ascii="Times New Roman" w:hAnsi="Times New Roman" w:cs="Times New Roman"/>
          <w:b/>
          <w:sz w:val="24"/>
          <w:szCs w:val="24"/>
        </w:rPr>
        <w:t>wo</w:t>
      </w:r>
    </w:p>
    <w:tbl>
      <w:tblPr>
        <w:tblStyle w:val="TableGrid"/>
        <w:tblW w:w="0" w:type="auto"/>
        <w:tblInd w:w="727" w:type="dxa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E26FB0" w14:paraId="060CFC76" w14:textId="77777777" w:rsidTr="006554D4">
        <w:trPr>
          <w:trHeight w:hRule="exact" w:val="403"/>
        </w:trPr>
        <w:tc>
          <w:tcPr>
            <w:tcW w:w="403" w:type="dxa"/>
          </w:tcPr>
          <w:p w14:paraId="4D9AFC67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D1DF26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6A8595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935144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AA150A7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A00449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D15AC3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93903B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410F369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56E406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576B511" w14:textId="77777777" w:rsidR="00E26FB0" w:rsidRDefault="00E26FB0" w:rsidP="00855D6E">
            <w:pPr>
              <w:spacing w:line="276" w:lineRule="auto"/>
            </w:pPr>
          </w:p>
        </w:tc>
      </w:tr>
      <w:tr w:rsidR="00E26FB0" w14:paraId="5A597700" w14:textId="77777777" w:rsidTr="006554D4">
        <w:trPr>
          <w:trHeight w:hRule="exact" w:val="403"/>
        </w:trPr>
        <w:tc>
          <w:tcPr>
            <w:tcW w:w="403" w:type="dxa"/>
          </w:tcPr>
          <w:p w14:paraId="3B3DDF95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FB7311E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1E42B82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65EB5F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60390DA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1D8BFE7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346F06A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381D0C6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6331399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83B2FD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7768F05" w14:textId="77777777" w:rsidR="00E26FB0" w:rsidRDefault="00E26FB0" w:rsidP="00855D6E">
            <w:pPr>
              <w:spacing w:line="276" w:lineRule="auto"/>
            </w:pPr>
          </w:p>
        </w:tc>
      </w:tr>
      <w:tr w:rsidR="00E26FB0" w14:paraId="67008103" w14:textId="77777777" w:rsidTr="006554D4">
        <w:trPr>
          <w:trHeight w:hRule="exact" w:val="403"/>
        </w:trPr>
        <w:tc>
          <w:tcPr>
            <w:tcW w:w="403" w:type="dxa"/>
          </w:tcPr>
          <w:p w14:paraId="35372014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ED67A61" w14:textId="77777777" w:rsidR="00E26FB0" w:rsidRDefault="008758A0" w:rsidP="00855D6E">
            <w:pPr>
              <w:spacing w:line="276" w:lineRule="auto"/>
            </w:pPr>
            <w:r>
              <w:t>B</w:t>
            </w:r>
          </w:p>
        </w:tc>
        <w:tc>
          <w:tcPr>
            <w:tcW w:w="403" w:type="dxa"/>
          </w:tcPr>
          <w:p w14:paraId="2521B049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8749A38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C4D0493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1B55804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4FE5869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C928E83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D71ED50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A9F8F8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1C112F2" w14:textId="77777777" w:rsidR="00E26FB0" w:rsidRDefault="00E26FB0" w:rsidP="00855D6E">
            <w:pPr>
              <w:spacing w:line="276" w:lineRule="auto"/>
            </w:pPr>
          </w:p>
        </w:tc>
      </w:tr>
      <w:tr w:rsidR="00E26FB0" w14:paraId="0C75A027" w14:textId="77777777" w:rsidTr="006554D4">
        <w:trPr>
          <w:trHeight w:hRule="exact" w:val="403"/>
        </w:trPr>
        <w:tc>
          <w:tcPr>
            <w:tcW w:w="403" w:type="dxa"/>
          </w:tcPr>
          <w:p w14:paraId="19624BA7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AFCFDF0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6A6C9D7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799F514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5BCE0A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FC444D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CD522C1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A3056D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141317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12D5A28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3E893AA" w14:textId="77777777" w:rsidR="00E26FB0" w:rsidRDefault="00E26FB0" w:rsidP="00855D6E">
            <w:pPr>
              <w:spacing w:line="276" w:lineRule="auto"/>
            </w:pPr>
          </w:p>
        </w:tc>
      </w:tr>
      <w:tr w:rsidR="00E26FB0" w14:paraId="0CC32B6B" w14:textId="77777777" w:rsidTr="006554D4">
        <w:trPr>
          <w:trHeight w:hRule="exact" w:val="403"/>
        </w:trPr>
        <w:tc>
          <w:tcPr>
            <w:tcW w:w="403" w:type="dxa"/>
          </w:tcPr>
          <w:p w14:paraId="178D9EE9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F16009A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A21D102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E5C3B59" w14:textId="77777777" w:rsidR="00E26FB0" w:rsidRDefault="00E26FB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998208" behindDoc="0" locked="0" layoutInCell="1" allowOverlap="1" wp14:anchorId="2CB98F77" wp14:editId="65C1A045">
                      <wp:simplePos x="0" y="0"/>
                      <wp:positionH relativeFrom="column">
                        <wp:posOffset>-334645</wp:posOffset>
                      </wp:positionH>
                      <wp:positionV relativeFrom="paragraph">
                        <wp:posOffset>-283210</wp:posOffset>
                      </wp:positionV>
                      <wp:extent cx="771525" cy="800100"/>
                      <wp:effectExtent l="0" t="19050" r="47625" b="19050"/>
                      <wp:wrapNone/>
                      <wp:docPr id="50660" name="Right Triangle 5066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771525" cy="800100"/>
                              </a:xfrm>
                              <a:prstGeom prst="rt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AAF8D99">
                    <v:shape id="Right Triangle 50660" style="position:absolute;margin-left:-26.35pt;margin-top:-22.3pt;width:60.75pt;height:63pt;z-index:25199820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8XzSIewIAAEsFAAAOAAAAZHJzL2Uyb0RvYy54bWysVEtPGzEQvlfqf7B8L7uJCI+IDYpAVJUQ&#10;IELF2XjtrCWvxx072aS/vmPvZkGAeqiagzPjeX/7jS8ud61lW4XBgKv45KjkTDkJtXHriv98uvl2&#10;xlmIwtXCglMV36vALxdfv1x0fq6m0ICtFTJK4sK88xVvYvTzogiyUa0IR+CVI6MGbEUkFddFjaKj&#10;7K0tpmV5UnSAtUeQKgS6ve6NfJHza61kvNc6qMhsxam3mE/M50s6i8WFmK9R+MbIoQ3xD120wjgq&#10;Oqa6FlGwDZoPqVojEQLoeCShLUBrI1WegaaZlO+mWTXCqzwLgRP8CFP4f2nl3fYBmakrPitPTggh&#10;J1r6TI9m3UT2hEa4tVWstxFWnQ9zCln5Bxy0QGIafKexTf80EttlfPcjvmoXmaTL09PJbDrjTJLp&#10;rKR5M/7Fa7DHEL8raFkSKo7x0EHGVmxvQ6SyFHBwJCW11DeRpbi3KvVh3aPSNBiVneboTCl1ZZFt&#10;BZFBSKlcnPSmRtSqv56V9EusoCJjRNZywpRZG2vH3EOCRNePufs0g38KVZmRY3D5t8b64DEiVwYX&#10;x+DWOMDPEliaaqjc+x9A6qFJKL1AvafPjtDvQ/DyxhDityLEB4G0AEQEWup4T4e20FUcBomzBvD3&#10;Z/fJn3hJVs46WqiKh18bgYoz+8MRY88nx8dpA7NyPDudkoJvLS9vLW7TXgF9pgk9H15mMflHexA1&#10;QvtMu79MVckknKTaFZcRD8pV7BedXg+plsvsRlvnRbx1Ky9T8oRq4tLT7lmgH2gXia93cFg+MX/H&#10;u943RTpYbiJok0n5iuuAN21sJs7wuqQn4a2evV7fwMUfAAAA//8DAFBLAwQUAAYACAAAACEASHkN&#10;xN4AAAAJAQAADwAAAGRycy9kb3ducmV2LnhtbEyPwU7DMAyG70i8Q2Qkblu6UkpVmk4wCTQkLnRI&#10;XNPGtBWNUyXZVt4ec4KbLX/6/f3VdrGTOKEPoyMFm3UCAqlzZqRewfvhaVWACFGT0ZMjVPCNAbb1&#10;5UWlS+PO9IanJvaCQyiUWsEQ41xKGboBrQ5rNyPx7dN5qyOvvpfG6zOH20mmSZJLq0fiD4OecTdg&#10;99UcrQLrXvbN3n90j+nzTXvow+uuoUKp66vl4R5ExCX+wfCrz+pQs1PrjmSCmBSsbtM7RnnIshwE&#10;E3nBXVoFxSYDWVfyf4P6BwAA//8DAFBLAQItABQABgAIAAAAIQC2gziS/gAAAOEBAAATAAAAAAAA&#10;AAAAAAAAAAAAAABbQ29udGVudF9UeXBlc10ueG1sUEsBAi0AFAAGAAgAAAAhADj9If/WAAAAlAEA&#10;AAsAAAAAAAAAAAAAAAAALwEAAF9yZWxzLy5yZWxzUEsBAi0AFAAGAAgAAAAhADxfNIh7AgAASwUA&#10;AA4AAAAAAAAAAAAAAAAALgIAAGRycy9lMm9Eb2MueG1sUEsBAi0AFAAGAAgAAAAhAEh5DcTeAAAA&#10;CQEAAA8AAAAAAAAAAAAAAAAA1QQAAGRycy9kb3ducmV2LnhtbFBLBQYAAAAABAAEAPMAAADgBQAA&#10;AAA=&#10;" w14:anchorId="6B643182"/>
                  </w:pict>
                </mc:Fallback>
              </mc:AlternateContent>
            </w:r>
          </w:p>
        </w:tc>
        <w:tc>
          <w:tcPr>
            <w:tcW w:w="403" w:type="dxa"/>
          </w:tcPr>
          <w:p w14:paraId="335DCED4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0D45A7B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D9FF4C0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C7D624F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1315481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83B09A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1AF8B0" w14:textId="77777777" w:rsidR="00E26FB0" w:rsidRDefault="00E26FB0" w:rsidP="00855D6E">
            <w:pPr>
              <w:spacing w:line="276" w:lineRule="auto"/>
            </w:pPr>
          </w:p>
        </w:tc>
      </w:tr>
      <w:tr w:rsidR="00E26FB0" w14:paraId="4424759D" w14:textId="77777777" w:rsidTr="006554D4">
        <w:trPr>
          <w:trHeight w:hRule="exact" w:val="403"/>
        </w:trPr>
        <w:tc>
          <w:tcPr>
            <w:tcW w:w="403" w:type="dxa"/>
          </w:tcPr>
          <w:p w14:paraId="3665532E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834E519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45E4AB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462663D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DF8FE23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3A659A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F58732D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F4761F6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085E153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B220783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872F0B" w14:textId="77777777" w:rsidR="00E26FB0" w:rsidRDefault="00E26FB0" w:rsidP="00855D6E">
            <w:pPr>
              <w:spacing w:line="276" w:lineRule="auto"/>
            </w:pPr>
          </w:p>
        </w:tc>
      </w:tr>
      <w:tr w:rsidR="00E26FB0" w14:paraId="5962C54F" w14:textId="77777777" w:rsidTr="006554D4">
        <w:trPr>
          <w:trHeight w:hRule="exact" w:val="403"/>
        </w:trPr>
        <w:tc>
          <w:tcPr>
            <w:tcW w:w="403" w:type="dxa"/>
          </w:tcPr>
          <w:p w14:paraId="45C0DFDA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58838B" w14:textId="77777777" w:rsidR="00E26FB0" w:rsidRDefault="00E26FB0" w:rsidP="00855D6E">
            <w:pPr>
              <w:spacing w:line="276" w:lineRule="auto"/>
            </w:pPr>
            <w:r>
              <w:t>P</w:t>
            </w:r>
          </w:p>
        </w:tc>
        <w:tc>
          <w:tcPr>
            <w:tcW w:w="403" w:type="dxa"/>
          </w:tcPr>
          <w:p w14:paraId="45BB1AB3" w14:textId="77777777" w:rsidR="00E26FB0" w:rsidRDefault="00E26FB0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999232" behindDoc="0" locked="0" layoutInCell="1" allowOverlap="1" wp14:anchorId="502E6150" wp14:editId="1E5829A2">
                      <wp:simplePos x="0" y="0"/>
                      <wp:positionH relativeFrom="column">
                        <wp:posOffset>-118110</wp:posOffset>
                      </wp:positionH>
                      <wp:positionV relativeFrom="paragraph">
                        <wp:posOffset>-66675</wp:posOffset>
                      </wp:positionV>
                      <wp:extent cx="95250" cy="114300"/>
                      <wp:effectExtent l="0" t="0" r="19050" b="19050"/>
                      <wp:wrapNone/>
                      <wp:docPr id="50661" name="Oval 5066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50DE015">
                    <v:oval id="Oval 50661" style="position:absolute;margin-left:-9.3pt;margin-top:-5.25pt;width:7.5pt;height:9pt;z-index:25199923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730113E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sm9xiQIAAHAFAAAOAAAAZHJzL2Uyb0RvYy54bWysVEtPGzEQvlfqf7B8L7ubJrREbFAEoqqE&#10;AAEVZ+O1WUu2x7WdbNJf37H3kaigHqrmsJnxzHzz8Dc+v9gZTbbCBwW2ptVJSYmwHBplX2v64+n6&#10;01dKQmS2YRqsqOleBHqx+vjhvHNLMYMWdCM8QRAblp2raRujWxZF4K0wLJyAExaNErxhEVX/WjSe&#10;dYhudDEry9OiA984D1yEgKdXvZGuMr6Ugsc7KYOIRNcUa4v56/P3JX2L1TlbvnrmWsWHMtg/VGGY&#10;sph0grpikZGNV2+gjOIeAsh4wsEUIKXiIveA3VTlH908tsyJ3AsOJ7hpTOH/wfLb7b0nqqnpojw9&#10;rSixzOA13W2ZJv0JTqhzYYmOj+7eD1pAMbW7k96kf2yE7PJU99NUxS4Sjodni9kCR8/RUlXzz2Ue&#10;enGIdT7EbwIMSUJNhdbKhdQ2W7LtTYiYEr1Hr3QcQKvmWmmdlUQVcak9wZprGndVulSMOPIqUgd9&#10;zVmKey1SrLYPQmL3WOUsJ8y8O4AxzoWNVW9qWSP6HIsSf2OWMX3OmQETssTqJuwBYPTsQUbsvtjB&#10;P4WKTNspuPxbYX3wFJEzg41TsFEW/HsAGrsaMvf+WP7RaJL4As0eueGhX5rg+LXCG7phId4zj1uC&#10;l4qbH+/wIzV0NYVBoqQF/+u98+SP5EUrJR1uXU3Dzw3zghL93SKtz6r5PK1pVuaLLzNU/LHl5dhi&#10;N+YS8M6RtlhdFpN/1KMoPZhnfCDWKSuamOWYu6Y8+lG5jP1rgE8MF+t1dsPVdCze2EfHE3iaaqLf&#10;0+6ZeTfQNCK9b2Hc0DdU7X1TpIX1JoJUmceHuQ7zxrXOxBmeoPRuHOvZ6/BQrn4DAAD//wMAUEsD&#10;BBQABgAIAAAAIQAU5bpI3gAAAAgBAAAPAAAAZHJzL2Rvd25yZXYueG1sTI9NS8NAEIbvgv9hGcFb&#10;ummlaYnZFBGrCFI0Frxus2MSmp0N2c2H/97pSW/z8fDOM9lutq0YsfeNIwXLRQwCqXSmoUrB8XMf&#10;bUH4oMno1hEq+EEPu/z6KtOpcRN94FiESnAI+VQrqEPoUil9WaPVfuE6JN59u97qwG1fSdPricNt&#10;K1dxnEirG+ILte7wscbyXAxWwdu0ekrOL/vnvviqxld7HN5pc1Dq9mZ+uAcRcA5/MFz0WR1ydjq5&#10;gYwXrYJouU0YvRTxGgQT0R0PTgo2a5B5Jv8/kP8CAAD//wMAUEsBAi0AFAAGAAgAAAAhALaDOJL+&#10;AAAA4QEAABMAAAAAAAAAAAAAAAAAAAAAAFtDb250ZW50X1R5cGVzXS54bWxQSwECLQAUAAYACAAA&#10;ACEAOP0h/9YAAACUAQAACwAAAAAAAAAAAAAAAAAvAQAAX3JlbHMvLnJlbHNQSwECLQAUAAYACAAA&#10;ACEAqLJvcYkCAABwBQAADgAAAAAAAAAAAAAAAAAuAgAAZHJzL2Uyb0RvYy54bWxQSwECLQAUAAYA&#10;CAAAACEAFOW6SN4AAAAIAQAADwAAAAAAAAAAAAAAAADjBAAAZHJzL2Rvd25yZXYueG1sUEsFBgAA&#10;AAAEAAQA8wAAAO4FAAAA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35FC2F80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6B71F9D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A4482E8" w14:textId="77777777" w:rsidR="00E26FB0" w:rsidRDefault="00AF6F4B" w:rsidP="00855D6E">
            <w:pPr>
              <w:spacing w:line="276" w:lineRule="auto"/>
            </w:pPr>
            <w:r>
              <w:t>A</w:t>
            </w:r>
          </w:p>
        </w:tc>
        <w:tc>
          <w:tcPr>
            <w:tcW w:w="403" w:type="dxa"/>
          </w:tcPr>
          <w:p w14:paraId="115ED2F4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DCF97DB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00195C3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7DB0E36" w14:textId="77777777" w:rsidR="00E26FB0" w:rsidRDefault="00E26FB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9BD2C8C" w14:textId="77777777" w:rsidR="00E26FB0" w:rsidRDefault="00E26FB0" w:rsidP="00855D6E">
            <w:pPr>
              <w:spacing w:line="276" w:lineRule="auto"/>
            </w:pPr>
          </w:p>
        </w:tc>
      </w:tr>
    </w:tbl>
    <w:p w14:paraId="3D38485B" w14:textId="77777777" w:rsidR="00B94D96" w:rsidRDefault="00B94D96" w:rsidP="002211AC">
      <w:pPr>
        <w:rPr>
          <w:rFonts w:ascii="Times New Roman" w:hAnsi="Times New Roman" w:cs="Times New Roman"/>
          <w:sz w:val="24"/>
          <w:szCs w:val="24"/>
        </w:rPr>
      </w:pPr>
    </w:p>
    <w:p w14:paraId="333CB109" w14:textId="77777777" w:rsidR="00116184" w:rsidRDefault="008758A0" w:rsidP="00CE5C40">
      <w:pPr>
        <w:spacing w:after="160"/>
        <w:ind w:left="72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>Step 1: Measure the distances from point P t</w:t>
      </w:r>
      <w:r w:rsidR="00F372EA">
        <w:rPr>
          <w:rFonts w:ascii="Times New Roman" w:hAnsi="Times New Roman" w:cs="Times New Roman"/>
          <w:bCs/>
          <w:sz w:val="24"/>
          <w:szCs w:val="24"/>
        </w:rPr>
        <w:t>o each vertex of the triangle.</w:t>
      </w:r>
      <w:r w:rsidR="00116184" w:rsidRPr="00116184">
        <w:rPr>
          <w:rFonts w:ascii="Times New Roman" w:hAnsi="Times New Roman" w:cs="Times New Roman"/>
          <w:bCs/>
          <w:sz w:val="24"/>
          <w:szCs w:val="24"/>
        </w:rPr>
        <w:t xml:space="preserve"> </w:t>
      </w:r>
      <w:r w:rsidR="00116184">
        <w:rPr>
          <w:rFonts w:ascii="Times New Roman" w:hAnsi="Times New Roman" w:cs="Times New Roman"/>
          <w:bCs/>
          <w:sz w:val="24"/>
          <w:szCs w:val="24"/>
        </w:rPr>
        <w:t>One vertex of the triangle is on point P, so that vertex will remain at point P.</w:t>
      </w:r>
    </w:p>
    <w:p w14:paraId="3A608847" w14:textId="77777777" w:rsidR="00F372EA" w:rsidRDefault="00BE36C9" w:rsidP="00116184">
      <w:pPr>
        <w:spacing w:after="160"/>
        <w:ind w:firstLine="72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 xml:space="preserve">The distance from </w:t>
      </w:r>
      <w:r w:rsidR="00116184">
        <w:rPr>
          <w:rFonts w:ascii="Times New Roman" w:hAnsi="Times New Roman" w:cs="Times New Roman"/>
          <w:bCs/>
          <w:sz w:val="24"/>
          <w:szCs w:val="24"/>
        </w:rPr>
        <w:t xml:space="preserve">point P to </w:t>
      </w:r>
      <w:r>
        <w:rPr>
          <w:rFonts w:ascii="Times New Roman" w:hAnsi="Times New Roman" w:cs="Times New Roman"/>
          <w:bCs/>
          <w:sz w:val="24"/>
          <w:szCs w:val="24"/>
        </w:rPr>
        <w:t xml:space="preserve">vertex </w:t>
      </w:r>
      <w:r w:rsidR="00116184">
        <w:rPr>
          <w:rFonts w:ascii="Times New Roman" w:hAnsi="Times New Roman" w:cs="Times New Roman"/>
          <w:bCs/>
          <w:sz w:val="24"/>
          <w:szCs w:val="24"/>
        </w:rPr>
        <w:t xml:space="preserve">A </w:t>
      </w:r>
      <w:r>
        <w:rPr>
          <w:rFonts w:ascii="Times New Roman" w:hAnsi="Times New Roman" w:cs="Times New Roman"/>
          <w:bCs/>
          <w:sz w:val="24"/>
          <w:szCs w:val="24"/>
        </w:rPr>
        <w:t>is three</w:t>
      </w:r>
      <w:r w:rsidR="00F372EA">
        <w:rPr>
          <w:rFonts w:ascii="Times New Roman" w:hAnsi="Times New Roman" w:cs="Times New Roman"/>
          <w:bCs/>
          <w:sz w:val="24"/>
          <w:szCs w:val="24"/>
        </w:rPr>
        <w:t xml:space="preserve"> units</w:t>
      </w:r>
      <w:r w:rsidR="00116184">
        <w:rPr>
          <w:rFonts w:ascii="Times New Roman" w:hAnsi="Times New Roman" w:cs="Times New Roman"/>
          <w:bCs/>
          <w:sz w:val="24"/>
          <w:szCs w:val="24"/>
        </w:rPr>
        <w:t>.</w:t>
      </w:r>
    </w:p>
    <w:p w14:paraId="2458D5C0" w14:textId="77777777" w:rsidR="008758A0" w:rsidRDefault="00F372EA" w:rsidP="00F372EA">
      <w:pPr>
        <w:spacing w:after="160"/>
        <w:ind w:left="360" w:firstLine="36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>T</w:t>
      </w:r>
      <w:r w:rsidR="00BE36C9">
        <w:rPr>
          <w:rFonts w:ascii="Times New Roman" w:hAnsi="Times New Roman" w:cs="Times New Roman"/>
          <w:bCs/>
          <w:sz w:val="24"/>
          <w:szCs w:val="24"/>
        </w:rPr>
        <w:t>he distance from</w:t>
      </w:r>
      <w:r w:rsidR="00116184">
        <w:rPr>
          <w:rFonts w:ascii="Times New Roman" w:hAnsi="Times New Roman" w:cs="Times New Roman"/>
          <w:bCs/>
          <w:sz w:val="24"/>
          <w:szCs w:val="24"/>
        </w:rPr>
        <w:t xml:space="preserve"> point P to</w:t>
      </w:r>
      <w:r w:rsidR="00BE36C9">
        <w:rPr>
          <w:rFonts w:ascii="Times New Roman" w:hAnsi="Times New Roman" w:cs="Times New Roman"/>
          <w:bCs/>
          <w:sz w:val="24"/>
          <w:szCs w:val="24"/>
        </w:rPr>
        <w:t xml:space="preserve"> vertex B is also three units.</w:t>
      </w:r>
    </w:p>
    <w:p w14:paraId="7F0CE4F0" w14:textId="77777777" w:rsidR="00BE36C9" w:rsidRDefault="00BE36C9" w:rsidP="00CE5C40">
      <w:pPr>
        <w:spacing w:after="160"/>
        <w:ind w:left="360" w:firstLine="36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 xml:space="preserve">Step 2: Multiply </w:t>
      </w:r>
      <w:proofErr w:type="gramStart"/>
      <w:r>
        <w:rPr>
          <w:rFonts w:ascii="Times New Roman" w:hAnsi="Times New Roman" w:cs="Times New Roman"/>
          <w:bCs/>
          <w:sz w:val="24"/>
          <w:szCs w:val="24"/>
        </w:rPr>
        <w:t>these distance</w:t>
      </w:r>
      <w:proofErr w:type="gramEnd"/>
      <w:r>
        <w:rPr>
          <w:rFonts w:ascii="Times New Roman" w:hAnsi="Times New Roman" w:cs="Times New Roman"/>
          <w:bCs/>
          <w:sz w:val="24"/>
          <w:szCs w:val="24"/>
        </w:rPr>
        <w:t xml:space="preserve"> by the scale factor two.</w:t>
      </w:r>
    </w:p>
    <w:p w14:paraId="2CB7C240" w14:textId="77777777" w:rsidR="00BE36C9" w:rsidRDefault="00BE36C9" w:rsidP="00BE36C9">
      <w:pPr>
        <w:spacing w:after="160"/>
        <w:ind w:left="360" w:firstLine="36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>2PA = 2(3) = 6</w:t>
      </w:r>
    </w:p>
    <w:p w14:paraId="20A3DCDB" w14:textId="77777777" w:rsidR="00F372EA" w:rsidRDefault="00BE36C9" w:rsidP="00F372EA">
      <w:pPr>
        <w:spacing w:after="160"/>
        <w:ind w:left="360" w:firstLine="36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>2PB = 2(3) = 6</w:t>
      </w:r>
    </w:p>
    <w:p w14:paraId="495C7B99" w14:textId="77777777" w:rsidR="008758A0" w:rsidRPr="00F372EA" w:rsidRDefault="00F372EA" w:rsidP="00CE5C40">
      <w:pPr>
        <w:spacing w:after="160"/>
        <w:ind w:left="72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Step 3: Measure six units from point P in the direction of vertex A and measure six units from point P in the direction of vertex B</w:t>
      </w:r>
      <w:r w:rsidR="00A94386">
        <w:rPr>
          <w:rFonts w:ascii="Times New Roman" w:hAnsi="Times New Roman" w:cs="Times New Roman"/>
          <w:sz w:val="24"/>
          <w:szCs w:val="24"/>
        </w:rPr>
        <w:t xml:space="preserve">. </w:t>
      </w:r>
      <w:r>
        <w:rPr>
          <w:rFonts w:ascii="Times New Roman" w:hAnsi="Times New Roman" w:cs="Times New Roman"/>
          <w:sz w:val="24"/>
          <w:szCs w:val="24"/>
        </w:rPr>
        <w:t>The new locations of A and B are each six units from P in their corresponding directions as shown below.</w:t>
      </w:r>
    </w:p>
    <w:p w14:paraId="7BFE85B4" w14:textId="77777777" w:rsidR="00A677DF" w:rsidRDefault="00A677DF" w:rsidP="002F5277">
      <w:pPr>
        <w:spacing w:after="160"/>
        <w:ind w:left="360" w:firstLine="360"/>
        <w:rPr>
          <w:rFonts w:ascii="Times New Roman" w:hAnsi="Times New Roman" w:cs="Times New Roman"/>
          <w:b/>
          <w:sz w:val="24"/>
          <w:szCs w:val="24"/>
        </w:rPr>
      </w:pPr>
    </w:p>
    <w:p w14:paraId="6E5C4485" w14:textId="77777777" w:rsidR="00A677DF" w:rsidRDefault="00A677DF" w:rsidP="002F5277">
      <w:pPr>
        <w:spacing w:after="160"/>
        <w:ind w:left="360" w:firstLine="360"/>
        <w:rPr>
          <w:rFonts w:ascii="Times New Roman" w:hAnsi="Times New Roman" w:cs="Times New Roman"/>
          <w:b/>
          <w:sz w:val="24"/>
          <w:szCs w:val="24"/>
        </w:rPr>
      </w:pPr>
    </w:p>
    <w:p w14:paraId="64BDA584" w14:textId="77777777" w:rsidR="00E26FB0" w:rsidRDefault="00E26FB0" w:rsidP="002F5277">
      <w:pPr>
        <w:spacing w:after="160"/>
        <w:ind w:left="360" w:firstLine="36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lastRenderedPageBreak/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.3.2</w:t>
      </w:r>
      <w:r w:rsidR="006A0E4D">
        <w:rPr>
          <w:rFonts w:ascii="Times New Roman" w:hAnsi="Times New Roman" w:cs="Times New Roman"/>
          <w:b/>
          <w:sz w:val="24"/>
          <w:szCs w:val="24"/>
        </w:rPr>
        <w:t>: Triangle</w:t>
      </w:r>
      <w:r w:rsidR="00645A8F" w:rsidRPr="00645A8F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645A8F">
        <w:rPr>
          <w:rFonts w:ascii="Times New Roman" w:hAnsi="Times New Roman" w:cs="Times New Roman"/>
          <w:b/>
          <w:sz w:val="24"/>
          <w:szCs w:val="24"/>
        </w:rPr>
        <w:t>Enlarged by a Factor of Two</w:t>
      </w:r>
    </w:p>
    <w:tbl>
      <w:tblPr>
        <w:tblStyle w:val="TableGrid"/>
        <w:tblW w:w="0" w:type="auto"/>
        <w:tblInd w:w="739" w:type="dxa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9F4439" w14:paraId="39AC5746" w14:textId="77777777" w:rsidTr="006554D4">
        <w:trPr>
          <w:trHeight w:hRule="exact" w:val="403"/>
        </w:trPr>
        <w:tc>
          <w:tcPr>
            <w:tcW w:w="403" w:type="dxa"/>
          </w:tcPr>
          <w:p w14:paraId="5A8394E4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F3C3CD" w14:textId="77777777" w:rsidR="009F4439" w:rsidRDefault="006A0E4D" w:rsidP="00855D6E">
            <w:pPr>
              <w:spacing w:line="276" w:lineRule="auto"/>
            </w:pPr>
            <w:r>
              <w:t>B’</w:t>
            </w:r>
          </w:p>
        </w:tc>
        <w:tc>
          <w:tcPr>
            <w:tcW w:w="403" w:type="dxa"/>
          </w:tcPr>
          <w:p w14:paraId="16AB4234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317773E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64661C2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5214053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AD528B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F4486A5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2EE5438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C218798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D5B7BE1" w14:textId="77777777" w:rsidR="009F4439" w:rsidRDefault="009F4439" w:rsidP="00855D6E">
            <w:pPr>
              <w:spacing w:line="276" w:lineRule="auto"/>
            </w:pPr>
          </w:p>
        </w:tc>
      </w:tr>
      <w:tr w:rsidR="009F4439" w14:paraId="0140E5AF" w14:textId="77777777" w:rsidTr="006554D4">
        <w:trPr>
          <w:trHeight w:hRule="exact" w:val="403"/>
        </w:trPr>
        <w:tc>
          <w:tcPr>
            <w:tcW w:w="403" w:type="dxa"/>
          </w:tcPr>
          <w:p w14:paraId="239CDC64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3BFB880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D15EDF9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5763BD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9A3449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2D49A34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2C93E2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321A85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B303CDB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49B5D8C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60A258" w14:textId="77777777" w:rsidR="009F4439" w:rsidRDefault="009F4439" w:rsidP="00855D6E">
            <w:pPr>
              <w:spacing w:line="276" w:lineRule="auto"/>
            </w:pPr>
          </w:p>
        </w:tc>
      </w:tr>
      <w:tr w:rsidR="009F4439" w14:paraId="61604A67" w14:textId="77777777" w:rsidTr="006554D4">
        <w:trPr>
          <w:trHeight w:hRule="exact" w:val="403"/>
        </w:trPr>
        <w:tc>
          <w:tcPr>
            <w:tcW w:w="403" w:type="dxa"/>
          </w:tcPr>
          <w:p w14:paraId="31B82AA4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14894AC" w14:textId="77777777" w:rsidR="009F4439" w:rsidRDefault="006A0E4D" w:rsidP="00855D6E">
            <w:pPr>
              <w:spacing w:line="276" w:lineRule="auto"/>
            </w:pPr>
            <w:r>
              <w:t>B</w:t>
            </w:r>
          </w:p>
        </w:tc>
        <w:tc>
          <w:tcPr>
            <w:tcW w:w="403" w:type="dxa"/>
          </w:tcPr>
          <w:p w14:paraId="587C4736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2C4D812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A1F205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CE8E99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64142D2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0AD57D1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50ECB8F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3A41699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903C9C5" w14:textId="77777777" w:rsidR="009F4439" w:rsidRDefault="009F4439" w:rsidP="00855D6E">
            <w:pPr>
              <w:spacing w:line="276" w:lineRule="auto"/>
            </w:pPr>
          </w:p>
        </w:tc>
      </w:tr>
      <w:tr w:rsidR="009F4439" w14:paraId="138ACB01" w14:textId="77777777" w:rsidTr="006554D4">
        <w:trPr>
          <w:trHeight w:hRule="exact" w:val="403"/>
        </w:trPr>
        <w:tc>
          <w:tcPr>
            <w:tcW w:w="403" w:type="dxa"/>
          </w:tcPr>
          <w:p w14:paraId="46134854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CAA278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4C7BB46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D6832A3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16B789F" w14:textId="77777777" w:rsidR="009F4439" w:rsidRDefault="009F4439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01280" behindDoc="0" locked="0" layoutInCell="1" allowOverlap="1" wp14:anchorId="3741F116" wp14:editId="77CAAC89">
                      <wp:simplePos x="0" y="0"/>
                      <wp:positionH relativeFrom="column">
                        <wp:posOffset>-590550</wp:posOffset>
                      </wp:positionH>
                      <wp:positionV relativeFrom="paragraph">
                        <wp:posOffset>-742950</wp:posOffset>
                      </wp:positionV>
                      <wp:extent cx="1543050" cy="1504950"/>
                      <wp:effectExtent l="19050" t="57150" r="57150" b="19050"/>
                      <wp:wrapNone/>
                      <wp:docPr id="50662" name="Right Triangle 5066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543050" cy="1504950"/>
                              </a:xfrm>
                              <a:prstGeom prst="rtTriangle">
                                <a:avLst/>
                              </a:prstGeom>
                              <a:noFill/>
                              <a:ln w="28575">
                                <a:solidFill>
                                  <a:schemeClr val="tx1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C8C80E3">
                    <v:shape id="Right Triangle 50662" style="position:absolute;margin-left:-46.5pt;margin-top:-58.5pt;width:121.5pt;height:118.5pt;z-index:2520012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ed="f" strokecolor="black [3213]" strokeweight="2.25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rIhRpQIAAKIFAAAOAAAAZHJzL2Uyb0RvYy54bWysVE1v2zAMvQ/YfxB0X21ncT+MOkXQosOA&#10;oi3aDj2rshwLkEVNUuJkv36UZCdBV+wwLAdFNMlH8onk5dW2V2QjrJOga1qc5JQIzaGRelXTHy+3&#10;X84pcZ7phinQoqY74ejV4vOny8FUYgYdqEZYgiDaVYOpaee9qbLM8U70zJ2AERqVLdieeRTtKmss&#10;GxC9V9ksz0+zAWxjLHDhHH69SUq6iPhtK7h/aFsnPFE1xdx8PG0838KZLS5ZtbLMdJKPabB/yKJn&#10;UmPQPdQN84ysrfwDqpfcgoPWn3DoM2hbyUWsAasp8nfVPHfMiFgLkuPMnib3/2D5/ebREtnUtMxP&#10;T2eUaNbjMz3JVefJi5VMr5QgSYdcDcZV6PJsHu0oObyGwret7cM/lkS2kd/dnl+x9YTjx6Kcf81L&#10;fAaOuqLM5xcoIE52cDfW+W8CehIuNbV+yiGyyzZ3zieHyTDE1HArlcLvrFKaDDWdnZdnZfRwoGQT&#10;tEEZu0pcK0s2DPvBb4sx+pEV5qI0phQqTbXFm98pkfCfRIt8YTWzFCB06gGTcS60L5KqY41Iococ&#10;f1OwySMWrjQCBuQWk9xjjwCTZQKZsBMBo31wFbHR98753xJLznuPGBm03zv3UoP9CEBhVWPkZD+R&#10;lKgJLL1Bs8NuspDGzBl+K/EZ75jzj8ziXOHT467wD3i0CvChYLxR0oH99dH3YI/tjlpKBpzTmrqf&#10;a2YFJeq7xkG4KObzMNhRmJdnMxTssebtWKPX/TXg0xe4lQyP12Dv1XRtLfSvuFKWISqqmOYYu6bc&#10;20m49ml/4FLiYrmMZjjMhvk7/Wx4AA+shgZ92b4ya8Ze9jgG9zDNNKveNXOyDZ4almsPrYydfuB1&#10;5BsXQWyccWmFTXMsR6vDal38BgAA//8DAFBLAwQUAAYACAAAACEAe5l5Yd0AAAAMAQAADwAAAGRy&#10;cy9kb3ducmV2LnhtbEyPy07DMBBF90j8gzVI7FonIAqEOBUgRWIJLRIsnXiIA/Y4xE4b+vVMV7A7&#10;o7m6j3I9eyd2OMY+kIJ8mYFAaoPpqVPwuq0XNyBi0mS0C4QKfjDCujo9KXVhwp5ecLdJnWATioVW&#10;YFMaCilja9HruAwDEv8+wuh14nPspBn1ns29kxdZtpJe98QJVg/4aLH92kxewfSOuD18PtTPNhy+&#10;n1wT31Z1q9T52Xx/ByLhnP7EcKzP1aHiTk2YyEThFCxuL3lLYsjza6aj5CpjaBg4GmRVyv8jql8A&#10;AAD//wMAUEsBAi0AFAAGAAgAAAAhALaDOJL+AAAA4QEAABMAAAAAAAAAAAAAAAAAAAAAAFtDb250&#10;ZW50X1R5cGVzXS54bWxQSwECLQAUAAYACAAAACEAOP0h/9YAAACUAQAACwAAAAAAAAAAAAAAAAAv&#10;AQAAX3JlbHMvLnJlbHNQSwECLQAUAAYACAAAACEA5ayIUaUCAACiBQAADgAAAAAAAAAAAAAAAAAu&#10;AgAAZHJzL2Uyb0RvYy54bWxQSwECLQAUAAYACAAAACEAe5l5Yd0AAAAMAQAADwAAAAAAAAAAAAAA&#10;AAD/BAAAZHJzL2Rvd25yZXYueG1sUEsFBgAAAAAEAAQA8wAAAAkGAAAAAA==&#10;" w14:anchorId="5D544D83"/>
                  </w:pict>
                </mc:Fallback>
              </mc:AlternateContent>
            </w:r>
          </w:p>
        </w:tc>
        <w:tc>
          <w:tcPr>
            <w:tcW w:w="403" w:type="dxa"/>
          </w:tcPr>
          <w:p w14:paraId="22FF4AB3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6E16DD3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13F055B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BD3565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AB64C85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A24DAD" w14:textId="77777777" w:rsidR="009F4439" w:rsidRDefault="009F4439" w:rsidP="00855D6E">
            <w:pPr>
              <w:spacing w:line="276" w:lineRule="auto"/>
            </w:pPr>
          </w:p>
        </w:tc>
      </w:tr>
      <w:tr w:rsidR="009F4439" w14:paraId="024FE054" w14:textId="77777777" w:rsidTr="006554D4">
        <w:trPr>
          <w:trHeight w:hRule="exact" w:val="403"/>
        </w:trPr>
        <w:tc>
          <w:tcPr>
            <w:tcW w:w="403" w:type="dxa"/>
          </w:tcPr>
          <w:p w14:paraId="4E9AA115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22738E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B7C8A8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E99A61B" w14:textId="77777777" w:rsidR="009F4439" w:rsidRDefault="009F4439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00255" behindDoc="0" locked="0" layoutInCell="1" allowOverlap="1" wp14:anchorId="3549F1EA" wp14:editId="70D27872">
                      <wp:simplePos x="0" y="0"/>
                      <wp:positionH relativeFrom="column">
                        <wp:posOffset>-334645</wp:posOffset>
                      </wp:positionH>
                      <wp:positionV relativeFrom="paragraph">
                        <wp:posOffset>-283210</wp:posOffset>
                      </wp:positionV>
                      <wp:extent cx="771525" cy="800100"/>
                      <wp:effectExtent l="0" t="19050" r="47625" b="19050"/>
                      <wp:wrapNone/>
                      <wp:docPr id="50663" name="Right Triangle 5066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771525" cy="800100"/>
                              </a:xfrm>
                              <a:prstGeom prst="rt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35A2A23">
                    <v:shape id="Right Triangle 50663" style="position:absolute;margin-left:-26.35pt;margin-top:-22.3pt;width:60.75pt;height:63pt;z-index:25200025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YpMGfQIAAEsFAAAOAAAAZHJzL2Uyb0RvYy54bWysVFFPGzEMfp+0/xDlfdy1o8AqrqgCMU1C&#10;UAETzyGX9CLl4sxJe+1+/Zzc9UCA9jCtD6kd25/t7+ycX+xay7YKgwFX8clRyZlyEmrj1hX/+Xj9&#10;5YyzEIWrhQWnKr5XgV8sPn867/xcTaEBWytkBOLCvPMVb2L086IIslGtCEfglSOjBmxFJBXXRY2i&#10;I/TWFtOyPCk6wNojSBUC3V71Rr7I+ForGe+0DioyW3GqLeYT8/mczmJxLuZrFL4xcihD/EMVrTCO&#10;ko5QVyIKtkHzDqo1EiGAjkcS2gK0NlLlHqibSfmmm4dGeJV7IXKCH2kK/w9W3m5XyExd8Vl5cvKV&#10;Myda+kz3Zt1E9ohGuLVVrLcRV50Pcwp58CsctEBianynsU3/1BLbZX73I79qF5mky9PTyWw640yS&#10;6aykfjP/xUuwxxC/K2hZEiqO8VBB5lZsb0KktBRwcCQlldQXkaW4tyrVYd290tQYpZ3m6DxS6tIi&#10;2woaBiGlcnHSmxpRq/56VtIvTQUlGSOylgETsjbWjtgDQBrX99g9zOCfQlWeyDG4/FthffAYkTOD&#10;i2NwaxzgRwCWuhoy9/4HknpqEkvPUO/psyP0+xC8vDbE+I0IcSWQFoBWhZY63tGhLXQVh0HirAH8&#10;/dF98qe5JCtnHS1UxcOvjUDFmf3haGK/TY6P0wZm5Xh2OiUFX1ueX1vcpr0E+kwTej68zGLyj/Yg&#10;aoT2iXZ/mbKSSThJuSsuIx6Uy9gvOr0eUi2X2Y22zot44x68TOCJ1TRLj7sngX4Yu0jzeguH5RPz&#10;N3PX+6ZIB8tNBG3yUL7wOvBNG5sHZ3hd0pPwWs9eL2/g4g8AAAD//wMAUEsDBBQABgAIAAAAIQBI&#10;eQ3E3gAAAAkBAAAPAAAAZHJzL2Rvd25yZXYueG1sTI/BTsMwDIbvSLxDZCRuW7pSSlWaTjAJNCQu&#10;dEhc08a0FY1TJdlW3h5zgpstf/r9/dV2sZM4oQ+jIwWbdQICqXNmpF7B++FpVYAIUZPRkyNU8I0B&#10;tvXlRaVL4870hqcm9oJDKJRawRDjXEoZugGtDms3I/Ht03mrI6++l8brM4fbSaZJkkurR+IPg55x&#10;N2D31RytAute9s3ef3SP6fNNe+jD666hQqnrq+XhHkTEJf7B8KvP6lCzU+uOZIKYFKxu0ztGeciy&#10;HAQTecFdWgXFJgNZV/J/g/oHAAD//wMAUEsBAi0AFAAGAAgAAAAhALaDOJL+AAAA4QEAABMAAAAA&#10;AAAAAAAAAAAAAAAAAFtDb250ZW50X1R5cGVzXS54bWxQSwECLQAUAAYACAAAACEAOP0h/9YAAACU&#10;AQAACwAAAAAAAAAAAAAAAAAvAQAAX3JlbHMvLnJlbHNQSwECLQAUAAYACAAAACEAH2KTBn0CAABL&#10;BQAADgAAAAAAAAAAAAAAAAAuAgAAZHJzL2Uyb0RvYy54bWxQSwECLQAUAAYACAAAACEASHkNxN4A&#10;AAAJAQAADwAAAAAAAAAAAAAAAADXBAAAZHJzL2Rvd25yZXYueG1sUEsFBgAAAAAEAAQA8wAAAOIF&#10;AAAAAA==&#10;" w14:anchorId="7A896151"/>
                  </w:pict>
                </mc:Fallback>
              </mc:AlternateContent>
            </w:r>
          </w:p>
        </w:tc>
        <w:tc>
          <w:tcPr>
            <w:tcW w:w="403" w:type="dxa"/>
          </w:tcPr>
          <w:p w14:paraId="078621D2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FCC17C2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B8363C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055D96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E40966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44979F3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D84EB3" w14:textId="77777777" w:rsidR="009F4439" w:rsidRDefault="009F4439" w:rsidP="00855D6E">
            <w:pPr>
              <w:spacing w:line="276" w:lineRule="auto"/>
            </w:pPr>
          </w:p>
        </w:tc>
      </w:tr>
      <w:tr w:rsidR="009F4439" w14:paraId="4B30A202" w14:textId="77777777" w:rsidTr="006554D4">
        <w:trPr>
          <w:trHeight w:hRule="exact" w:val="403"/>
        </w:trPr>
        <w:tc>
          <w:tcPr>
            <w:tcW w:w="403" w:type="dxa"/>
          </w:tcPr>
          <w:p w14:paraId="4D5DABF0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9A0396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8886377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5C9B21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B82517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73D6F9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0ACC6D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9512D64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A472D38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9EA74C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84BC17" w14:textId="77777777" w:rsidR="009F4439" w:rsidRDefault="009F4439" w:rsidP="00855D6E">
            <w:pPr>
              <w:spacing w:line="276" w:lineRule="auto"/>
            </w:pPr>
          </w:p>
        </w:tc>
      </w:tr>
      <w:tr w:rsidR="009F4439" w14:paraId="3B8DC3EE" w14:textId="77777777" w:rsidTr="006554D4">
        <w:trPr>
          <w:trHeight w:hRule="exact" w:val="403"/>
        </w:trPr>
        <w:tc>
          <w:tcPr>
            <w:tcW w:w="403" w:type="dxa"/>
          </w:tcPr>
          <w:p w14:paraId="23C416E5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4AF25CF" w14:textId="77777777" w:rsidR="009F4439" w:rsidRDefault="009F4439" w:rsidP="00855D6E">
            <w:pPr>
              <w:spacing w:line="276" w:lineRule="auto"/>
            </w:pPr>
            <w:r>
              <w:t>P</w:t>
            </w:r>
          </w:p>
        </w:tc>
        <w:tc>
          <w:tcPr>
            <w:tcW w:w="403" w:type="dxa"/>
          </w:tcPr>
          <w:p w14:paraId="3E4A4F24" w14:textId="77777777" w:rsidR="009F4439" w:rsidRDefault="009F4439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003328" behindDoc="0" locked="0" layoutInCell="1" allowOverlap="1" wp14:anchorId="55639078" wp14:editId="67AA2A87">
                      <wp:simplePos x="0" y="0"/>
                      <wp:positionH relativeFrom="column">
                        <wp:posOffset>-118110</wp:posOffset>
                      </wp:positionH>
                      <wp:positionV relativeFrom="paragraph">
                        <wp:posOffset>-66675</wp:posOffset>
                      </wp:positionV>
                      <wp:extent cx="95250" cy="114300"/>
                      <wp:effectExtent l="0" t="0" r="19050" b="19050"/>
                      <wp:wrapNone/>
                      <wp:docPr id="50664" name="Oval 5066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EABF44B">
                    <v:oval id="Oval 50664" style="position:absolute;margin-left:-9.3pt;margin-top:-5.25pt;width:7.5pt;height:9pt;z-index:2520033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1BFB4A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x2jWigIAAHA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ytPT&#10;OSWWGXymuy3TpL/BCnUuLFHx0d37gQtIpnR30pv0x0TILld1P1VV7CLheHm2mC2w9BwlVTX/XOai&#10;Fwdb50P8JsCQRNRUaK1cSGmzJdvehIguUXvUStcBtGquldaZSa0iLrUnGHNN465Kj4oWR1pFyqCP&#10;OVNxr0Wy1fZBSMweo5xlh7nvDmCMc2Fj1Yta1ojex6LEb/Qyus8+M2BClhjdhD0AjJo9yIjdBzvo&#10;J1OR23YyLv8WWG88WWTPYONkbJQF/x6AxqwGz70+hn9UmkS+QLPH3vDQD01w/FrhC92wEO+ZxynB&#10;R8XJj3d4SA1dTWGgKGnB/3rvPulj86KUkg6nrqbh54Z5QYn+brGtz6r5PI1pZuaLLzNk/LHk5Vhi&#10;N+YS8M0r3DGOZzLpRz2S0oN5xgWxTl5RxCxH3zXl0Y/MZey3Aa4YLtbrrIaj6Vi8sY+OJ/BU1dR+&#10;T7tn5t3QphHb+xbGCX3Tqr1usrSw3kSQKvfxoa5DvXGsc+MMKyjtjWM+ax0W5eo3AAAA//8DAFBL&#10;AwQUAAYACAAAACEAFOW6SN4AAAAIAQAADwAAAGRycy9kb3ducmV2LnhtbEyPTUvDQBCG74L/YRnB&#10;W7pppWmJ2RQRqwhSNBa8brNjEpqdDdnNh//e6Ulv8/HwzjPZbratGLH3jSMFy0UMAql0pqFKwfFz&#10;H21B+KDJ6NYRKvhBD7v8+irTqXETfeBYhEpwCPlUK6hD6FIpfVmj1X7hOiTefbve6sBtX0nT64nD&#10;bStXcZxIqxviC7Xu8LHG8lwMVsHbtHpKzi/75774qsZXexzeaXNQ6vZmfrgHEXAOfzBc9FkdcnY6&#10;uYGMF62CaLlNGL0U8RoEE9EdD04KNmuQeSb/P5D/AgAA//8DAFBLAQItABQABgAIAAAAIQC2gziS&#10;/gAAAOEBAAATAAAAAAAAAAAAAAAAAAAAAABbQ29udGVudF9UeXBlc10ueG1sUEsBAi0AFAAGAAgA&#10;AAAhADj9If/WAAAAlAEAAAsAAAAAAAAAAAAAAAAALwEAAF9yZWxzLy5yZWxzUEsBAi0AFAAGAAgA&#10;AAAhAKzHaNaKAgAAcAUAAA4AAAAAAAAAAAAAAAAALgIAAGRycy9lMm9Eb2MueG1sUEsBAi0AFAAG&#10;AAgAAAAhABTlukjeAAAACAEAAA8AAAAAAAAAAAAAAAAA5AQAAGRycy9kb3ducmV2LnhtbFBLBQYA&#10;AAAABAAEAPMAAADv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43CAE2DB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6DD009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4D2D95C" w14:textId="77777777" w:rsidR="009F4439" w:rsidRDefault="00AF6F4B" w:rsidP="00855D6E">
            <w:pPr>
              <w:spacing w:line="276" w:lineRule="auto"/>
            </w:pPr>
            <w:r>
              <w:t>A</w:t>
            </w:r>
          </w:p>
        </w:tc>
        <w:tc>
          <w:tcPr>
            <w:tcW w:w="403" w:type="dxa"/>
          </w:tcPr>
          <w:p w14:paraId="07E99470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6F04363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A55F75E" w14:textId="77777777" w:rsidR="009F4439" w:rsidRDefault="00AF6F4B" w:rsidP="00855D6E">
            <w:pPr>
              <w:spacing w:line="276" w:lineRule="auto"/>
            </w:pPr>
            <w:r>
              <w:t>A’</w:t>
            </w:r>
          </w:p>
        </w:tc>
        <w:tc>
          <w:tcPr>
            <w:tcW w:w="403" w:type="dxa"/>
          </w:tcPr>
          <w:p w14:paraId="7EFFB925" w14:textId="77777777" w:rsidR="009F4439" w:rsidRDefault="009F4439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36EC524" w14:textId="77777777" w:rsidR="009F4439" w:rsidRDefault="009F4439" w:rsidP="00855D6E">
            <w:pPr>
              <w:spacing w:line="276" w:lineRule="auto"/>
            </w:pPr>
          </w:p>
        </w:tc>
      </w:tr>
    </w:tbl>
    <w:p w14:paraId="48A250BC" w14:textId="77777777" w:rsidR="006A0E4D" w:rsidRDefault="006A0E4D" w:rsidP="00855D6E">
      <w:pPr>
        <w:spacing w:after="160"/>
        <w:rPr>
          <w:rFonts w:ascii="Times New Roman" w:hAnsi="Times New Roman" w:cs="Times New Roman"/>
          <w:sz w:val="24"/>
          <w:szCs w:val="24"/>
        </w:rPr>
      </w:pPr>
    </w:p>
    <w:p w14:paraId="16001CE2" w14:textId="77777777" w:rsidR="00116184" w:rsidRDefault="006F6D85" w:rsidP="00855D6E">
      <w:pPr>
        <w:spacing w:after="160"/>
        <w:rPr>
          <w:rFonts w:ascii="Times New Roman" w:hAnsi="Times New Roman" w:cs="Times New Roman"/>
          <w:b/>
          <w:bCs/>
          <w:sz w:val="24"/>
          <w:szCs w:val="24"/>
        </w:rPr>
      </w:pPr>
      <w:r w:rsidRPr="00A91333">
        <w:rPr>
          <w:rFonts w:ascii="Times New Roman" w:hAnsi="Times New Roman" w:cs="Times New Roman"/>
          <w:b/>
          <w:bCs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bCs/>
          <w:sz w:val="24"/>
          <w:szCs w:val="24"/>
        </w:rPr>
        <w:t>10</w:t>
      </w:r>
      <w:r w:rsidRPr="00A91333">
        <w:rPr>
          <w:rFonts w:ascii="Times New Roman" w:hAnsi="Times New Roman" w:cs="Times New Roman"/>
          <w:b/>
          <w:bCs/>
          <w:sz w:val="24"/>
          <w:szCs w:val="24"/>
        </w:rPr>
        <w:t>.</w:t>
      </w:r>
      <w:r>
        <w:rPr>
          <w:rFonts w:ascii="Times New Roman" w:hAnsi="Times New Roman" w:cs="Times New Roman"/>
          <w:b/>
          <w:bCs/>
          <w:sz w:val="24"/>
          <w:szCs w:val="24"/>
        </w:rPr>
        <w:t>3</w:t>
      </w:r>
      <w:r w:rsidRPr="00A91333">
        <w:rPr>
          <w:rFonts w:ascii="Times New Roman" w:hAnsi="Times New Roman" w:cs="Times New Roman"/>
          <w:b/>
          <w:bCs/>
          <w:sz w:val="24"/>
          <w:szCs w:val="24"/>
        </w:rPr>
        <w:t>.</w:t>
      </w:r>
      <w:r>
        <w:rPr>
          <w:rFonts w:ascii="Times New Roman" w:hAnsi="Times New Roman" w:cs="Times New Roman"/>
          <w:b/>
          <w:bCs/>
          <w:sz w:val="24"/>
          <w:szCs w:val="24"/>
        </w:rPr>
        <w:t>2</w:t>
      </w:r>
      <w:r w:rsidR="00116184">
        <w:rPr>
          <w:rFonts w:ascii="Times New Roman" w:hAnsi="Times New Roman" w:cs="Times New Roman"/>
          <w:b/>
          <w:bCs/>
          <w:sz w:val="24"/>
          <w:szCs w:val="24"/>
        </w:rPr>
        <w:t>:</w:t>
      </w:r>
      <w:r w:rsidR="00504978">
        <w:rPr>
          <w:rFonts w:ascii="Times New Roman" w:hAnsi="Times New Roman" w:cs="Times New Roman"/>
          <w:b/>
          <w:bCs/>
          <w:sz w:val="24"/>
          <w:szCs w:val="24"/>
        </w:rPr>
        <w:t xml:space="preserve"> </w:t>
      </w:r>
      <w:r w:rsidR="00284F1F">
        <w:rPr>
          <w:rFonts w:ascii="Times New Roman" w:hAnsi="Times New Roman" w:cs="Times New Roman"/>
          <w:b/>
          <w:bCs/>
          <w:sz w:val="24"/>
          <w:szCs w:val="24"/>
        </w:rPr>
        <w:t>Enlarge</w:t>
      </w:r>
      <w:r w:rsidR="00504978">
        <w:rPr>
          <w:rFonts w:ascii="Times New Roman" w:hAnsi="Times New Roman" w:cs="Times New Roman"/>
          <w:b/>
          <w:bCs/>
          <w:sz w:val="24"/>
          <w:szCs w:val="24"/>
        </w:rPr>
        <w:t xml:space="preserve"> a Diamond by a Factor of Two</w:t>
      </w:r>
    </w:p>
    <w:p w14:paraId="1D60C2C0" w14:textId="77777777" w:rsidR="00801732" w:rsidRPr="009B72A3" w:rsidRDefault="00801732" w:rsidP="002F5277">
      <w:pPr>
        <w:spacing w:after="160"/>
        <w:ind w:left="360" w:firstLine="360"/>
        <w:rPr>
          <w:rFonts w:ascii="Times New Roman" w:hAnsi="Times New Roman" w:cs="Times New Roman"/>
          <w:b/>
          <w:sz w:val="24"/>
          <w:szCs w:val="24"/>
        </w:rPr>
      </w:pPr>
      <w:r w:rsidRPr="009B72A3"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 w:rsidRPr="009B72A3">
        <w:rPr>
          <w:rFonts w:ascii="Times New Roman" w:hAnsi="Times New Roman" w:cs="Times New Roman"/>
          <w:b/>
          <w:sz w:val="24"/>
          <w:szCs w:val="24"/>
        </w:rPr>
        <w:t>.</w:t>
      </w:r>
      <w:r w:rsidR="00A619E0">
        <w:rPr>
          <w:rFonts w:ascii="Times New Roman" w:hAnsi="Times New Roman" w:cs="Times New Roman"/>
          <w:b/>
          <w:sz w:val="24"/>
          <w:szCs w:val="24"/>
        </w:rPr>
        <w:t>3.3</w:t>
      </w:r>
      <w:r w:rsidRPr="009B72A3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504978">
        <w:rPr>
          <w:rFonts w:ascii="Times New Roman" w:hAnsi="Times New Roman" w:cs="Times New Roman"/>
          <w:b/>
          <w:sz w:val="24"/>
          <w:szCs w:val="24"/>
        </w:rPr>
        <w:t xml:space="preserve">Diamond to be </w:t>
      </w:r>
      <w:proofErr w:type="gramStart"/>
      <w:r w:rsidRPr="009B72A3">
        <w:rPr>
          <w:rFonts w:ascii="Times New Roman" w:hAnsi="Times New Roman" w:cs="Times New Roman"/>
          <w:b/>
          <w:sz w:val="24"/>
          <w:szCs w:val="24"/>
        </w:rPr>
        <w:t>Size-Transform</w:t>
      </w:r>
      <w:r w:rsidR="00504978">
        <w:rPr>
          <w:rFonts w:ascii="Times New Roman" w:hAnsi="Times New Roman" w:cs="Times New Roman"/>
          <w:b/>
          <w:sz w:val="24"/>
          <w:szCs w:val="24"/>
        </w:rPr>
        <w:t>ed</w:t>
      </w:r>
      <w:proofErr w:type="gramEnd"/>
      <w:r w:rsidR="00504978">
        <w:rPr>
          <w:rFonts w:ascii="Times New Roman" w:hAnsi="Times New Roman" w:cs="Times New Roman"/>
          <w:b/>
          <w:sz w:val="24"/>
          <w:szCs w:val="24"/>
        </w:rPr>
        <w:t xml:space="preserve"> by a Factor of Two</w:t>
      </w:r>
    </w:p>
    <w:tbl>
      <w:tblPr>
        <w:tblStyle w:val="TableGrid"/>
        <w:tblW w:w="0" w:type="auto"/>
        <w:tblInd w:w="727" w:type="dxa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190ACE" w14:paraId="7F73480B" w14:textId="77777777" w:rsidTr="006554D4">
        <w:trPr>
          <w:trHeight w:hRule="exact" w:val="403"/>
        </w:trPr>
        <w:tc>
          <w:tcPr>
            <w:tcW w:w="403" w:type="dxa"/>
          </w:tcPr>
          <w:p w14:paraId="241BFF84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1263488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1BA2D7C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E6FACFD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D4C2F9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EC9965B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69A023D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D54CE8D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84E2BE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9FB860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52008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EA2AA8" w14:textId="77777777" w:rsidR="00190ACE" w:rsidRDefault="00190ACE" w:rsidP="00855D6E">
            <w:pPr>
              <w:spacing w:line="276" w:lineRule="auto"/>
            </w:pPr>
          </w:p>
        </w:tc>
      </w:tr>
      <w:tr w:rsidR="00190ACE" w14:paraId="6B3ECE5D" w14:textId="77777777" w:rsidTr="006554D4">
        <w:trPr>
          <w:trHeight w:hRule="exact" w:val="403"/>
        </w:trPr>
        <w:tc>
          <w:tcPr>
            <w:tcW w:w="403" w:type="dxa"/>
          </w:tcPr>
          <w:p w14:paraId="049FC61C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7FDA3F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3E44D99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881AE9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213AB2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99B7E9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F3116B8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9419013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340ECDE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CBAA75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C5731FB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825551C" w14:textId="77777777" w:rsidR="00190ACE" w:rsidRDefault="00190ACE" w:rsidP="00855D6E">
            <w:pPr>
              <w:spacing w:line="276" w:lineRule="auto"/>
            </w:pPr>
          </w:p>
        </w:tc>
      </w:tr>
      <w:tr w:rsidR="00190ACE" w14:paraId="143A6E88" w14:textId="77777777" w:rsidTr="006554D4">
        <w:trPr>
          <w:trHeight w:hRule="exact" w:val="403"/>
        </w:trPr>
        <w:tc>
          <w:tcPr>
            <w:tcW w:w="403" w:type="dxa"/>
          </w:tcPr>
          <w:p w14:paraId="637FB2A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4F5AE06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21F199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13E571E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FA1004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E9375BC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A188902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A4CF82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5D8D5A0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A880C5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4EBF80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8154D11" w14:textId="77777777" w:rsidR="00190ACE" w:rsidRDefault="00190ACE" w:rsidP="00855D6E">
            <w:pPr>
              <w:spacing w:line="276" w:lineRule="auto"/>
            </w:pPr>
          </w:p>
        </w:tc>
      </w:tr>
      <w:tr w:rsidR="00190ACE" w14:paraId="45309EA6" w14:textId="77777777" w:rsidTr="006554D4">
        <w:trPr>
          <w:trHeight w:hRule="exact" w:val="403"/>
        </w:trPr>
        <w:tc>
          <w:tcPr>
            <w:tcW w:w="403" w:type="dxa"/>
          </w:tcPr>
          <w:p w14:paraId="20AF01BE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E2A18C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55C7BA9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800C95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1395C10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8D8789" w14:textId="77777777" w:rsidR="00190ACE" w:rsidRDefault="00504978" w:rsidP="00855D6E">
            <w:pPr>
              <w:spacing w:line="276" w:lineRule="auto"/>
            </w:pPr>
            <w:r>
              <w:t>B</w:t>
            </w:r>
          </w:p>
        </w:tc>
        <w:tc>
          <w:tcPr>
            <w:tcW w:w="403" w:type="dxa"/>
          </w:tcPr>
          <w:p w14:paraId="309575AD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0D03EB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020C22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982354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C904974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65E92C0" w14:textId="77777777" w:rsidR="00190ACE" w:rsidRDefault="00190ACE" w:rsidP="00855D6E">
            <w:pPr>
              <w:spacing w:line="276" w:lineRule="auto"/>
            </w:pPr>
          </w:p>
        </w:tc>
      </w:tr>
      <w:tr w:rsidR="00190ACE" w14:paraId="7E9C05F0" w14:textId="77777777" w:rsidTr="006554D4">
        <w:trPr>
          <w:trHeight w:hRule="exact" w:val="403"/>
        </w:trPr>
        <w:tc>
          <w:tcPr>
            <w:tcW w:w="403" w:type="dxa"/>
          </w:tcPr>
          <w:p w14:paraId="75432A68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CBECB66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E8DC606" w14:textId="77777777" w:rsidR="00190ACE" w:rsidRDefault="00190A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05376" behindDoc="0" locked="0" layoutInCell="1" allowOverlap="1" wp14:anchorId="062E5C35" wp14:editId="3B940498">
                      <wp:simplePos x="0" y="0"/>
                      <wp:positionH relativeFrom="column">
                        <wp:posOffset>-40641</wp:posOffset>
                      </wp:positionH>
                      <wp:positionV relativeFrom="paragraph">
                        <wp:posOffset>39370</wp:posOffset>
                      </wp:positionV>
                      <wp:extent cx="714375" cy="704850"/>
                      <wp:effectExtent l="0" t="38100" r="47625" b="19050"/>
                      <wp:wrapNone/>
                      <wp:docPr id="50665" name="Straight Arrow Connector 5066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714375" cy="704850"/>
                              </a:xfrm>
                              <a:prstGeom prst="straightConnector1">
                                <a:avLst/>
                              </a:prstGeom>
                              <a:ln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70A5F85">
                    <v:shape id="Straight Arrow Connector 50665" style="position:absolute;margin-left:-3.2pt;margin-top:3.1pt;width:56.25pt;height:55.5pt;flip:y;z-index:2520053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Lfj3+QEAAEkEAAAOAAAAZHJzL2Uyb0RvYy54bWyslE2P0zAQhu9I/AfLd5p02barqukKdVku&#10;CFa7wN3rjBtL/tLYNO2/Z+ykKV9CAnGxYnved2aeTLK5PVrDDoBRe9fw+azmDJz0rXb7hn/+dP/q&#10;hrOYhGuF8Q4afoLIb7cvX2z6sIYr33nTAjIycXHdh4Z3KYV1VUXZgRVx5gM4ulQerUi0xX3VoujJ&#10;3Zrqqq6XVe+xDeglxEind8Ml3xZ/pUCmj0pFSMw0nGpLZcWyPue12m7Eeo8idFqOZYh/qMIK7Sjp&#10;ZHUnkmBfUf9iZbVEH71KM+lt5ZXSEkoP1M28/qmbp04EKL0QnBgmTPH/2coPhwdkum34ol4uF5w5&#10;Yek1PSUUet8l9gbR92znnSOUHtkQRdT6ENck3rkHHHcxPGBGcFRomTI6fKGBKFCoTXYszE8Tczgm&#10;JulwNb9+vaK8kq5W9fXNoryTarDJdgFjegfesvzQ8DhWNpU0pBCH9zFRISQ8C7LYuLxGb3R7r40p&#10;mzxasDPIDoKGIh3neQhI90NUEtq8dS1Lp0A4Emrh9gbGyOxaZQBDy+UpnQwMGR9BEVBqbaisjPIl&#10;n5ASXDrnNI6is0xRdZOwLtT+KBzjsxTKmP+NeFKUzN6lSWy18/i77BdMaog/Exj6zgiefXsqw1DQ&#10;0LwWquO3lT+I7/dFfvkDbL8BAAD//wMAUEsDBBQABgAIAAAAIQBGdb+F3gAAAAgBAAAPAAAAZHJz&#10;L2Rvd25yZXYueG1sTI/BboMwEETvlfIP1kbqLTGgikYUEzVBPVTqpRApPRq8AVS8RrZD6N/XObW3&#10;Wc1o5m2+X/TIZrRuMCQg3kbAkFqjBuoEnOq3zQ6Y85KUHA2hgB90sC9WD7nMlLnRJ86V71goIZdJ&#10;Ab33U8a5a3vU0m3NhBS8i7Fa+nDajisrb6FcjzyJopRrOVBY6OWExx7b7+qqBSRUf5SlusTN6f18&#10;4NVcf9lzKcTjenl9AeZx8X9huOMHdCgCU2OupBwbBWzSp5AUkCbA7naUxsCaIOLnBHiR8/8PFL8A&#10;AAD//wMAUEsBAi0AFAAGAAgAAAAhALaDOJL+AAAA4QEAABMAAAAAAAAAAAAAAAAAAAAAAFtDb250&#10;ZW50X1R5cGVzXS54bWxQSwECLQAUAAYACAAAACEAOP0h/9YAAACUAQAACwAAAAAAAAAAAAAAAAAv&#10;AQAAX3JlbHMvLnJlbHNQSwECLQAUAAYACAAAACEAci349/kBAABJBAAADgAAAAAAAAAAAAAAAAAu&#10;AgAAZHJzL2Uyb0RvYy54bWxQSwECLQAUAAYACAAAACEARnW/hd4AAAAIAQAADwAAAAAAAAAAAAAA&#10;AABTBAAAZHJzL2Rvd25yZXYueG1sUEsFBgAAAAAEAAQA8wAAAF4FAAAAAA==&#10;" w14:anchorId="0FDED805">
                      <v:stroke endarrow="block"/>
                    </v:shape>
                  </w:pict>
                </mc:Fallback>
              </mc:AlternateContent>
            </w: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06400" behindDoc="0" locked="0" layoutInCell="1" allowOverlap="1" wp14:anchorId="3880FC8F" wp14:editId="4765BC69">
                      <wp:simplePos x="0" y="0"/>
                      <wp:positionH relativeFrom="column">
                        <wp:posOffset>-40641</wp:posOffset>
                      </wp:positionH>
                      <wp:positionV relativeFrom="paragraph">
                        <wp:posOffset>248920</wp:posOffset>
                      </wp:positionV>
                      <wp:extent cx="1152525" cy="542925"/>
                      <wp:effectExtent l="0" t="38100" r="47625" b="28575"/>
                      <wp:wrapNone/>
                      <wp:docPr id="50666" name="Straight Arrow Connector 5066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1152525" cy="542925"/>
                              </a:xfrm>
                              <a:prstGeom prst="straightConnector1">
                                <a:avLst/>
                              </a:prstGeom>
                              <a:ln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C9C2715">
                    <v:shape id="Straight Arrow Connector 50666" style="position:absolute;margin-left:-3.2pt;margin-top:19.6pt;width:90.75pt;height:42.75pt;flip:y;z-index:25200640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tj4l9AEAAEoEAAAOAAAAZHJzL2Uyb0RvYy54bWysVNuO0zAQfUfiHyy/06QVraBqukJdlhcE&#10;FQv77nXsxpLtscamaf+esZOmy0VagVAky5c5Z+Ycj7O5OTnLjgqjAd/w+azmTHkJrfGHhn/7evfq&#10;DWcxCd8KC141/Kwiv9m+fLHpw1otoAPbKmRE4uO6Dw3vUgrrqoqyU07EGQTl6VADOpFoiYeqRdET&#10;u7PVoq5XVQ/YBgSpYqTd2+GQbwu/1kqmz1pHlZhtONWWyohlfMxjtd2I9QFF6IwcyxD/UIUTxlPS&#10;iepWJMG+o/mNyhmJEEGnmQRXgdZGqqKB1MzrX9TcdyKoooXMiWGyKf4/WvnpuEdm2oYv69VqxZkX&#10;jq7pPqEwhy6xd4jQsx14T1YCsiGKXOtDXBN45/c4rmLYY7bgpNExbU14oIYoppBMdiqenyfP1Skx&#10;SZvz+XJBH2eSzpavF29pToTVwJP5Asb0QYFjedLwOJY21TTkEMePMQ3ACyCDrc9jBGvaO2NtWeTe&#10;UjuL7CioK9JpPib8KSoJY9/7lqVzID8SGuEPVo2RmbXKDgyayyydrRoyflGaHM3aivrSy9d8Qkrl&#10;0yWn9RSdYZqqm4D188AxPkNV6fO/AU+Ikhl8msDOeMA/Zb/apIf4iwOD7mzBI7Tn0g3FGmrYco3j&#10;48ov4um6wK+/gO0PAAAA//8DAFBLAwQUAAYACAAAACEAUp1kAOAAAAAJAQAADwAAAGRycy9kb3du&#10;cmV2LnhtbEyPwU7DMBBE70j8g7VI3FonobQ0xKmAiAMSF5JK7dGJt0lEvI5sNw1/j3uC26xmNPM2&#10;2816YBNa1xsSEC8jYEiNUT21AvbV++IJmPOSlBwMoYAfdLDLb28ymSpzoS+cSt+yUEIulQI678eU&#10;c9d0qKVbmhEpeCdjtfThtC1XVl5CuR54EkVrrmVPYaGTI7512HyXZy0goeqzKNQprvcfh1deTtXR&#10;Hgoh7u/ml2dgHmf/F4YrfkCHPDDV5kzKsUHAYr0KSQEP2wTY1d88xsDqIJLVBnie8f8f5L8AAAD/&#10;/wMAUEsBAi0AFAAGAAgAAAAhALaDOJL+AAAA4QEAABMAAAAAAAAAAAAAAAAAAAAAAFtDb250ZW50&#10;X1R5cGVzXS54bWxQSwECLQAUAAYACAAAACEAOP0h/9YAAACUAQAACwAAAAAAAAAAAAAAAAAvAQAA&#10;X3JlbHMvLnJlbHNQSwECLQAUAAYACAAAACEAPrY+JfQBAABKBAAADgAAAAAAAAAAAAAAAAAuAgAA&#10;ZHJzL2Uyb0RvYy54bWxQSwECLQAUAAYACAAAACEAUp1kAOAAAAAJAQAADwAAAAAAAAAAAAAAAABO&#10;BAAAZHJzL2Rvd25yZXYueG1sUEsFBgAAAAAEAAQA8wAAAFsFAAAAAA==&#10;" w14:anchorId="12B9A0A8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0FF28FF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78A1B59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84801A5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D73E864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2A708D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D09EE26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10218CD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87E20A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9B778A4" w14:textId="77777777" w:rsidR="00190ACE" w:rsidRDefault="00190ACE" w:rsidP="00855D6E">
            <w:pPr>
              <w:spacing w:line="276" w:lineRule="auto"/>
            </w:pPr>
          </w:p>
        </w:tc>
      </w:tr>
      <w:tr w:rsidR="00190ACE" w14:paraId="63B14104" w14:textId="77777777" w:rsidTr="006554D4">
        <w:trPr>
          <w:trHeight w:hRule="exact" w:val="403"/>
        </w:trPr>
        <w:tc>
          <w:tcPr>
            <w:tcW w:w="403" w:type="dxa"/>
          </w:tcPr>
          <w:p w14:paraId="429CCAA3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16B233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BEFFFB" w14:textId="77777777" w:rsidR="00190ACE" w:rsidRDefault="00190A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08448" behindDoc="0" locked="0" layoutInCell="1" allowOverlap="1" wp14:anchorId="24F9E668" wp14:editId="2208EA97">
                      <wp:simplePos x="0" y="0"/>
                      <wp:positionH relativeFrom="column">
                        <wp:posOffset>-59690</wp:posOffset>
                      </wp:positionH>
                      <wp:positionV relativeFrom="paragraph">
                        <wp:posOffset>12065</wp:posOffset>
                      </wp:positionV>
                      <wp:extent cx="257175" cy="485775"/>
                      <wp:effectExtent l="0" t="38100" r="47625" b="28575"/>
                      <wp:wrapNone/>
                      <wp:docPr id="50667" name="Straight Arrow Connector 5066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257175" cy="485775"/>
                              </a:xfrm>
                              <a:prstGeom prst="straightConnector1">
                                <a:avLst/>
                              </a:prstGeom>
                              <a:ln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C038A2A">
                    <v:shape id="Straight Arrow Connector 50667" style="position:absolute;margin-left:-4.7pt;margin-top:.95pt;width:20.25pt;height:38.25pt;flip:y;z-index:25200844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pfbdn9QEAAEkEAAAOAAAAZHJzL2Uyb0RvYy54bWysVNuO0zAQfUfiHyy/06QVbVdV0xXqsrwg&#10;WLHAu9exG0u+aTw07d8zdtJ0uQgJxMvIlznnzBxPsr09OcuOCpIJvuHzWc2Z8jK0xh8a/uXz/asb&#10;zhIK3wobvGr4WSV+u3v5YtvHjVqELthWASMSnzZ9bHiHGDdVlWSnnEizEJWnSx3ACaQtHKoWRE/s&#10;zlaLul5VfYA2QpAqJTq9Gy75rvBrrSR+1DopZLbhVBuWCCU+5VjttmJzABE7I8cyxD9U4YTxJDpR&#10;3QkU7BuYX6ickRBS0DiTwVVBayNV6YG6mdc/dfPYiahKL2ROipNN6f/Ryg/HB2CmbfiyXq3WnHnh&#10;6JkeEYQ5dMjeAISe7YP3ZGUANmSRa31MGwLv/QOMuxQfIFtw0uCYtiZ+pYEoplCb7FQ8P0+eqxMy&#10;SYeL5Xq+XnIm6er1zXJNa+KrBppMFyHhOxUcy4uGp7GyqaRBQhzfJxyAF0AGW59jCta098bassmj&#10;pfYW2FHQUOBpPgr+kIXC2Le+ZXiOZAeCEf5g1ZiZWatswNByWeHZqkHxk9JkKLU2VFZG+aonpFQe&#10;L5rWU3aGaapuAtbFtT8Cx/wMVWXM/wY8IYpy8DiBnfEBfqd+tUkP+RcHhr6zBU+hPZdhKNbQvJZn&#10;HL+t/EE83xf49Q+w+w4AAP//AwBQSwMEFAAGAAgAAAAhAFCCT5bcAAAABgEAAA8AAABkcnMvZG93&#10;bnJldi54bWxMjs1Og0AUhfcmvsPkmrhrB2qjLWVoVOLCxI3QpC4H5hZImTuEmVJ8e68rXZ6fnPOl&#10;+9n2YsLRd44UxMsIBFLtTEeNgkP5ttiA8EGT0b0jVPCNHvbZ7U2qE+Ou9IlTERrBI+QTraANYUik&#10;9HWLVvulG5A4O7nR6sBybKQZ9ZXHbS9XUfQore6IH1o94GuL9bm4WAUrKj/y3Jzi6vB+fJHFVH6N&#10;x1yp+7v5eQci4Bz+yvCLz+iQMVPlLmS86BUstmtusr8FwfFDHIOoFDxt1iCzVP7Hz34AAAD//wMA&#10;UEsBAi0AFAAGAAgAAAAhALaDOJL+AAAA4QEAABMAAAAAAAAAAAAAAAAAAAAAAFtDb250ZW50X1R5&#10;cGVzXS54bWxQSwECLQAUAAYACAAAACEAOP0h/9YAAACUAQAACwAAAAAAAAAAAAAAAAAvAQAAX3Jl&#10;bHMvLnJlbHNQSwECLQAUAAYACAAAACEAqX23Z/UBAABJBAAADgAAAAAAAAAAAAAAAAAuAgAAZHJz&#10;L2Uyb0RvYy54bWxQSwECLQAUAAYACAAAACEAUIJPltwAAAAGAQAADwAAAAAAAAAAAAAAAABPBAAA&#10;ZHJzL2Rvd25yZXYueG1sUEsFBgAAAAAEAAQA8wAAAFgFAAAAAA==&#10;" w14:anchorId="0E041C58">
                      <v:stroke endarrow="block"/>
                    </v:shape>
                  </w:pict>
                </mc:Fallback>
              </mc:AlternateContent>
            </w:r>
            <w:r w:rsidR="00504978">
              <w:t>A</w:t>
            </w:r>
          </w:p>
        </w:tc>
        <w:tc>
          <w:tcPr>
            <w:tcW w:w="403" w:type="dxa"/>
          </w:tcPr>
          <w:p w14:paraId="4B6F158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F99B19C" w14:textId="77777777" w:rsidR="00190ACE" w:rsidRDefault="00190A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07424" behindDoc="0" locked="0" layoutInCell="1" allowOverlap="1" wp14:anchorId="4B1C6F48" wp14:editId="1CE6017D">
                      <wp:simplePos x="0" y="0"/>
                      <wp:positionH relativeFrom="column">
                        <wp:posOffset>-295275</wp:posOffset>
                      </wp:positionH>
                      <wp:positionV relativeFrom="paragraph">
                        <wp:posOffset>-245110</wp:posOffset>
                      </wp:positionV>
                      <wp:extent cx="914400" cy="504825"/>
                      <wp:effectExtent l="19050" t="19050" r="19050" b="47625"/>
                      <wp:wrapNone/>
                      <wp:docPr id="50668" name="Diamond 5066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14400" cy="504825"/>
                              </a:xfrm>
                              <a:prstGeom prst="diamond">
                                <a:avLst/>
                              </a:prstGeom>
                              <a:solidFill>
                                <a:srgbClr val="00B0F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422377E">
                    <v:shapetype id="_x0000_t4" coordsize="21600,21600" o:spt="4" path="m10800,l,10800,10800,21600,21600,10800xe" w14:anchorId="066D6E6E">
                      <v:stroke joinstyle="miter"/>
                      <v:path textboxrect="5400,5400,16200,16200" gradientshapeok="t" o:connecttype="rect"/>
                    </v:shapetype>
                    <v:shape id="Diamond 50668" style="position:absolute;margin-left:-23.25pt;margin-top:-19.3pt;width:1in;height:39.75pt;z-index:252007424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spid="_x0000_s1026" fillcolor="#00b0f0" strokecolor="#243f60 [1604]" strokeweight="2pt" type="#_x0000_t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6YVXEiQIAAHUFAAAOAAAAZHJzL2Uyb0RvYy54bWysVF9v2yAQf5+074B4X+1ESddFdaosVaZJ&#10;VVutnfpMMMRIwDEgcbJPvwM7TtRWe5jmB3xwd7/7f9c3e6PJTvigwFZ0dFFSIiyHWtlNRX8+rz5d&#10;URIiszXTYEVFDyLQm/nHD9etm4kxNKBr4QmC2DBrXUWbGN2sKAJvhGHhApywyJTgDYt49Zui9qxF&#10;dKOLcVleFi342nngIgR8ve2YdJ7xpRQ8PkgZRCS6ouhbzKfP5zqdxfyazTaeuUbx3g32D14Ypiwa&#10;HaBuWWRk69UbKKO4hwAyXnAwBUipuMgxYDSj8lU0Tw1zIseCyQluSFP4f7D8fvfoiaorOi0vL7FY&#10;lhks061iBmxNukdMUuvCDGWf3KPvbwHJFPFeepP+GAvZ58QehsSKfSQcH7+MJpMS08+RNS0nV+Np&#10;SnxxUnY+xG8CDElERevOfM4o292F2EkfpZK5AFrVK6V1vvjNeqk92bFU5vJrucqVRQNnYkWKofM6&#10;U/GgRVLW9oeQmAL0c5wt5uYTAx7jXNg46lgNq0VnZlri14cxaOSgMmBClujegN0DpMZ+i93F18sn&#10;VZF7d1Au/+ZYpzxoZMtg46BslAX/HoDGqHrLnTy6f5aaRK6hPmCDeOgmJzi+UliiOxbiI/M4KlhV&#10;HP/4gIfU0FYUeoqSBvzv996TPHYwcilpcfQqGn5tmReU6O8Wezt3C85qvkymn8dow59z1uccuzVL&#10;wLKPcNE4nskkH/WRlB7MC26JRbKKLGY52q4oj/54WcZuJeCe4WKxyGI4n47FO/vkeAJPWU3997x/&#10;Yd71fRqxwe/hOKZs9qpXO9mkaWGxjSBVbuRTXvt842znxun3UFoe5/csddqW8z8AAAD//wMAUEsD&#10;BBQABgAIAAAAIQCJIw4K4QAAAAkBAAAPAAAAZHJzL2Rvd25yZXYueG1sTI9NT8JAEIbvJv6HzZh4&#10;MbAVoULtlhA/DmA8iFy4Ld2hbejO1u62VH+940lv8/HknWfS5WBr0WPrK0cKbscRCKTcmYoKBbuP&#10;l9EchA+ajK4doYIv9LDMLi9SnRh3pnfst6EQHEI+0QrKEJpESp+XaLUfuwaJd0fXWh24bQtpWn3m&#10;cFvLSRTF0uqK+EKpG3wsMT9tO6vg9bmf4H79tjp2T+7Uof00N98bpa6vhtUDiIBD+IPhV5/VIWOn&#10;g+vIeFErGE3jGaNc3M1jEEws7nlwUDCNFiCzVP7/IPsBAAD//wMAUEsBAi0AFAAGAAgAAAAhALaD&#10;OJL+AAAA4QEAABMAAAAAAAAAAAAAAAAAAAAAAFtDb250ZW50X1R5cGVzXS54bWxQSwECLQAUAAYA&#10;CAAAACEAOP0h/9YAAACUAQAACwAAAAAAAAAAAAAAAAAvAQAAX3JlbHMvLnJlbHNQSwECLQAUAAYA&#10;CAAAACEAemFVxIkCAAB1BQAADgAAAAAAAAAAAAAAAAAuAgAAZHJzL2Uyb0RvYy54bWxQSwECLQAU&#10;AAYACAAAACEAiSMOCuEAAAAJAQAADwAAAAAAAAAAAAAAAADjBAAAZHJzL2Rvd25yZXYueG1sUEsF&#10;BgAAAAAEAAQA8wAAAPEFAAAA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463F9825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0BCA1A1" w14:textId="77777777" w:rsidR="00190ACE" w:rsidRDefault="00190ACE" w:rsidP="00855D6E">
            <w:pPr>
              <w:spacing w:line="276" w:lineRule="auto"/>
            </w:pPr>
            <w:r>
              <w:t xml:space="preserve">  </w:t>
            </w:r>
          </w:p>
        </w:tc>
        <w:tc>
          <w:tcPr>
            <w:tcW w:w="403" w:type="dxa"/>
          </w:tcPr>
          <w:p w14:paraId="2F915D54" w14:textId="77777777" w:rsidR="00190ACE" w:rsidRDefault="00504978" w:rsidP="00855D6E">
            <w:pPr>
              <w:spacing w:line="276" w:lineRule="auto"/>
            </w:pPr>
            <w:r>
              <w:t>D</w:t>
            </w:r>
          </w:p>
        </w:tc>
        <w:tc>
          <w:tcPr>
            <w:tcW w:w="403" w:type="dxa"/>
          </w:tcPr>
          <w:p w14:paraId="76B6300F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5EB9C4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B097A08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59B58F9" w14:textId="77777777" w:rsidR="00190ACE" w:rsidRDefault="00190ACE" w:rsidP="00855D6E">
            <w:pPr>
              <w:spacing w:line="276" w:lineRule="auto"/>
            </w:pPr>
          </w:p>
        </w:tc>
      </w:tr>
      <w:tr w:rsidR="00190ACE" w14:paraId="79E370E4" w14:textId="77777777" w:rsidTr="006554D4">
        <w:trPr>
          <w:trHeight w:hRule="exact" w:val="403"/>
        </w:trPr>
        <w:tc>
          <w:tcPr>
            <w:tcW w:w="403" w:type="dxa"/>
          </w:tcPr>
          <w:p w14:paraId="22181A56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1B70D9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691241C" w14:textId="77777777" w:rsidR="00190ACE" w:rsidRDefault="00190A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09472" behindDoc="0" locked="0" layoutInCell="1" allowOverlap="1" wp14:anchorId="3ED3D434" wp14:editId="5F80A6C8">
                      <wp:simplePos x="0" y="0"/>
                      <wp:positionH relativeFrom="column">
                        <wp:posOffset>-50165</wp:posOffset>
                      </wp:positionH>
                      <wp:positionV relativeFrom="paragraph">
                        <wp:posOffset>13335</wp:posOffset>
                      </wp:positionV>
                      <wp:extent cx="704850" cy="247650"/>
                      <wp:effectExtent l="0" t="38100" r="57150" b="19050"/>
                      <wp:wrapNone/>
                      <wp:docPr id="50669" name="Straight Arrow Connector 5066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704850" cy="247650"/>
                              </a:xfrm>
                              <a:prstGeom prst="straightConnector1">
                                <a:avLst/>
                              </a:prstGeom>
                              <a:ln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2EC4E40">
                    <v:shape id="Straight Arrow Connector 50669" style="position:absolute;margin-left:-3.95pt;margin-top:1.05pt;width:55.5pt;height:19.5pt;flip:y;z-index:25200947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lVwm9gEAAEkEAAAOAAAAZHJzL2Uyb0RvYy54bWysVE2P0zAQvSPxHyzfadJqt7tUTVeoy3JB&#10;UO0Cd69jN5ZsjzU2TfvvGTtpypeQQFxG/pj33szzJOu7o7PsoDAa8A2fz2rOlJfQGr9v+OdPD69u&#10;OYtJ+FZY8KrhJxX53ebli3UfVmoBHdhWISMSH1d9aHiXUlhVVZSdciLOIChPlxrQiURb3Fctip7Y&#10;na0Wdb2sesA2IEgVI53eD5d8U/i1VjJ91DqqxGzDqbZUIpb4nGO1WYvVHkXojBzLEP9QhRPGk+hE&#10;dS+SYF/R/ELljESIoNNMgqtAayNV6YG6mdc/dfPUiaBKL2RODJNN8f/Ryg+HHTLTNvy6Xi5fc+aF&#10;o2d6SijMvkvsDSL0bAvek5WAbMgi1/oQVwTe+h2Ouxh2mC04anRMWxO+0EAUU6hNdiyenybP1TEx&#10;SYc39dXtNb2MpKvF1c2S1sRXDTSZLmBM7xQ4lhcNj2NlU0mDhDi8j2kAngEZbH2OEaxpH4y1ZZNH&#10;S20tsoOgoUjH+Sj4Q1YSxr71LUunQHYkNMLvrRozM2uVDRhaLqt0smpQfFSaDKXWhsrKKF/0hJTK&#10;p7Om9ZSdYZqqm4B1ce2PwDE/Q1UZ878BT4iiDD5NYGc84O/ULzbpIf/swNB3tuAZ2lMZhmINzWt5&#10;xvHbyh/E9/sCv/wBNt8AAAD//wMAUEsDBBQABgAIAAAAIQA3BgPV3AAAAAcBAAAPAAAAZHJzL2Rv&#10;d25yZXYueG1sTI7LTsMwEEX3SPyDNUjsWscF8QhxKiBigcSGpFJZOvE0iYjHUeym4e+ZrmA3V/fq&#10;zMm2ixvEjFPoPWlQ6wQEUuNtT62GXfW2egARoiFrBk+o4QcDbPPLi8yk1p/oE+cytoIhFFKjoYtx&#10;TKUMTYfOhLUfkbg7+MmZyHFqpZ3MieFukJskuZPO9MQfOjPia4fNd3l0GjZUfRSFPah6975/keVc&#10;fU37Quvrq+X5CUTEJf6N4azP6pCzU+2PZIMYNKzuH3nJLAXiXCc3fNQabpUCmWfyv3/+CwAA//8D&#10;AFBLAQItABQABgAIAAAAIQC2gziS/gAAAOEBAAATAAAAAAAAAAAAAAAAAAAAAABbQ29udGVudF9U&#10;eXBlc10ueG1sUEsBAi0AFAAGAAgAAAAhADj9If/WAAAAlAEAAAsAAAAAAAAAAAAAAAAALwEAAF9y&#10;ZWxzLy5yZWxzUEsBAi0AFAAGAAgAAAAhAAaVXCb2AQAASQQAAA4AAAAAAAAAAAAAAAAALgIAAGRy&#10;cy9lMm9Eb2MueG1sUEsBAi0AFAAGAAgAAAAhADcGA9XcAAAABwEAAA8AAAAAAAAAAAAAAAAAUAQA&#10;AGRycy9kb3ducmV2LnhtbFBLBQYAAAAABAAEAPMAAABZBQAAAAA=&#10;" w14:anchorId="5AC25786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7923203C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398845F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1B23FB" w14:textId="77777777" w:rsidR="00190ACE" w:rsidRDefault="00504978" w:rsidP="00855D6E">
            <w:pPr>
              <w:spacing w:line="276" w:lineRule="auto"/>
            </w:pPr>
            <w:r>
              <w:t>C</w:t>
            </w:r>
          </w:p>
        </w:tc>
        <w:tc>
          <w:tcPr>
            <w:tcW w:w="403" w:type="dxa"/>
          </w:tcPr>
          <w:p w14:paraId="35400424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3EB9624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FEBE4B5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B1B086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CDC412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E7B3A4" w14:textId="77777777" w:rsidR="00190ACE" w:rsidRDefault="00190ACE" w:rsidP="00855D6E">
            <w:pPr>
              <w:spacing w:line="276" w:lineRule="auto"/>
            </w:pPr>
          </w:p>
        </w:tc>
      </w:tr>
      <w:tr w:rsidR="00190ACE" w14:paraId="266EB708" w14:textId="77777777" w:rsidTr="006554D4">
        <w:trPr>
          <w:trHeight w:hRule="exact" w:val="403"/>
        </w:trPr>
        <w:tc>
          <w:tcPr>
            <w:tcW w:w="403" w:type="dxa"/>
          </w:tcPr>
          <w:p w14:paraId="256EE4A0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45831A" w14:textId="77777777" w:rsidR="00190ACE" w:rsidRDefault="00190ACE" w:rsidP="00855D6E">
            <w:pPr>
              <w:spacing w:line="276" w:lineRule="auto"/>
            </w:pPr>
            <w:r>
              <w:t>P</w:t>
            </w:r>
          </w:p>
        </w:tc>
        <w:tc>
          <w:tcPr>
            <w:tcW w:w="403" w:type="dxa"/>
          </w:tcPr>
          <w:p w14:paraId="47C34008" w14:textId="77777777" w:rsidR="00190ACE" w:rsidRDefault="00190ACE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010496" behindDoc="0" locked="0" layoutInCell="1" allowOverlap="1" wp14:anchorId="658B22F7" wp14:editId="25C9558B">
                      <wp:simplePos x="0" y="0"/>
                      <wp:positionH relativeFrom="column">
                        <wp:posOffset>-118110</wp:posOffset>
                      </wp:positionH>
                      <wp:positionV relativeFrom="paragraph">
                        <wp:posOffset>-66675</wp:posOffset>
                      </wp:positionV>
                      <wp:extent cx="95250" cy="114300"/>
                      <wp:effectExtent l="0" t="0" r="19050" b="19050"/>
                      <wp:wrapNone/>
                      <wp:docPr id="50670" name="Oval 5067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B9068F9">
                    <v:oval id="Oval 50670" style="position:absolute;margin-left:-9.3pt;margin-top:-5.25pt;width:7.5pt;height:9pt;z-index:25201049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7F0A672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1l+M8iQIAAHAFAAAOAAAAZHJzL2Uyb0RvYy54bWysVEtv2zAMvg/YfxB0X21nSbsGdYqgRYcB&#10;RVusHXpWZakWIImapMTJfv0o+ZFgLXYY5oNMiuTHh0heXO6MJlvhgwJb0+qkpERYDo2yrzX98XTz&#10;6QslITLbMA1W1HQvAr1cffxw0bmlmEELuhGeIIgNy87VtI3RLYsi8FYYFk7ACYtCCd6wiKx/LRrP&#10;OkQ3upiV5WnRgW+cBy5CwNvrXkhXGV9KweO9lEFEomuKscV8+ny+pLNYXbDlq2euVXwIg/1DFIYp&#10;i04nqGsWGdl49QbKKO4hgIwnHEwBUioucg6YTVX+kc1jy5zIuWBxgpvKFP4fLL/bPniimpouytMz&#10;rJBlBp/pfss06W+wQp0LS1R8dA9+4AKSKd2d9Cb9MRGyy1XdT1UVu0g4Xp4vZgsE5iipqvnnMhe9&#10;ONg6H+JXAYYkoqZCa+VCSpst2fY2RHSJ2qNWug6gVXOjtM5MahVxpT3BmGsad1V6VLQ40ipSBn3M&#10;mYp7LZKttt+FxOwxyll2mPvuAMY4FzZWvahljeh9LEr8Ri+j++wzAyZkidFN2APAqNmDjNh9sIN+&#10;MhW5bSfj8m+B9caTRfYMNk7GRlnw7wFozGrw3Otj+EelSeQLNHvsDQ/90ATHbxS+0C0L8YF5nBJ8&#10;VJz8eI+H1NDVFAaKkhb8r/fukz42L0op6XDqahp+bpgXlOhvFtv6vJrP05hmZr44myHjjyUvxxK7&#10;MVeAb17hjnE8k0k/6pGUHswzLoh18ooiZjn6rimPfmSuYr8NcMVwsV5nNRxNx+KtfXQ8gaeqpvZ7&#10;2j0z74Y2jdjedzBO6JtW7XWTpYX1JoJUuY8PdR3qjWOdG2dYQWlvHPNZ67AoV78BAAD//wMAUEsD&#10;BBQABgAIAAAAIQAU5bpI3gAAAAgBAAAPAAAAZHJzL2Rvd25yZXYueG1sTI9NS8NAEIbvgv9hGcFb&#10;ummlaYnZFBGrCFI0Frxus2MSmp0N2c2H/97pSW/z8fDOM9lutq0YsfeNIwXLRQwCqXSmoUrB8XMf&#10;bUH4oMno1hEq+EEPu/z6KtOpcRN94FiESnAI+VQrqEPoUil9WaPVfuE6JN59u97qwG1fSdPricNt&#10;K1dxnEirG+ILte7wscbyXAxWwdu0ekrOL/vnvviqxld7HN5pc1Dq9mZ+uAcRcA5/MFz0WR1ydjq5&#10;gYwXrYJouU0YvRTxGgQT0R0PTgo2a5B5Jv8/kP8CAAD//wMAUEsBAi0AFAAGAAgAAAAhALaDOJL+&#10;AAAA4QEAABMAAAAAAAAAAAAAAAAAAAAAAFtDb250ZW50X1R5cGVzXS54bWxQSwECLQAUAAYACAAA&#10;ACEAOP0h/9YAAACUAQAACwAAAAAAAAAAAAAAAAAvAQAAX3JlbHMvLnJlbHNQSwECLQAUAAYACAAA&#10;ACEA9ZfjPIkCAABwBQAADgAAAAAAAAAAAAAAAAAuAgAAZHJzL2Uyb0RvYy54bWxQSwECLQAUAAYA&#10;CAAAACEAFOW6SN4AAAAIAQAADwAAAAAAAAAAAAAAAADjBAAAZHJzL2Rvd25yZXYueG1sUEsFBgAA&#10;AAAEAAQA8wAAAO4FAAAA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287C469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2AD57A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F08E6CF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8B42B4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08AD35F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8DBD78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E72A3C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34C0660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69D9520" w14:textId="77777777" w:rsidR="00190ACE" w:rsidRDefault="00190ACE" w:rsidP="00855D6E">
            <w:pPr>
              <w:spacing w:line="276" w:lineRule="auto"/>
            </w:pPr>
          </w:p>
        </w:tc>
      </w:tr>
    </w:tbl>
    <w:p w14:paraId="00706F8C" w14:textId="77777777" w:rsidR="00801732" w:rsidRDefault="00801732" w:rsidP="00855D6E">
      <w:pPr>
        <w:autoSpaceDE w:val="0"/>
        <w:autoSpaceDN w:val="0"/>
        <w:adjustRightInd w:val="0"/>
        <w:spacing w:after="0"/>
        <w:ind w:left="360"/>
        <w:rPr>
          <w:rFonts w:ascii="Times New Roman" w:hAnsi="Times New Roman" w:cs="Times New Roman"/>
          <w:sz w:val="20"/>
          <w:szCs w:val="20"/>
        </w:rPr>
      </w:pPr>
    </w:p>
    <w:p w14:paraId="747405D4" w14:textId="77777777" w:rsidR="00996E1A" w:rsidRDefault="00996E1A" w:rsidP="002F5277">
      <w:pPr>
        <w:spacing w:after="160"/>
        <w:ind w:left="360" w:firstLine="36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>Step 1: Measure the distances from point P to each vertex of the diamond.</w:t>
      </w:r>
    </w:p>
    <w:p w14:paraId="22108A28" w14:textId="77777777" w:rsidR="00996E1A" w:rsidRDefault="00996E1A" w:rsidP="00996E1A">
      <w:pPr>
        <w:spacing w:after="160"/>
        <w:ind w:firstLine="72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>The distance from point P to vertex A is PA</w:t>
      </w:r>
    </w:p>
    <w:p w14:paraId="6F90F460" w14:textId="77777777" w:rsidR="00996E1A" w:rsidRDefault="00996E1A" w:rsidP="00996E1A">
      <w:pPr>
        <w:spacing w:after="160"/>
        <w:ind w:left="72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 xml:space="preserve">Likewise, the distances from point P to the other three vertices are PB, PC, and </w:t>
      </w:r>
      <w:r w:rsidR="006554D4">
        <w:rPr>
          <w:rFonts w:ascii="Times New Roman" w:hAnsi="Times New Roman" w:cs="Times New Roman"/>
          <w:bCs/>
          <w:sz w:val="24"/>
          <w:szCs w:val="24"/>
        </w:rPr>
        <w:t>PD, respectively.</w:t>
      </w:r>
    </w:p>
    <w:p w14:paraId="26FBEA88" w14:textId="77777777" w:rsidR="00996E1A" w:rsidRDefault="00996E1A" w:rsidP="002F5277">
      <w:pPr>
        <w:spacing w:after="160"/>
        <w:ind w:left="360" w:firstLine="36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 xml:space="preserve">Step 2: Multiply </w:t>
      </w:r>
      <w:proofErr w:type="gramStart"/>
      <w:r>
        <w:rPr>
          <w:rFonts w:ascii="Times New Roman" w:hAnsi="Times New Roman" w:cs="Times New Roman"/>
          <w:bCs/>
          <w:sz w:val="24"/>
          <w:szCs w:val="24"/>
        </w:rPr>
        <w:t>these distance</w:t>
      </w:r>
      <w:proofErr w:type="gramEnd"/>
      <w:r>
        <w:rPr>
          <w:rFonts w:ascii="Times New Roman" w:hAnsi="Times New Roman" w:cs="Times New Roman"/>
          <w:bCs/>
          <w:sz w:val="24"/>
          <w:szCs w:val="24"/>
        </w:rPr>
        <w:t xml:space="preserve"> by the scale factor two.</w:t>
      </w:r>
    </w:p>
    <w:p w14:paraId="29612D5D" w14:textId="77777777" w:rsidR="00996E1A" w:rsidRDefault="00996E1A" w:rsidP="00996E1A">
      <w:pPr>
        <w:spacing w:after="160"/>
        <w:ind w:left="36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ab/>
        <w:t>The distances of the new points from P are: 2PA, 2PB, 2PC, and 2PD.</w:t>
      </w:r>
    </w:p>
    <w:p w14:paraId="101606FB" w14:textId="77777777" w:rsidR="00504978" w:rsidRPr="00B7027F" w:rsidRDefault="00996E1A" w:rsidP="002F5277">
      <w:pPr>
        <w:spacing w:after="160"/>
        <w:ind w:left="72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Step 3: Measure </w:t>
      </w:r>
      <w:r w:rsidR="00B7027F">
        <w:rPr>
          <w:rFonts w:ascii="Times New Roman" w:hAnsi="Times New Roman" w:cs="Times New Roman"/>
          <w:sz w:val="24"/>
          <w:szCs w:val="24"/>
        </w:rPr>
        <w:t xml:space="preserve">these distances </w:t>
      </w:r>
      <w:r>
        <w:rPr>
          <w:rFonts w:ascii="Times New Roman" w:hAnsi="Times New Roman" w:cs="Times New Roman"/>
          <w:sz w:val="24"/>
          <w:szCs w:val="24"/>
        </w:rPr>
        <w:t>from point P in the direction of</w:t>
      </w:r>
      <w:r w:rsidR="00B7027F">
        <w:rPr>
          <w:rFonts w:ascii="Times New Roman" w:hAnsi="Times New Roman" w:cs="Times New Roman"/>
          <w:sz w:val="24"/>
          <w:szCs w:val="24"/>
        </w:rPr>
        <w:t xml:space="preserve"> each</w:t>
      </w:r>
      <w:r>
        <w:rPr>
          <w:rFonts w:ascii="Times New Roman" w:hAnsi="Times New Roman" w:cs="Times New Roman"/>
          <w:sz w:val="24"/>
          <w:szCs w:val="24"/>
        </w:rPr>
        <w:t xml:space="preserve"> vertex A</w:t>
      </w:r>
      <w:r w:rsidR="00B7027F">
        <w:rPr>
          <w:rFonts w:ascii="Times New Roman" w:hAnsi="Times New Roman" w:cs="Times New Roman"/>
          <w:sz w:val="24"/>
          <w:szCs w:val="24"/>
        </w:rPr>
        <w:t>, B, C, and D</w:t>
      </w:r>
      <w:r>
        <w:rPr>
          <w:rFonts w:ascii="Times New Roman" w:hAnsi="Times New Roman" w:cs="Times New Roman"/>
          <w:sz w:val="24"/>
          <w:szCs w:val="24"/>
        </w:rPr>
        <w:t xml:space="preserve"> as shown below.</w:t>
      </w:r>
    </w:p>
    <w:p w14:paraId="38167585" w14:textId="77777777" w:rsidR="00A677DF" w:rsidRDefault="00A677DF" w:rsidP="002F5277">
      <w:pPr>
        <w:spacing w:after="160"/>
        <w:ind w:left="360" w:firstLine="360"/>
        <w:rPr>
          <w:rFonts w:ascii="Times New Roman" w:hAnsi="Times New Roman" w:cs="Times New Roman"/>
          <w:b/>
          <w:sz w:val="24"/>
          <w:szCs w:val="24"/>
        </w:rPr>
      </w:pPr>
    </w:p>
    <w:p w14:paraId="50A73AD8" w14:textId="77777777" w:rsidR="00A677DF" w:rsidRDefault="00A677DF" w:rsidP="002F5277">
      <w:pPr>
        <w:spacing w:after="160"/>
        <w:ind w:left="360" w:firstLine="360"/>
        <w:rPr>
          <w:rFonts w:ascii="Times New Roman" w:hAnsi="Times New Roman" w:cs="Times New Roman"/>
          <w:b/>
          <w:sz w:val="24"/>
          <w:szCs w:val="24"/>
        </w:rPr>
      </w:pPr>
    </w:p>
    <w:p w14:paraId="3A894DE8" w14:textId="77777777" w:rsidR="00190ACE" w:rsidRDefault="00A619E0" w:rsidP="002F5277">
      <w:pPr>
        <w:spacing w:after="160"/>
        <w:ind w:left="360" w:firstLine="360"/>
        <w:rPr>
          <w:rFonts w:ascii="Times New Roman" w:hAnsi="Times New Roman" w:cs="Times New Roman"/>
          <w:sz w:val="20"/>
          <w:szCs w:val="20"/>
        </w:rPr>
      </w:pPr>
      <w:r>
        <w:rPr>
          <w:rFonts w:ascii="Times New Roman" w:hAnsi="Times New Roman" w:cs="Times New Roman"/>
          <w:b/>
          <w:sz w:val="24"/>
          <w:szCs w:val="24"/>
        </w:rPr>
        <w:lastRenderedPageBreak/>
        <w:t xml:space="preserve">Figure </w:t>
      </w:r>
      <w:r w:rsidR="00471A18">
        <w:rPr>
          <w:rFonts w:ascii="Times New Roman" w:hAnsi="Times New Roman" w:cs="Times New Roman"/>
          <w:b/>
          <w:sz w:val="24"/>
          <w:szCs w:val="24"/>
        </w:rPr>
        <w:t>10</w:t>
      </w:r>
      <w:r>
        <w:rPr>
          <w:rFonts w:ascii="Times New Roman" w:hAnsi="Times New Roman" w:cs="Times New Roman"/>
          <w:b/>
          <w:sz w:val="24"/>
          <w:szCs w:val="24"/>
        </w:rPr>
        <w:t>.3</w:t>
      </w:r>
      <w:r w:rsidR="000D4BB7" w:rsidRPr="009B72A3">
        <w:rPr>
          <w:rFonts w:ascii="Times New Roman" w:hAnsi="Times New Roman" w:cs="Times New Roman"/>
          <w:b/>
          <w:sz w:val="24"/>
          <w:szCs w:val="24"/>
        </w:rPr>
        <w:t>.</w:t>
      </w:r>
      <w:r>
        <w:rPr>
          <w:rFonts w:ascii="Times New Roman" w:hAnsi="Times New Roman" w:cs="Times New Roman"/>
          <w:b/>
          <w:sz w:val="24"/>
          <w:szCs w:val="24"/>
        </w:rPr>
        <w:t>4</w:t>
      </w:r>
      <w:r w:rsidR="00B7027F">
        <w:rPr>
          <w:rFonts w:ascii="Times New Roman" w:hAnsi="Times New Roman" w:cs="Times New Roman"/>
          <w:b/>
          <w:sz w:val="24"/>
          <w:szCs w:val="24"/>
        </w:rPr>
        <w:t>: Diamond Enlarged by a Factor of Two</w:t>
      </w:r>
    </w:p>
    <w:tbl>
      <w:tblPr>
        <w:tblStyle w:val="TableGrid"/>
        <w:tblW w:w="0" w:type="auto"/>
        <w:tblInd w:w="739" w:type="dxa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190ACE" w14:paraId="4101EDAE" w14:textId="77777777" w:rsidTr="006554D4">
        <w:trPr>
          <w:trHeight w:hRule="exact" w:val="403"/>
        </w:trPr>
        <w:tc>
          <w:tcPr>
            <w:tcW w:w="403" w:type="dxa"/>
          </w:tcPr>
          <w:p w14:paraId="407E842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A112A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E5570E0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ED823E8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E64FA8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28A816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692133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CF73E68" w14:textId="77777777" w:rsidR="00190ACE" w:rsidRDefault="00190ACE" w:rsidP="00855D6E">
            <w:pPr>
              <w:spacing w:line="276" w:lineRule="auto"/>
            </w:pPr>
            <w:r>
              <w:t>B'</w:t>
            </w:r>
          </w:p>
        </w:tc>
        <w:tc>
          <w:tcPr>
            <w:tcW w:w="403" w:type="dxa"/>
          </w:tcPr>
          <w:p w14:paraId="0421DC13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2047289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FAABD00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216A8F" w14:textId="77777777" w:rsidR="00190ACE" w:rsidRDefault="00190ACE" w:rsidP="00855D6E">
            <w:pPr>
              <w:spacing w:line="276" w:lineRule="auto"/>
            </w:pPr>
          </w:p>
        </w:tc>
      </w:tr>
      <w:tr w:rsidR="00190ACE" w14:paraId="08ABA3F7" w14:textId="77777777" w:rsidTr="006554D4">
        <w:trPr>
          <w:trHeight w:hRule="exact" w:val="403"/>
        </w:trPr>
        <w:tc>
          <w:tcPr>
            <w:tcW w:w="403" w:type="dxa"/>
          </w:tcPr>
          <w:p w14:paraId="0207FE43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B1FFD9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2B0E174" w14:textId="77777777" w:rsidR="00190ACE" w:rsidRDefault="006F6D85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19712" behindDoc="0" locked="0" layoutInCell="1" allowOverlap="1" wp14:anchorId="37E379FB" wp14:editId="2CCB6CC6">
                      <wp:simplePos x="0" y="0"/>
                      <wp:positionH relativeFrom="column">
                        <wp:posOffset>-18415</wp:posOffset>
                      </wp:positionH>
                      <wp:positionV relativeFrom="paragraph">
                        <wp:posOffset>57785</wp:posOffset>
                      </wp:positionV>
                      <wp:extent cx="1333500" cy="1438275"/>
                      <wp:effectExtent l="0" t="38100" r="57150" b="28575"/>
                      <wp:wrapNone/>
                      <wp:docPr id="50683" name="Straight Arrow Connector 5068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1333500" cy="1438275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8675946">
                    <v:shape id="Straight Arrow Connector 50683" style="position:absolute;margin-left:-1.45pt;margin-top:4.55pt;width:105pt;height:113.25pt;flip:y;z-index:25201971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LWdV/wEAAFUEAAAOAAAAZHJzL2Uyb0RvYy54bWysVE2P0zAQvSPxHyzfaZKGLqVqukJdlguC&#10;ahe4ex27seQvjU2T/nvGTpryJSQQF8v2zHvz5nmS7e1gNDkJCMrZhlaLkhJhuWuVPTb086f7F2tK&#10;QmS2ZdpZ0dCzCPR29/zZtvcbsXSd060AgiQ2bHrf0C5GvymKwDthWFg4LywGpQPDIh7hWLTAemQ3&#10;uliW5U3RO2g9OC5CwNu7MUh3mV9KweNHKYOIRDcUtcW8Ql6f0lrstmxzBOY7xScZ7B9UGKYsFp2p&#10;7lhk5CuoX6iM4uCCk3HBnSmclIqL3AN2U5U/dfPYMS9yL2hO8LNN4f/R8g+nAxDVNnRV3qxrSiwz&#10;+EyPEZg6dpG8AXA92Ttr0UoHZMxC13ofNgje2wNMp+APkCwYJBgitfJfcCCyKdgmGbLn59lzMUTC&#10;8bKq63pV4tNwjFUv6/Xy1Sq9SjESJUIPIb4TzpC0aWiYtM2ixiLs9D7EEXgBJLC2pEfi1+WqzFqC&#10;06q9V1qnYB4zsddATgwHJA7VVPqHrMiUfmtbEs8erYmgmD1qMWVqi1qTGWP7eRfPWoy1H4REc1Ob&#10;Y/E01td6jHNh46WmtpidYBLVzcBJ9Z+AU36CijzyfwOeEbmys3EGG2Ud/E721SY55l8cGPtOFjy5&#10;9pwHI1uDs5sfdPrO0sfx/TnDr3+D3TcAAAD//wMAUEsDBBQABgAIAAAAIQCT+5Bb3gAAAAgBAAAP&#10;AAAAZHJzL2Rvd25yZXYueG1sTI8xT8MwEIV3JP6DdUhsrdMgCg1xqgrEwIBQUxY2N74mEfE52E7r&#10;/nuOiW7v9N69+65cJzuII/rQO1KwmGcgkBpnemoVfO5eZ48gQtRk9OAIFZwxwLq6vip1YdyJtnis&#10;Yyu4hEKhFXQxjoWUoenQ6jB3IxJ7B+etjjz6VhqvT1xuB5ln2VJa3RNf6PSIzx023/VkGePdyu1b&#10;8vjR11+bmM4v089hp9TtTdo8gYiY4n8Y/vB5Bypm2ruJTBCDglm+4qSC1QIE23n2wGLP4u5+CbIq&#10;5eUD1S8AAAD//wMAUEsBAi0AFAAGAAgAAAAhALaDOJL+AAAA4QEAABMAAAAAAAAAAAAAAAAAAAAA&#10;AFtDb250ZW50X1R5cGVzXS54bWxQSwECLQAUAAYACAAAACEAOP0h/9YAAACUAQAACwAAAAAAAAAA&#10;AAAAAAAvAQAAX3JlbHMvLnJlbHNQSwECLQAUAAYACAAAACEASy1nVf8BAABVBAAADgAAAAAAAAAA&#10;AAAAAAAuAgAAZHJzL2Uyb0RvYy54bWxQSwECLQAUAAYACAAAACEAk/uQW94AAAAIAQAADwAAAAAA&#10;AAAAAAAAAABZBAAAZHJzL2Rvd25yZXYueG1sUEsFBgAAAAAEAAQA8wAAAGQFAAAAAA==&#10;" w14:anchorId="03354132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66C603C2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58B1838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42D0804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995BF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69FCC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91252C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FE6DE3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1CA963F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3F2E799" w14:textId="77777777" w:rsidR="00190ACE" w:rsidRDefault="00190ACE" w:rsidP="00855D6E">
            <w:pPr>
              <w:spacing w:line="276" w:lineRule="auto"/>
            </w:pPr>
          </w:p>
        </w:tc>
      </w:tr>
      <w:tr w:rsidR="00190ACE" w14:paraId="18863C8E" w14:textId="77777777" w:rsidTr="006554D4">
        <w:trPr>
          <w:trHeight w:hRule="exact" w:val="403"/>
        </w:trPr>
        <w:tc>
          <w:tcPr>
            <w:tcW w:w="403" w:type="dxa"/>
          </w:tcPr>
          <w:p w14:paraId="3BBDE3DE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EDB8AC5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767A093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D880EB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A9E1EB" w14:textId="77777777" w:rsidR="00190ACE" w:rsidRDefault="00190ACE" w:rsidP="00855D6E">
            <w:pPr>
              <w:spacing w:line="276" w:lineRule="auto"/>
            </w:pPr>
            <w:r>
              <w:t>A'</w:t>
            </w:r>
          </w:p>
        </w:tc>
        <w:tc>
          <w:tcPr>
            <w:tcW w:w="403" w:type="dxa"/>
          </w:tcPr>
          <w:p w14:paraId="6B4CC105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A95D60C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14186A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9D80EC9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BC057E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82B8FC3" w14:textId="77777777" w:rsidR="00190ACE" w:rsidRDefault="00190ACE" w:rsidP="00855D6E">
            <w:pPr>
              <w:spacing w:line="276" w:lineRule="auto"/>
            </w:pPr>
            <w:r>
              <w:t>D'</w:t>
            </w:r>
          </w:p>
        </w:tc>
        <w:tc>
          <w:tcPr>
            <w:tcW w:w="403" w:type="dxa"/>
          </w:tcPr>
          <w:p w14:paraId="2A36EF47" w14:textId="77777777" w:rsidR="00190ACE" w:rsidRDefault="00190ACE" w:rsidP="00855D6E">
            <w:pPr>
              <w:spacing w:line="276" w:lineRule="auto"/>
            </w:pPr>
          </w:p>
        </w:tc>
      </w:tr>
      <w:tr w:rsidR="00190ACE" w14:paraId="5392E502" w14:textId="77777777" w:rsidTr="006554D4">
        <w:trPr>
          <w:trHeight w:hRule="exact" w:val="403"/>
        </w:trPr>
        <w:tc>
          <w:tcPr>
            <w:tcW w:w="403" w:type="dxa"/>
          </w:tcPr>
          <w:p w14:paraId="70CDCB2E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F89B60" w14:textId="77777777" w:rsidR="00190ACE" w:rsidRDefault="00190A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18175" behindDoc="0" locked="0" layoutInCell="1" allowOverlap="1" wp14:anchorId="1318B290" wp14:editId="3586EE7E">
                      <wp:simplePos x="0" y="0"/>
                      <wp:positionH relativeFrom="column">
                        <wp:posOffset>186690</wp:posOffset>
                      </wp:positionH>
                      <wp:positionV relativeFrom="paragraph">
                        <wp:posOffset>8255</wp:posOffset>
                      </wp:positionV>
                      <wp:extent cx="571500" cy="1009650"/>
                      <wp:effectExtent l="0" t="38100" r="57150" b="19050"/>
                      <wp:wrapNone/>
                      <wp:docPr id="50672" name="Straight Arrow Connector 5067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71500" cy="100965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33BDC84">
                    <v:shape id="Straight Arrow Connector 50672" style="position:absolute;margin-left:14.7pt;margin-top:.65pt;width:45pt;height:79.5pt;flip:y;z-index:252018175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eSrxAQIAAFQEAAAOAAAAZHJzL2Uyb0RvYy54bWysVMGO0zAQvSPxD5bvNGmldtmq6Qp1WS4I&#10;Kha4ex27sWR7rLFp2r9n7KQphROIi+Wx57158zzJ5uHkLDsqjAZ8w+ezmjPlJbTGHxr+7evTm7ec&#10;xSR8Kyx41fCzivxh+/rVpg9rtYAObKuQEYmP6z40vEsprKsqyk45EWcQlKdLDehEohAPVYuiJ3Zn&#10;q0Vdr6oesA0IUsVIp4/DJd8Wfq2VTJ+1jiox23DSlsqKZX3Ja7XdiPUBReiMHGWIf1DhhPFUdKJ6&#10;FEmwH2j+oHJGIkTQaSbBVaC1kar0QN3M69+6ee5EUKUXMieGyab4/2jlp+MemWkbvqxXdwvOvHD0&#10;TM8JhTl0ib1DhJ7twHuyEpANWeRaH+KawDu/xzGKYY/ZgpNGx7Q14TsNRDGF2mSn4vl58lydEpN0&#10;uLybL2t6GUlX87q+Xy3Lo1QDT+YLGNMHBY7lTcPjKG3SNNQQx48xkRICXgAZbD3rifi+JtocR7Cm&#10;fTLWliBPmdpZZEdB85FO8zwPxHCTlYSx733L0jmQMwmN8AerxkzrCZC9GLovu3S2aqj9RWnylroc&#10;NJapvtYTUiqfLjWtp+wM06RuAo6qb4XeAsf8DFVl4v8GPCFKZfBpAjvjAQfPbqtfbdJD/sWBoe9s&#10;wQu05zIXxRoa3eLq+Jnlb+PXuMCvP4PtTwAAAP//AwBQSwMEFAAGAAgAAAAhAIwfx9bbAAAACAEA&#10;AA8AAABkcnMvZG93bnJldi54bWxMT0FOwzAQvCPxB2uRuFGnLapoGqeqQBw4INSUCzc33iYR8TrY&#10;Tuv+ns0Jbjs7szOzxTbZXpzRh86RgvksA4FUO9NRo+Dz8PrwBCJETUb3jlDBFQNsy9ubQufGXWiP&#10;5yo2gk0o5FpBG+OQSxnqFq0OMzcgMXdy3urI0DfSeH1hc9vLRZatpNUdcUKrB3xusf6uRss13q3c&#10;vyWPH131tYvp+jL+nA5K3d+l3QZExBT/xDDV5xsoudPRjWSC6BUs1o+s5P0SxETPJ3zkYZUtQZaF&#10;/P9A+QsAAP//AwBQSwECLQAUAAYACAAAACEAtoM4kv4AAADhAQAAEwAAAAAAAAAAAAAAAAAAAAAA&#10;W0NvbnRlbnRfVHlwZXNdLnhtbFBLAQItABQABgAIAAAAIQA4/SH/1gAAAJQBAAALAAAAAAAAAAAA&#10;AAAAAC8BAABfcmVscy8ucmVsc1BLAQItABQABgAIAAAAIQDheSrxAQIAAFQEAAAOAAAAAAAAAAAA&#10;AAAAAC4CAABkcnMvZTJvRG9jLnhtbFBLAQItABQABgAIAAAAIQCMH8fW2wAAAAgBAAAPAAAAAAAA&#10;AAAAAAAAAFsEAABkcnMvZG93bnJldi54bWxQSwUGAAAAAAQABADzAAAAYwUAAAAA&#10;" w14:anchorId="3DFA8831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596D687F" w14:textId="77777777" w:rsidR="00190ACE" w:rsidRDefault="00190A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17151" behindDoc="0" locked="0" layoutInCell="1" allowOverlap="1" wp14:anchorId="147829BF" wp14:editId="60E65349">
                      <wp:simplePos x="0" y="0"/>
                      <wp:positionH relativeFrom="column">
                        <wp:posOffset>-40641</wp:posOffset>
                      </wp:positionH>
                      <wp:positionV relativeFrom="paragraph">
                        <wp:posOffset>8255</wp:posOffset>
                      </wp:positionV>
                      <wp:extent cx="2181225" cy="1028700"/>
                      <wp:effectExtent l="0" t="38100" r="47625" b="19050"/>
                      <wp:wrapNone/>
                      <wp:docPr id="26" name="Straight Arrow Connector 2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2181225" cy="102870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CCF6799">
                    <v:shape id="Straight Arrow Connector 26" style="position:absolute;margin-left:-3.2pt;margin-top:.65pt;width:171.75pt;height:81pt;flip:y;z-index:252017151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tqcmd/wEAAE8EAAAOAAAAZHJzL2Uyb0RvYy54bWysVE2P0zAUvCPxHyzfaT6kXUrVdIW6LBcE&#10;FQt79zp2Y8lfejZN8u95dtKULqdFXKw4fjNvZvKc7d1gNDkJCMrZhlarkhJhuWuVPTb054+Hd2tK&#10;QmS2ZdpZ0dBRBHq3e/tm2/uNqF3ndCuAIIkNm943tIvRb4oi8E4YFlbOC4uH0oFhEbdwLFpgPbIb&#10;XdRleVv0DloPjosQ8O39dEh3mV9KweM3KYOIRDcUtcW8Ql6f01rstmxzBOY7xWcZ7B9UGKYsNl2o&#10;7llk5Beov6iM4uCCk3HFnSmclIqL7AHdVOULN48d8yJ7wXCCX2IK/4+Wfz0dgKi2ofUtJZYZ/EaP&#10;EZg6dpF8BHA92TtrMUcHBEswr96HDcL29gDzLvgDJPODBEOkVv4JRyHHgQbJkNMel7TFEAnHl3W1&#10;rur6hhKOZ1VZr9+X+XsUE1Ei9BDiZ+EMSQ8NDbOwRdHUhJ2+hIhSEHgGJLC2pEfiD+VNmbUEp1X7&#10;oLROh3nAxF4DOTEcjThUyRoyXFVFpvQn25I4eswlgmL2qMVcqS0CUhiT/fwURy2m3t+FxFjR5qTx&#10;RT/GubDx3FNbrE4wieoW4Kw63YSL0GvgXJ+gIg/7a8ALInd2Ni5go6yDKbPr7peY5FR/TmDynSJ4&#10;du2YByNHg1ObU51vWLoWf+4z/PIf2P0GAAD//wMAUEsDBBQABgAIAAAAIQDxaaeZ3QAAAAgBAAAP&#10;AAAAZHJzL2Rvd25yZXYueG1sTI8xT8MwEIV3JP6DdUhsrVOMAgpxqgrEwIBQUxY2N74mEfE52E6b&#10;/nuOiY7v3rt335Xr2Q3iiCH2njSslhkIpMbbnloNn7vXxSOImAxZM3hCDWeMsK6ur0pTWH+iLR7r&#10;1AouoVgYDV1KYyFlbDp0Ji79iMTewQdnEsvQShvMicvdIO+yLJfO9MQXOjPic4fNdz05xnh3cvs2&#10;B/zo669Nms8v089hp/Xtzbx5ApFwTv9h+MPnHaiYae8nslEMGhb5PSd5rkCwrdTDCsSeda4UyKqU&#10;lw9UvwAAAP//AwBQSwECLQAUAAYACAAAACEAtoM4kv4AAADhAQAAEwAAAAAAAAAAAAAAAAAAAAAA&#10;W0NvbnRlbnRfVHlwZXNdLnhtbFBLAQItABQABgAIAAAAIQA4/SH/1gAAAJQBAAALAAAAAAAAAAAA&#10;AAAAAC8BAABfcmVscy8ucmVsc1BLAQItABQABgAIAAAAIQDtqcmd/wEAAE8EAAAOAAAAAAAAAAAA&#10;AAAAAC4CAABkcnMvZTJvRG9jLnhtbFBLAQItABQABgAIAAAAIQDxaaeZ3QAAAAgBAAAPAAAAAAAA&#10;AAAAAAAAAFkEAABkcnMvZG93bnJldi54bWxQSwUGAAAAAAQABADzAAAAYwUAAAAA&#10;" w14:anchorId="4D2636D0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554EB9EF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83FF1F2" w14:textId="77777777" w:rsidR="00190ACE" w:rsidRDefault="00190ACE" w:rsidP="00855D6E">
            <w:pPr>
              <w:spacing w:line="276" w:lineRule="auto"/>
            </w:pPr>
            <w:r>
              <w:t>B</w:t>
            </w:r>
          </w:p>
        </w:tc>
        <w:tc>
          <w:tcPr>
            <w:tcW w:w="403" w:type="dxa"/>
          </w:tcPr>
          <w:p w14:paraId="5831AEDF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50E98AD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03DB66" w14:textId="77777777" w:rsidR="00190ACE" w:rsidRDefault="00190A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13568" behindDoc="0" locked="0" layoutInCell="1" allowOverlap="1" wp14:anchorId="7F15FB9F" wp14:editId="0962F661">
                      <wp:simplePos x="0" y="0"/>
                      <wp:positionH relativeFrom="column">
                        <wp:posOffset>-805815</wp:posOffset>
                      </wp:positionH>
                      <wp:positionV relativeFrom="paragraph">
                        <wp:posOffset>-496569</wp:posOffset>
                      </wp:positionV>
                      <wp:extent cx="1676400" cy="1009650"/>
                      <wp:effectExtent l="19050" t="19050" r="38100" b="38100"/>
                      <wp:wrapNone/>
                      <wp:docPr id="50673" name="Diamond 5067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676400" cy="1009650"/>
                              </a:xfrm>
                              <a:prstGeom prst="diamond">
                                <a:avLst/>
                              </a:prstGeom>
                              <a:solidFill>
                                <a:srgbClr val="FF000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B77F8B6">
                    <v:shape id="Diamond 50673" style="position:absolute;margin-left:-63.45pt;margin-top:-39.1pt;width:132pt;height:79.5pt;z-index:25201356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AieLkAIAAHcFAAAOAAAAZHJzL2Uyb0RvYy54bWysVM1u2zAMvg/YOwi6r7azJF2DOkXQIsOA&#10;og3WDj0rspQIkERNUuJkTz9KdtygK3YY5oNMiuTHH5G8vjkYTfbCBwW2ptVFSYmwHBplNzX98bz8&#10;9IWSEJltmAYranoUgd7MP364bt1MjGALuhGeIIgNs9bVdBujmxVF4FthWLgAJywKJXjDIrJ+UzSe&#10;tYhudDEqy2nRgm+cBy5CwNu7TkjnGV9KweOjlEFEomuKscV8+nyu01nMr9ls45nbKt6Hwf4hCsOU&#10;RacD1B2LjOy8+gPKKO4hgIwXHEwBUioucg6YTVW+yeZpy5zIuWBxghvKFP4fLH/YrzxRTU0n5fTy&#10;MyWWGXymO8UM2IZ0l1ik1oUZ6j65le+5gGTK+CC9SX/MhRxyYY9DYcUhEo6X1fRyOi6x/hxlVVle&#10;TSe59MWrufMhfhVgSCJq2nQB5Jqy/X2I6BW1T1rJYQCtmqXSOjN+s77VnuwZPvRyWeKX3hZNztSK&#10;lEUXd6biUYtkrO13IbEIGOkoe8ztJwY8xrmwsepEW9aIzs3k3Etq2GSRfWbAhCwxvAG7BzhpdiAn&#10;7C7YXj+Zity9g3H5t8A648EiewYbB2OjLPj3ADRm1Xvu9DH8s9Ikcg3NEVvEQzc7wfGlwie6ZyGu&#10;mMdhwWfFBRAf8ZAa2ppCT1GyBf/rvfukjz2MUkpaHL6ahp875gUl+pvF7r6qxuM0rZkZTy5HyPhz&#10;yfpcYnfmFvDZK1w1jmcy6Ud9IqUH84J7YpG8oohZjr5ryqM/MbexWwq4abhYLLIaTqhj8d4+OZ7A&#10;U1VT/z0fXph3fZ9GbPEHOA0qm73p1U43WVpY7CJIlRv5ta59vXG6c+P0myitj3M+a73uy/lvAAAA&#10;//8DAFBLAwQUAAYACAAAACEAadk4muIAAAALAQAADwAAAGRycy9kb3ducmV2LnhtbEyPTUvEMBCG&#10;7wv+hzCCt92kFfpl00UXRGRZ0NWD3tImNsVkUppst/57sye9zTAP7zxvvV2sIbOa/OCQQ7JhQBR2&#10;Tg7Yc3h/e1wXQHwQKIVxqDj8KA/b5mpVi0q6M76q+Rh6EkPQV4KDDmGsKPWdVlb4jRsVxtuXm6wI&#10;cZ16KidxjuHW0JSxjFoxYPygxah2WnXfx5PlwA7T7kPnn8/7+aXMnszSltnDnvOb6+X+DkhQS/iD&#10;4aIf1aGJTq07ofTEcFgnaVZGNk55kQK5ILd5AqTlULACaFPT/x2aXwAAAP//AwBQSwECLQAUAAYA&#10;CAAAACEAtoM4kv4AAADhAQAAEwAAAAAAAAAAAAAAAAAAAAAAW0NvbnRlbnRfVHlwZXNdLnhtbFBL&#10;AQItABQABgAIAAAAIQA4/SH/1gAAAJQBAAALAAAAAAAAAAAAAAAAAC8BAABfcmVscy8ucmVsc1BL&#10;AQItABQABgAIAAAAIQBFAieLkAIAAHcFAAAOAAAAAAAAAAAAAAAAAC4CAABkcnMvZTJvRG9jLnht&#10;bFBLAQItABQABgAIAAAAIQBp2Tia4gAAAAsBAAAPAAAAAAAAAAAAAAAAAOoEAABkcnMvZG93bnJl&#10;di54bWxQSwUGAAAAAAQABADzAAAA+QUAAAAA&#10;" w14:anchorId="31304FFD"/>
                  </w:pict>
                </mc:Fallback>
              </mc:AlternateContent>
            </w:r>
          </w:p>
        </w:tc>
        <w:tc>
          <w:tcPr>
            <w:tcW w:w="403" w:type="dxa"/>
          </w:tcPr>
          <w:p w14:paraId="5B049485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9C2A28F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AE3258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23CD97" w14:textId="77777777" w:rsidR="00190ACE" w:rsidRDefault="00190ACE" w:rsidP="00855D6E">
            <w:pPr>
              <w:spacing w:line="276" w:lineRule="auto"/>
            </w:pPr>
          </w:p>
        </w:tc>
      </w:tr>
      <w:tr w:rsidR="00190ACE" w14:paraId="236A035B" w14:textId="77777777" w:rsidTr="006554D4">
        <w:trPr>
          <w:trHeight w:hRule="exact" w:val="403"/>
        </w:trPr>
        <w:tc>
          <w:tcPr>
            <w:tcW w:w="403" w:type="dxa"/>
          </w:tcPr>
          <w:p w14:paraId="45685EAF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053B10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3B7A655" w14:textId="77777777" w:rsidR="00190ACE" w:rsidRDefault="00190ACE" w:rsidP="00855D6E">
            <w:pPr>
              <w:spacing w:line="276" w:lineRule="auto"/>
            </w:pPr>
            <w:r>
              <w:t>A</w:t>
            </w:r>
          </w:p>
        </w:tc>
        <w:tc>
          <w:tcPr>
            <w:tcW w:w="403" w:type="dxa"/>
          </w:tcPr>
          <w:p w14:paraId="6774FCB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0F0F36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C73639" w14:textId="77777777" w:rsidR="00190ACE" w:rsidRDefault="00190A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16640" behindDoc="0" locked="0" layoutInCell="1" allowOverlap="1" wp14:anchorId="3492A534" wp14:editId="78D89E0B">
                      <wp:simplePos x="0" y="0"/>
                      <wp:positionH relativeFrom="column">
                        <wp:posOffset>-551180</wp:posOffset>
                      </wp:positionH>
                      <wp:positionV relativeFrom="paragraph">
                        <wp:posOffset>-8255</wp:posOffset>
                      </wp:positionV>
                      <wp:extent cx="914400" cy="504825"/>
                      <wp:effectExtent l="19050" t="19050" r="19050" b="47625"/>
                      <wp:wrapNone/>
                      <wp:docPr id="50674" name="Diamond 5067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14400" cy="504825"/>
                              </a:xfrm>
                              <a:prstGeom prst="diamond">
                                <a:avLst/>
                              </a:prstGeom>
                              <a:solidFill>
                                <a:srgbClr val="00B0F0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808B4B6">
                    <v:shape id="Diamond 50674" style="position:absolute;margin-left:-43.4pt;margin-top:-.65pt;width:1in;height:39.75pt;z-index:252016640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spid="_x0000_s1026" fillcolor="#00b0f0" strokecolor="#243f60 [1604]" strokeweight="2pt" type="#_x0000_t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6/okuiwIAAHUFAAAOAAAAZHJzL2Uyb0RvYy54bWysVMFu2zAMvQ/YPwi6r3aCpO2COkXWIsOA&#10;og3aDj0rshQLkERNUuJkXz9KdtygLXYYloNCmeQj+UTy6npvNNkJHxTYio7OSkqE5VAru6noz+fl&#10;l0tKQmS2ZhqsqOhBBHo9//zpqnUzMYYGdC08QRAbZq2raBOjmxVF4I0wLJyBExaVErxhEa9+U9Se&#10;tYhudDEuy/OiBV87D1yEgF9vOyWdZ3wpBY8PUgYRia4o5hbz6fO5Tmcxv2KzjWeuUbxPg/1DFoYp&#10;i0EHqFsWGdl69Q7KKO4hgIxnHEwBUioucg1Yzah8U81Tw5zItSA5wQ00hf8Hy+93K09UXdFpeX4x&#10;ocQyg890q5gBW5PuI5LUujBD2ye38v0toJgq3ktv0j/WQvaZ2MNArNhHwvHj19FkUiL9HFXTcnI5&#10;nibii1dn50P8LsCQJFS07sJnRtnuLsTO+miVwgXQql4qrfPFb9Y32pMdS89cfiuX+WUxwIlZkWro&#10;ss5SPGiRnLV9FBIpwDzHOWJuPjHgMc6FjaNO1bBadGGmJf76MgaPXFQGTMgS0xuwe4DU2O+xu/p6&#10;++Qqcu8OzuXfEuucB48cGWwcnI2y4D8C0FhVH7mzx/RPqEniGuoDNoiHbnKC40uFT3THQlwxj6OC&#10;r4rjHx/wkBraikIvUdKA//3R92SPHYxaSlocvYqGX1vmBSX6h8Xezt2Cs5ovk+nFGGP4U836VGO3&#10;5gbw2Ue4aBzPYrKP+ihKD+YFt8QiRUUVsxxjV5RHf7zcxG4l4J7hYrHIZjifjsU7++R4Ak+spv57&#10;3r8w7/o+jdjg93AcUzZ706udbfK0sNhGkCo38iuvPd8427lx+j2UlsfpPVu9bsv5HwAAAP//AwBQ&#10;SwMEFAAGAAgAAAAhANxOSqvhAAAACAEAAA8AAABkcnMvZG93bnJldi54bWxMj8FOwzAQRO9I/IO1&#10;SFxQ6zSINgpxqqrAAaoeKFy4ufE2iRqv09hJA1/Pciq3He1o5k22HG0jBux87UjBbBqBQCqcqalU&#10;8PnxMklA+KDJ6MYRKvhGD8v8+irTqXFnesdhF0rBIeRTraAKoU2l9EWFVvupa5H4d3Cd1YFlV0rT&#10;6TOH20bGUTSXVtfEDZVucV1hcdz1VsHmeYjx63W7OvRP7tijPZm7nzelbm/G1SOIgGO4mOEPn9Eh&#10;Z6a968l40SiYJHNGD3zM7kGw4WERg9grWCQxyDyT/wfkvwAAAP//AwBQSwECLQAUAAYACAAAACEA&#10;toM4kv4AAADhAQAAEwAAAAAAAAAAAAAAAAAAAAAAW0NvbnRlbnRfVHlwZXNdLnhtbFBLAQItABQA&#10;BgAIAAAAIQA4/SH/1gAAAJQBAAALAAAAAAAAAAAAAAAAAC8BAABfcmVscy8ucmVsc1BLAQItABQA&#10;BgAIAAAAIQB6/okuiwIAAHUFAAAOAAAAAAAAAAAAAAAAAC4CAABkcnMvZTJvRG9jLnhtbFBLAQIt&#10;ABQABgAIAAAAIQDcTkqr4QAAAAgBAAAPAAAAAAAAAAAAAAAAAOUEAABkcnMvZG93bnJldi54bWxQ&#10;SwUGAAAAAAQABADzAAAA8wUAAAAA&#10;" w14:anchorId="4AFC2FBD"/>
                  </w:pict>
                </mc:Fallback>
              </mc:AlternateContent>
            </w:r>
          </w:p>
        </w:tc>
        <w:tc>
          <w:tcPr>
            <w:tcW w:w="403" w:type="dxa"/>
          </w:tcPr>
          <w:p w14:paraId="5F781DF8" w14:textId="77777777" w:rsidR="00190ACE" w:rsidRDefault="00190ACE" w:rsidP="00855D6E">
            <w:pPr>
              <w:spacing w:line="276" w:lineRule="auto"/>
            </w:pPr>
            <w:r>
              <w:t>D</w:t>
            </w:r>
          </w:p>
        </w:tc>
        <w:tc>
          <w:tcPr>
            <w:tcW w:w="403" w:type="dxa"/>
          </w:tcPr>
          <w:p w14:paraId="1E229746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0122CA6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47BC70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F14F04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519FBE" w14:textId="77777777" w:rsidR="00190ACE" w:rsidRDefault="00190ACE" w:rsidP="00855D6E">
            <w:pPr>
              <w:spacing w:line="276" w:lineRule="auto"/>
            </w:pPr>
          </w:p>
        </w:tc>
      </w:tr>
      <w:tr w:rsidR="00190ACE" w14:paraId="1194E5AA" w14:textId="77777777" w:rsidTr="006554D4">
        <w:trPr>
          <w:trHeight w:hRule="exact" w:val="403"/>
        </w:trPr>
        <w:tc>
          <w:tcPr>
            <w:tcW w:w="403" w:type="dxa"/>
          </w:tcPr>
          <w:p w14:paraId="350F90E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136B56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AD9EED6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5AC46FC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D2BF0B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9BE54AE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5C35387" w14:textId="77777777" w:rsidR="00190ACE" w:rsidRDefault="00190ACE" w:rsidP="00855D6E">
            <w:pPr>
              <w:spacing w:line="276" w:lineRule="auto"/>
            </w:pPr>
            <w:r>
              <w:t xml:space="preserve">  </w:t>
            </w:r>
          </w:p>
        </w:tc>
        <w:tc>
          <w:tcPr>
            <w:tcW w:w="403" w:type="dxa"/>
          </w:tcPr>
          <w:p w14:paraId="1168445A" w14:textId="77777777" w:rsidR="00190ACE" w:rsidRDefault="00190ACE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17664" behindDoc="0" locked="0" layoutInCell="1" allowOverlap="1" wp14:anchorId="29340A41" wp14:editId="4C7A15A3">
                      <wp:simplePos x="0" y="0"/>
                      <wp:positionH relativeFrom="column">
                        <wp:posOffset>-1386840</wp:posOffset>
                      </wp:positionH>
                      <wp:positionV relativeFrom="paragraph">
                        <wp:posOffset>1270</wp:posOffset>
                      </wp:positionV>
                      <wp:extent cx="1438275" cy="533400"/>
                      <wp:effectExtent l="0" t="38100" r="47625" b="19050"/>
                      <wp:wrapNone/>
                      <wp:docPr id="25" name="Straight Arrow Connector 2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1438275" cy="53340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D3AB542">
                    <v:shape id="Straight Arrow Connector 25" style="position:absolute;margin-left:-109.2pt;margin-top:.1pt;width:113.25pt;height:42pt;flip:y;z-index:2520176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3LkZW/AEAAE4EAAAOAAAAZHJzL2Uyb0RvYy54bWysVEuP0zAQviPxHyzfadJ2F5aq6Qp1WS4I&#10;ql3g7nXsxpLtscamaf89YydNeQkJxMWK7fnme2SS9e3RWXZQGA34hs9nNWfKS2iN3zf886f7Fzec&#10;xSR8Kyx41fCTivx28/zZug8rtYAObKuQURMfV31oeJdSWFVVlJ1yIs4gKE+XGtCJRFvcVy2Knro7&#10;Wy3q+mXVA7YBQaoY6fRuuOSb0l9rJdNHraNKzDactKWyYlmf8lpt1mK1RxE6I0cZ4h9UOGE8kU6t&#10;7kQS7CuaX1o5IxEi6DST4CrQ2khVPJCbef2Tm8dOBFW8UDgxTDHF/9dWfjjskJm24Ytrzrxw9I4e&#10;Ewqz7xJ7gwg924L3lCMgoxLKqw9xRbCt3+G4i2GH2fxRo2PamvCFRqHEQQbZsaR9mtJWx8QkHc6v&#10;ljeLV8Qq6e56ubyqy+uohj65X8CY3ilwLD80PI66JkEDhzi8j4mUEPAMyGDrWU8kr+vrukiJYE17&#10;b6zNl2W+1NYiOwiajHScZ2fU4YeqJIx961uWToFiSWiE31s1VlpPgJzF4L48pZNVA/eD0pRqdjmQ&#10;53m+8AkplU9nTuupOsM0qZuAo+o/Acf6DFVl1v8GPCEKM/g0gZ3xgL+TfYlJD/XnBAbfOYInaE9l&#10;Lko0NLQl1fEDy1/F9/sCv/wGNt8AAAD//wMAUEsDBBQABgAIAAAAIQAzikTh2wAAAAYBAAAPAAAA&#10;ZHJzL2Rvd25yZXYueG1sTI7BTsMwEETvSPyDtUjcWidRhaIQp6pAHDgg1JQLNzfeJhHxOthO6/49&#10;ywlOo9XMzrx6m+wkzujD6EhBvs5AIHXOjNQr+Di8rEoQIWoyenKECq4YYNvc3tS6Mu5Cezy3sRdc&#10;QqHSCoYY50rK0A1odVi7GYm9k/NWRz59L43XFy63kyyy7EFaPRIvDHrGpwG7r3axjPFm5f41eXwf&#10;289dTNfn5ft0UOr+Lu0eQURM8S8Mv/j8Aw0zHd1CJohJwarIyw1nFRQg2C9zEEeWTQGyqeV//OYH&#10;AAD//wMAUEsBAi0AFAAGAAgAAAAhALaDOJL+AAAA4QEAABMAAAAAAAAAAAAAAAAAAAAAAFtDb250&#10;ZW50X1R5cGVzXS54bWxQSwECLQAUAAYACAAAACEAOP0h/9YAAACUAQAACwAAAAAAAAAAAAAAAAAv&#10;AQAAX3JlbHMvLnJlbHNQSwECLQAUAAYACAAAACEAty5GVvwBAABOBAAADgAAAAAAAAAAAAAAAAAu&#10;AgAAZHJzL2Uyb0RvYy54bWxQSwECLQAUAAYACAAAACEAM4pE4dsAAAAGAQAADwAAAAAAAAAAAAAA&#10;AABWBAAAZHJzL2Rvd25yZXYueG1sUEsFBgAAAAAEAAQA8wAAAF4FAAAAAA==&#10;" w14:anchorId="220DAD26">
                      <v:stroke endarrow="block"/>
                    </v:shape>
                  </w:pict>
                </mc:Fallback>
              </mc:AlternateContent>
            </w:r>
            <w:r>
              <w:t>C'</w:t>
            </w:r>
          </w:p>
        </w:tc>
        <w:tc>
          <w:tcPr>
            <w:tcW w:w="403" w:type="dxa"/>
          </w:tcPr>
          <w:p w14:paraId="6812F028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99428F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3F45DEE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C430E7" w14:textId="77777777" w:rsidR="00190ACE" w:rsidRDefault="00190ACE" w:rsidP="00855D6E">
            <w:pPr>
              <w:spacing w:line="276" w:lineRule="auto"/>
            </w:pPr>
          </w:p>
        </w:tc>
      </w:tr>
      <w:tr w:rsidR="00190ACE" w14:paraId="1F01BC1E" w14:textId="77777777" w:rsidTr="006554D4">
        <w:trPr>
          <w:trHeight w:hRule="exact" w:val="403"/>
        </w:trPr>
        <w:tc>
          <w:tcPr>
            <w:tcW w:w="403" w:type="dxa"/>
          </w:tcPr>
          <w:p w14:paraId="183B52C6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6E32942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3B28CB6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3CD03C0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B15AA39" w14:textId="77777777" w:rsidR="00190ACE" w:rsidRDefault="00190ACE" w:rsidP="00855D6E">
            <w:pPr>
              <w:spacing w:line="276" w:lineRule="auto"/>
            </w:pPr>
            <w:r>
              <w:t>C</w:t>
            </w:r>
          </w:p>
        </w:tc>
        <w:tc>
          <w:tcPr>
            <w:tcW w:w="403" w:type="dxa"/>
          </w:tcPr>
          <w:p w14:paraId="693045DD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F52478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6851319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A3A512B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A48A31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FA61D65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2C29CAF" w14:textId="77777777" w:rsidR="00190ACE" w:rsidRDefault="00190ACE" w:rsidP="00855D6E">
            <w:pPr>
              <w:spacing w:line="276" w:lineRule="auto"/>
            </w:pPr>
          </w:p>
        </w:tc>
      </w:tr>
      <w:tr w:rsidR="00190ACE" w14:paraId="3EADB6A5" w14:textId="77777777" w:rsidTr="006554D4">
        <w:trPr>
          <w:trHeight w:hRule="exact" w:val="403"/>
        </w:trPr>
        <w:tc>
          <w:tcPr>
            <w:tcW w:w="403" w:type="dxa"/>
          </w:tcPr>
          <w:p w14:paraId="209A9CDF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680E5E9" w14:textId="77777777" w:rsidR="00190ACE" w:rsidRDefault="00190ACE" w:rsidP="00855D6E">
            <w:pPr>
              <w:spacing w:line="276" w:lineRule="auto"/>
            </w:pPr>
            <w:r>
              <w:t>P</w:t>
            </w:r>
          </w:p>
        </w:tc>
        <w:tc>
          <w:tcPr>
            <w:tcW w:w="403" w:type="dxa"/>
          </w:tcPr>
          <w:p w14:paraId="7A00FFBF" w14:textId="77777777" w:rsidR="00190ACE" w:rsidRDefault="00190ACE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018688" behindDoc="0" locked="0" layoutInCell="1" allowOverlap="1" wp14:anchorId="029CE6A2" wp14:editId="58489537">
                      <wp:simplePos x="0" y="0"/>
                      <wp:positionH relativeFrom="column">
                        <wp:posOffset>-118110</wp:posOffset>
                      </wp:positionH>
                      <wp:positionV relativeFrom="paragraph">
                        <wp:posOffset>-66675</wp:posOffset>
                      </wp:positionV>
                      <wp:extent cx="95250" cy="114300"/>
                      <wp:effectExtent l="0" t="0" r="19050" b="19050"/>
                      <wp:wrapNone/>
                      <wp:docPr id="50675" name="Oval 5067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CA0F77D">
                    <v:oval id="Oval 50675" style="position:absolute;margin-left:-9.3pt;margin-top:-5.25pt;width:7.5pt;height:9pt;z-index:2520186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99AF79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4uSbigIAAHAFAAAOAAAAZHJzL2Uyb0RvYy54bWysVEtv2zAMvg/YfxB0X21nSbsGdYqgRYcB&#10;RVusHXpWZakWIImapMTJfv0o+ZFgLXYY5oNMiuTHh0heXO6MJlvhgwJb0+qkpERYDo2yrzX98XTz&#10;6QslITLbMA1W1HQvAr1cffxw0bmlmEELuhGeIIgNy87VtI3RLYsi8FYYFk7ACYtCCd6wiKx/LRrP&#10;OkQ3upiV5WnRgW+cBy5CwNvrXkhXGV9KweO9lEFEomuKscV8+ny+pLNYXbDlq2euVXwIg/1DFIYp&#10;i04nqGsWGdl49QbKKO4hgIwnHEwBUioucg6YTVX+kc1jy5zIuWBxgpvKFP4fLL/bPniimpouytOz&#10;BSWWGXym+y3TpL/BCnUuLFHx0T34gQtIpnR30pv0x0TILld1P1VV7CLheHm+mC2w9BwlVTX/XOai&#10;Fwdb50P8KsCQRNRUaK1cSGmzJdvehoguUXvUStcBtGpulNaZSa0irrQnGHNN465Kj4oWR1pFyqCP&#10;OVNxr0Wy1fa7kJg9RjnLDnPfHcAY58LGqhe1rBG9j0WJ3+hldJ99ZsCELDG6CXsAGDV7kBG7D3bQ&#10;T6Yit+1kXP4tsN54ssiewcbJ2CgL/j0AjVkNnnt9DP+oNIl8gWaPveGhH5rg+I3CF7plIT4wj1OC&#10;j4qTH+/xkBq6msJAUdKC//XefdLH5kUpJR1OXU3Dzw3zghL9zWJbn1fzeRrTzMwXZzNk/LHk5Vhi&#10;N+YK8M0r3DGOZzLpRz2S0oN5xgWxTl5RxCxH3zXl0Y/MVey3Aa4YLtbrrIaj6Vi8tY+OJ/BU1dR+&#10;T7tn5t3QphHb+w7GCX3Tqr1usrSw3kSQKvfxoa5DvXGsc+MMKyjtjWM+ax0W5eo3AAAA//8DAFBL&#10;AwQUAAYACAAAACEAFOW6SN4AAAAIAQAADwAAAGRycy9kb3ducmV2LnhtbEyPTUvDQBCG74L/YRnB&#10;W7pppWmJ2RQRqwhSNBa8brNjEpqdDdnNh//e6Ulv8/HwzjPZbratGLH3jSMFy0UMAql0pqFKwfFz&#10;H21B+KDJ6NYRKvhBD7v8+irTqXETfeBYhEpwCPlUK6hD6FIpfVmj1X7hOiTefbve6sBtX0nT64nD&#10;bStXcZxIqxviC7Xu8LHG8lwMVsHbtHpKzi/75774qsZXexzeaXNQ6vZmfrgHEXAOfzBc9FkdcnY6&#10;uYGMF62CaLlNGL0U8RoEE9EdD04KNmuQeSb/P5D/AgAA//8DAFBLAQItABQABgAIAAAAIQC2gziS&#10;/gAAAOEBAAATAAAAAAAAAAAAAAAAAAAAAABbQ29udGVudF9UeXBlc10ueG1sUEsBAi0AFAAGAAgA&#10;AAAhADj9If/WAAAAlAEAAAsAAAAAAAAAAAAAAAAALwEAAF9yZWxzLy5yZWxzUEsBAi0AFAAGAAgA&#10;AAAhAPHi5JuKAgAAcAUAAA4AAAAAAAAAAAAAAAAALgIAAGRycy9lMm9Eb2MueG1sUEsBAi0AFAAG&#10;AAgAAAAhABTlukjeAAAACAEAAA8AAAAAAAAAAAAAAAAA5AQAAGRycy9kb3ducmV2LnhtbFBLBQYA&#10;AAAABAAEAPMAAADv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13603601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D048254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108B2AC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5BB4887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DA26EE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1441A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28025B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5EF309A" w14:textId="77777777" w:rsidR="00190ACE" w:rsidRDefault="00190ACE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4287218" w14:textId="77777777" w:rsidR="00190ACE" w:rsidRDefault="00190ACE" w:rsidP="00855D6E">
            <w:pPr>
              <w:spacing w:line="276" w:lineRule="auto"/>
            </w:pPr>
          </w:p>
        </w:tc>
      </w:tr>
    </w:tbl>
    <w:p w14:paraId="2944AD10" w14:textId="77777777" w:rsidR="00A601FA" w:rsidRDefault="00A601FA" w:rsidP="00855D6E">
      <w:pPr>
        <w:spacing w:after="160"/>
        <w:rPr>
          <w:rFonts w:ascii="Times New Roman" w:hAnsi="Times New Roman" w:cs="Times New Roman"/>
          <w:b/>
          <w:bCs/>
          <w:sz w:val="24"/>
          <w:szCs w:val="24"/>
        </w:rPr>
      </w:pPr>
    </w:p>
    <w:p w14:paraId="4AAFFF7A" w14:textId="77777777" w:rsidR="00CE5C40" w:rsidRDefault="001D0975" w:rsidP="00CE5C40">
      <w:pPr>
        <w:spacing w:after="160"/>
        <w:rPr>
          <w:rFonts w:ascii="Times New Roman" w:hAnsi="Times New Roman" w:cs="Times New Roman"/>
          <w:b/>
          <w:bCs/>
          <w:sz w:val="24"/>
          <w:szCs w:val="24"/>
        </w:rPr>
      </w:pPr>
      <w:r w:rsidRPr="00A91333">
        <w:rPr>
          <w:rFonts w:ascii="Times New Roman" w:hAnsi="Times New Roman" w:cs="Times New Roman"/>
          <w:b/>
          <w:bCs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bCs/>
          <w:sz w:val="24"/>
          <w:szCs w:val="24"/>
        </w:rPr>
        <w:t>10</w:t>
      </w:r>
      <w:r w:rsidRPr="00A91333">
        <w:rPr>
          <w:rFonts w:ascii="Times New Roman" w:hAnsi="Times New Roman" w:cs="Times New Roman"/>
          <w:b/>
          <w:bCs/>
          <w:sz w:val="24"/>
          <w:szCs w:val="24"/>
        </w:rPr>
        <w:t>.</w:t>
      </w:r>
      <w:r>
        <w:rPr>
          <w:rFonts w:ascii="Times New Roman" w:hAnsi="Times New Roman" w:cs="Times New Roman"/>
          <w:b/>
          <w:bCs/>
          <w:sz w:val="24"/>
          <w:szCs w:val="24"/>
        </w:rPr>
        <w:t>3</w:t>
      </w:r>
      <w:r w:rsidRPr="00A91333">
        <w:rPr>
          <w:rFonts w:ascii="Times New Roman" w:hAnsi="Times New Roman" w:cs="Times New Roman"/>
          <w:b/>
          <w:bCs/>
          <w:sz w:val="24"/>
          <w:szCs w:val="24"/>
        </w:rPr>
        <w:t>.</w:t>
      </w:r>
      <w:r w:rsidR="00A601FA">
        <w:rPr>
          <w:rFonts w:ascii="Times New Roman" w:hAnsi="Times New Roman" w:cs="Times New Roman"/>
          <w:b/>
          <w:bCs/>
          <w:sz w:val="24"/>
          <w:szCs w:val="24"/>
        </w:rPr>
        <w:t>3</w:t>
      </w:r>
      <w:r w:rsidR="00CE5C40">
        <w:rPr>
          <w:rFonts w:ascii="Times New Roman" w:hAnsi="Times New Roman" w:cs="Times New Roman"/>
          <w:b/>
          <w:bCs/>
          <w:sz w:val="24"/>
          <w:szCs w:val="24"/>
        </w:rPr>
        <w:t xml:space="preserve">: Shrink </w:t>
      </w:r>
      <w:r w:rsidR="00731B9F">
        <w:rPr>
          <w:rFonts w:ascii="Times New Roman" w:hAnsi="Times New Roman" w:cs="Times New Roman"/>
          <w:b/>
          <w:bCs/>
          <w:sz w:val="24"/>
          <w:szCs w:val="24"/>
        </w:rPr>
        <w:t>a Trapezoid</w:t>
      </w:r>
      <w:r w:rsidR="00CE5C40">
        <w:rPr>
          <w:rFonts w:ascii="Times New Roman" w:hAnsi="Times New Roman" w:cs="Times New Roman"/>
          <w:b/>
          <w:bCs/>
          <w:sz w:val="24"/>
          <w:szCs w:val="24"/>
        </w:rPr>
        <w:t xml:space="preserve"> by a Factor of </w:t>
      </w:r>
      <w:r w:rsidR="00E47C26" w:rsidRPr="00E47C26">
        <w:rPr>
          <w:rFonts w:ascii="Times New Roman" w:hAnsi="Times New Roman" w:cs="Times New Roman"/>
          <w:b/>
          <w:bCs/>
          <w:noProof/>
          <w:position w:val="-24"/>
          <w:sz w:val="24"/>
          <w:szCs w:val="24"/>
        </w:rPr>
        <w:object w:dxaOrig="240" w:dyaOrig="620" w14:anchorId="739139F1">
          <v:shape id="_x0000_i1262" type="#_x0000_t75" alt="" style="width:11.9pt;height:30.7pt;mso-width-percent:0;mso-height-percent:0;mso-width-percent:0;mso-height-percent:0" o:ole="">
            <v:imagedata r:id="rId111" o:title=""/>
          </v:shape>
          <o:OLEObject Type="Embed" ProgID="Equation.DSMT4" ShapeID="_x0000_i1262" DrawAspect="Content" ObjectID="_1688999010" r:id="rId112"/>
        </w:object>
      </w:r>
      <w:r w:rsidR="00CE5C40">
        <w:rPr>
          <w:rFonts w:ascii="Times New Roman" w:hAnsi="Times New Roman" w:cs="Times New Roman"/>
          <w:b/>
          <w:bCs/>
          <w:sz w:val="24"/>
          <w:szCs w:val="24"/>
        </w:rPr>
        <w:t xml:space="preserve"> </w:t>
      </w:r>
    </w:p>
    <w:p w14:paraId="5CE8BBCB" w14:textId="77777777" w:rsidR="00D44785" w:rsidRPr="00731B9F" w:rsidRDefault="00376795" w:rsidP="00CE5C40">
      <w:pPr>
        <w:spacing w:after="160"/>
        <w:ind w:firstLine="720"/>
        <w:rPr>
          <w:rFonts w:ascii="Times New Roman" w:hAnsi="Times New Roman" w:cs="Times New Roman"/>
          <w:b/>
          <w:bCs/>
          <w:sz w:val="24"/>
          <w:szCs w:val="24"/>
        </w:rPr>
      </w:pPr>
      <w:r w:rsidRPr="00731B9F"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 w:rsidRPr="00731B9F">
        <w:rPr>
          <w:rFonts w:ascii="Times New Roman" w:hAnsi="Times New Roman" w:cs="Times New Roman"/>
          <w:b/>
          <w:sz w:val="24"/>
          <w:szCs w:val="24"/>
        </w:rPr>
        <w:t>10</w:t>
      </w:r>
      <w:r w:rsidRPr="00731B9F">
        <w:rPr>
          <w:rFonts w:ascii="Times New Roman" w:hAnsi="Times New Roman" w:cs="Times New Roman"/>
          <w:b/>
          <w:sz w:val="24"/>
          <w:szCs w:val="24"/>
        </w:rPr>
        <w:t>.3.5</w:t>
      </w:r>
      <w:r w:rsidR="00D44785" w:rsidRPr="00731B9F">
        <w:rPr>
          <w:rFonts w:ascii="Times New Roman" w:hAnsi="Times New Roman" w:cs="Times New Roman"/>
          <w:b/>
          <w:sz w:val="24"/>
          <w:szCs w:val="24"/>
        </w:rPr>
        <w:t>:</w:t>
      </w:r>
      <w:r w:rsidR="006554D4" w:rsidRPr="00731B9F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731B9F" w:rsidRPr="00731B9F">
        <w:rPr>
          <w:rFonts w:ascii="Times New Roman" w:hAnsi="Times New Roman" w:cs="Times New Roman"/>
          <w:b/>
          <w:sz w:val="24"/>
          <w:szCs w:val="24"/>
        </w:rPr>
        <w:t xml:space="preserve">Trapezoid to be </w:t>
      </w:r>
      <w:proofErr w:type="gramStart"/>
      <w:r w:rsidR="00731B9F" w:rsidRPr="00731B9F">
        <w:rPr>
          <w:rFonts w:ascii="Times New Roman" w:hAnsi="Times New Roman" w:cs="Times New Roman"/>
          <w:b/>
          <w:sz w:val="24"/>
          <w:szCs w:val="24"/>
        </w:rPr>
        <w:t>Size-Transformed</w:t>
      </w:r>
      <w:proofErr w:type="gramEnd"/>
      <w:r w:rsidR="00731B9F" w:rsidRPr="00731B9F">
        <w:rPr>
          <w:rFonts w:ascii="Times New Roman" w:hAnsi="Times New Roman" w:cs="Times New Roman"/>
          <w:b/>
          <w:sz w:val="24"/>
          <w:szCs w:val="24"/>
        </w:rPr>
        <w:t xml:space="preserve"> by a Factor of </w:t>
      </w:r>
      <w:r w:rsidR="00E47C26" w:rsidRPr="00E47C26">
        <w:rPr>
          <w:rFonts w:ascii="Times New Roman" w:hAnsi="Times New Roman" w:cs="Times New Roman"/>
          <w:b/>
          <w:bCs/>
          <w:noProof/>
          <w:position w:val="-24"/>
          <w:sz w:val="24"/>
          <w:szCs w:val="24"/>
        </w:rPr>
        <w:object w:dxaOrig="240" w:dyaOrig="620" w14:anchorId="2568D707">
          <v:shape id="_x0000_i1261" type="#_x0000_t75" alt="" style="width:11.9pt;height:30.7pt;mso-width-percent:0;mso-height-percent:0;mso-width-percent:0;mso-height-percent:0" o:ole="">
            <v:imagedata r:id="rId111" o:title=""/>
          </v:shape>
          <o:OLEObject Type="Embed" ProgID="Equation.DSMT4" ShapeID="_x0000_i1261" DrawAspect="Content" ObjectID="_1688999011" r:id="rId113"/>
        </w:object>
      </w:r>
    </w:p>
    <w:tbl>
      <w:tblPr>
        <w:tblStyle w:val="TableGrid"/>
        <w:tblW w:w="0" w:type="auto"/>
        <w:tblInd w:w="745" w:type="dxa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D44785" w14:paraId="21675979" w14:textId="77777777" w:rsidTr="005F33AD">
        <w:trPr>
          <w:trHeight w:hRule="exact" w:val="403"/>
        </w:trPr>
        <w:tc>
          <w:tcPr>
            <w:tcW w:w="403" w:type="dxa"/>
          </w:tcPr>
          <w:p w14:paraId="677937BB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05BEABC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148F40E" w14:textId="77777777" w:rsidR="00D44785" w:rsidRDefault="00D44785" w:rsidP="00855D6E">
            <w:pPr>
              <w:spacing w:line="276" w:lineRule="auto"/>
            </w:pPr>
            <w:r>
              <w:t>B</w:t>
            </w:r>
          </w:p>
        </w:tc>
        <w:tc>
          <w:tcPr>
            <w:tcW w:w="403" w:type="dxa"/>
          </w:tcPr>
          <w:p w14:paraId="76C79B0B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293ECA8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FEAC604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CBB7140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DF4905F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A536A79" w14:textId="77777777" w:rsidR="00D44785" w:rsidRDefault="00D44785" w:rsidP="00855D6E">
            <w:pPr>
              <w:spacing w:line="276" w:lineRule="auto"/>
            </w:pPr>
            <w:r>
              <w:t>C</w:t>
            </w:r>
          </w:p>
        </w:tc>
        <w:tc>
          <w:tcPr>
            <w:tcW w:w="403" w:type="dxa"/>
          </w:tcPr>
          <w:p w14:paraId="2D287541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271B87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B57C682" w14:textId="77777777" w:rsidR="00D44785" w:rsidRDefault="00D44785" w:rsidP="00855D6E">
            <w:pPr>
              <w:spacing w:line="276" w:lineRule="auto"/>
            </w:pPr>
          </w:p>
        </w:tc>
      </w:tr>
      <w:tr w:rsidR="00D44785" w14:paraId="776CF182" w14:textId="77777777" w:rsidTr="005F33AD">
        <w:trPr>
          <w:trHeight w:hRule="exact" w:val="403"/>
        </w:trPr>
        <w:tc>
          <w:tcPr>
            <w:tcW w:w="403" w:type="dxa"/>
          </w:tcPr>
          <w:p w14:paraId="14E02E55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75E2F45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3485356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8B21263" w14:textId="77777777" w:rsidR="00D44785" w:rsidRDefault="00D44785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21760" behindDoc="0" locked="0" layoutInCell="1" allowOverlap="1" wp14:anchorId="420DE06A" wp14:editId="2967172E">
                      <wp:simplePos x="0" y="0"/>
                      <wp:positionH relativeFrom="column">
                        <wp:posOffset>-29846</wp:posOffset>
                      </wp:positionH>
                      <wp:positionV relativeFrom="paragraph">
                        <wp:posOffset>24764</wp:posOffset>
                      </wp:positionV>
                      <wp:extent cx="723900" cy="533400"/>
                      <wp:effectExtent l="38100" t="38100" r="19050" b="19050"/>
                      <wp:wrapNone/>
                      <wp:docPr id="50684" name="Straight Arrow Connector 5068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 flipV="1">
                                <a:off x="0" y="0"/>
                                <a:ext cx="723900" cy="53340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3DB5048">
                    <v:shape id="Straight Arrow Connector 50684" style="position:absolute;margin-left:-2.35pt;margin-top:1.95pt;width:57pt;height:42pt;flip:x y;z-index:2520217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1gW58AEAACoEAAAOAAAAZHJzL2Uyb0RvYy54bWysU02P0zAUvCPxHyzfadJ2u+xWTVeoy8cB&#10;sRUL3L2O3Vjyl55Nk/x7nu00oEVCAnGxnmPPvJnxy+5uMJqcBQTlbEOXi5oSYblrlT019OuXd69u&#10;KAmR2ZZpZ0VDRxHo3f7li13vt2LlOqdbAQRJbNj2vqFdjH5bVYF3wrCwcF5YPJQODIu4hVPVAuuR&#10;3ehqVdfXVe+g9eC4CAG/3pdDus/8UgoeH6QMIhLdUNQW8wp5fUprtd+x7QmY7xSfZLB/UGGYsth0&#10;prpnkZHvoH6jMoqDC07GBXemclIqLrIHdLOsn7l57JgX2QuGE/wcU/h/tPzT+QhEtQ3d1Nc3V5RY&#10;ZvCZHiMwdeoieQPgenJw1mKUDki5han1PmwRfLBHmHbBHyFFMEgwRGrlP+BA0Fx9S1U6Q8NkyOmP&#10;c/piiITjx9er9W2Nb8TxaLNeX2GNzFUhTGAPIb4XzpBUNDRMGmdxpQU7fwyxAC+ABNaW9Kjitt7U&#10;WUlkSr+1LYmjR78RFLMnLaaO2mLj5LB4ylUctShEn4XExFBxaZhnVRw0kDPDKWOcCxuXMxPeTjCp&#10;tJ6BRcIfgdP9BBV5jv8GPCNyZ2fjDDbKOsgBPOseh4tkWe5fEii+UwRPrh3za+docCDz60w/T5r4&#10;X/cZ/vMX3/8AAAD//wMAUEsDBBQABgAIAAAAIQC8Od0s3gAAAAcBAAAPAAAAZHJzL2Rvd25yZXYu&#10;eG1sTI7LTsMwEEX3SPyDNZXYoNaBVuTRTCpAYgNsWsqCnRtPk4h4HMXOg7/HXcHy6l6de/LdbFox&#10;Uu8aywh3qwgEcWl1wxXC8eNlmYBwXrFWrWVC+CEHu+L6KleZthPvaTz4SgQIu0wh1N53mZSurMko&#10;t7IdcejOtjfKh9hXUvdqCnDTyvsoepBGNRweatXRc03l92EwCHKTnPexeX+by9fpSz9Nt5/jcUC8&#10;WcyPWxCeZv83hot+UIciOJ3swNqJFmG5icMSYZ2CuNRRugZxQkjiFGSRy//+xS8AAAD//wMAUEsB&#10;Ai0AFAAGAAgAAAAhALaDOJL+AAAA4QEAABMAAAAAAAAAAAAAAAAAAAAAAFtDb250ZW50X1R5cGVz&#10;XS54bWxQSwECLQAUAAYACAAAACEAOP0h/9YAAACUAQAACwAAAAAAAAAAAAAAAAAvAQAAX3JlbHMv&#10;LnJlbHNQSwECLQAUAAYACAAAACEAbNYFufABAAAqBAAADgAAAAAAAAAAAAAAAAAuAgAAZHJzL2Uy&#10;b0RvYy54bWxQSwECLQAUAAYACAAAACEAvDndLN4AAAAHAQAADwAAAAAAAAAAAAAAAABKBAAAZHJz&#10;L2Rvd25yZXYueG1sUEsFBgAAAAAEAAQA8wAAAFUFAAAAAA==&#10;" w14:anchorId="1A771801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22783B74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98DA2A9" w14:textId="77777777" w:rsidR="00D44785" w:rsidRDefault="00D44785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22784" behindDoc="0" locked="0" layoutInCell="1" allowOverlap="1" wp14:anchorId="72F0FCED" wp14:editId="2223F94D">
                      <wp:simplePos x="0" y="0"/>
                      <wp:positionH relativeFrom="column">
                        <wp:posOffset>172720</wp:posOffset>
                      </wp:positionH>
                      <wp:positionV relativeFrom="paragraph">
                        <wp:posOffset>24764</wp:posOffset>
                      </wp:positionV>
                      <wp:extent cx="685800" cy="504825"/>
                      <wp:effectExtent l="0" t="38100" r="57150" b="28575"/>
                      <wp:wrapNone/>
                      <wp:docPr id="50685" name="Straight Arrow Connector 5068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685800" cy="504825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E212273">
                    <v:shape id="Straight Arrow Connector 50685" style="position:absolute;margin-left:13.6pt;margin-top:1.95pt;width:54pt;height:39.75pt;flip:y;z-index:252022784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" o:spid="_x0000_s1026" strokecolor="#4579b8 [3044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R1RD6QEAACAEAAAOAAAAZHJzL2Uyb0RvYy54bWysU02P0zAQvSPxHyzfadKKrkrVdIW6wAXB&#10;igXuXsduLPlL46Fp/z1jOw2rRUICcbHij/fmvTeT3e3ZWXZSkEzwHV8uWs6Ul6E3/tjxb1/fv9pw&#10;llD4XtjgVccvKvHb/csXuzFu1SoMwfYKGJH4tB1jxwfEuG2aJAflRFqEqDxd6gBOIG3h2PQgRmJ3&#10;tlm17U0zBugjBKlSotO7esn3hV9rJfGz1kkhsx0nbVhWKOtjXpv9TmyPIOJg5CRD/IMKJ4ynojPV&#10;nUDBfoD5jcoZCSEFjQsZXBO0NlIVD+Rm2T5z8zCIqIoXCifFOab0/2jlp9M9MNN3fN3ebNaceeGo&#10;TQ8IwhwHZG8BwsgOwXuKMgCrryi1MaYtgQ/+HqZdiveQIzhrcExbE7/TQJRQyCY7l8wvc+bqjEzS&#10;IRXdtNQZSVfr9vVmtc49aSpNpouQ8IMKjuWPjqdJ2SyplhCnjwkr8ArIYOvZSCretOu2KEFh7Dvf&#10;M7xEcolghD9aNVW0ngpnX9VJ+cKLVZXoi9KUEymuBcuEqoMFdhI0W0JK5XE5M9HrDNPG2hlYJfwR&#10;OL3PUFWm92/AM6JUDh5nsDM+QAngWXU8XyXr+v6aQPWdI3gM/aX0uERDY1i6M/0yec6f7gv814+9&#10;/wkAAP//AwBQSwMEFAAGAAgAAAAhAIuGvlDeAAAABwEAAA8AAABkcnMvZG93bnJldi54bWxMjsFK&#10;w0AURfeC/zA8wY20E5NUa8xLkUpBUSxWcT3NPJNg5k3ITNLo1ztd6fJyL+eefDWZVozUu8YywuU8&#10;AkFcWt1whfD+tpktQTivWKvWMiF8k4NVcXqSq0zbA7/SuPOVCBB2mUKove8yKV1Zk1Fubjvi0H3a&#10;3igfYl9J3atDgJtWxlF0JY1qODzUqqN1TeXXbjAIj5un9J7j4SPZ/qwX+mV86C+eU8Tzs+nuFoSn&#10;yf+N4agf1KEITns7sHaiRYiv47BESG5AHOtkEfIeYZmkIItc/vcvfgEAAP//AwBQSwECLQAUAAYA&#10;CAAAACEAtoM4kv4AAADhAQAAEwAAAAAAAAAAAAAAAAAAAAAAW0NvbnRlbnRfVHlwZXNdLnhtbFBL&#10;AQItABQABgAIAAAAIQA4/SH/1gAAAJQBAAALAAAAAAAAAAAAAAAAAC8BAABfcmVscy8ucmVsc1BL&#10;AQItABQABgAIAAAAIQDbR1RD6QEAACAEAAAOAAAAAAAAAAAAAAAAAC4CAABkcnMvZTJvRG9jLnht&#10;bFBLAQItABQABgAIAAAAIQCLhr5Q3gAAAAcBAAAPAAAAAAAAAAAAAAAAAEMEAABkcnMvZG93bnJl&#10;di54bWxQSwUGAAAAAAQABADzAAAATgUAAAAA&#10;" w14:anchorId="023F55DA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49A61F36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508312A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652C3DE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030EA8C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FA2E0F6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69D30FC" w14:textId="77777777" w:rsidR="00D44785" w:rsidRDefault="00D44785" w:rsidP="00855D6E">
            <w:pPr>
              <w:spacing w:line="276" w:lineRule="auto"/>
            </w:pPr>
          </w:p>
        </w:tc>
      </w:tr>
      <w:tr w:rsidR="00D44785" w14:paraId="5840FCEE" w14:textId="77777777" w:rsidTr="005F33AD">
        <w:trPr>
          <w:trHeight w:hRule="exact" w:val="403"/>
        </w:trPr>
        <w:tc>
          <w:tcPr>
            <w:tcW w:w="403" w:type="dxa"/>
          </w:tcPr>
          <w:p w14:paraId="297A10BF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AE1476D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F7E0AD9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172F009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16F74DF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E33C31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78911F2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0824B5A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1919EC0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840A89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694FAFE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C6DB837" w14:textId="77777777" w:rsidR="00D44785" w:rsidRDefault="00D44785" w:rsidP="00855D6E">
            <w:pPr>
              <w:spacing w:line="276" w:lineRule="auto"/>
            </w:pPr>
          </w:p>
        </w:tc>
      </w:tr>
      <w:tr w:rsidR="00D44785" w14:paraId="65437AFE" w14:textId="77777777" w:rsidTr="005F33AD">
        <w:trPr>
          <w:trHeight w:hRule="exact" w:val="403"/>
        </w:trPr>
        <w:tc>
          <w:tcPr>
            <w:tcW w:w="403" w:type="dxa"/>
          </w:tcPr>
          <w:p w14:paraId="50342654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BAF459F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0ECE30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08D0CA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23ECEEB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94D8AD" w14:textId="77777777" w:rsidR="00D44785" w:rsidRDefault="00D44785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26880" behindDoc="0" locked="0" layoutInCell="1" allowOverlap="1" wp14:anchorId="591FB359" wp14:editId="303035E6">
                      <wp:simplePos x="0" y="0"/>
                      <wp:positionH relativeFrom="column">
                        <wp:posOffset>-903606</wp:posOffset>
                      </wp:positionH>
                      <wp:positionV relativeFrom="paragraph">
                        <wp:posOffset>27305</wp:posOffset>
                      </wp:positionV>
                      <wp:extent cx="1095375" cy="752475"/>
                      <wp:effectExtent l="38100" t="0" r="28575" b="47625"/>
                      <wp:wrapNone/>
                      <wp:docPr id="50686" name="Straight Arrow Connector 5068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1095375" cy="752475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459E9CA">
                    <v:shape id="Straight Arrow Connector 50686" style="position:absolute;margin-left:-71.15pt;margin-top:2.15pt;width:86.25pt;height:59.25pt;flip:x;z-index:252026880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" o:spid="_x0000_s1026" strokecolor="#4579b8 [3044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11d7a6wEAACEEAAAOAAAAZHJzL2Uyb0RvYy54bWysU9tuEzEUfEfiHyy/k90EkrZRNhVKuTwg&#10;GlH4ANdrZy35puNDNvl7jr2bBQFCasWL5dvMmRkfb25PzrKjgmSCb/h8VnOmvAyt8YeGf/v6/tU1&#10;ZwmFb4UNXjX8rBK/3b58senjWi1CF2yrgBGJT+s+NrxDjOuqSrJTTqRZiMrToQ7gBNISDlULoid2&#10;Z6tFXa+qPkAbIUiVEu3eDYd8W/i1VhLvtU4KmW04acMyQhkf81htN2J9ABE7I0cZ4hkqnDCeik5U&#10;dwIF+w7mDypnJIQUNM5kcFXQ2khVPJCbef2bm4dORFW8UDgpTjGl/0crPx/3wEzb8GW9ul5x5oWj&#10;Z3pAEObQIXsLEHq2C95TlAHYcItS62NaE3jn9zCuUtxDjuCkwTFtTfxIDVFCIZvsVDI/T5mrEzJJ&#10;m/P6Zvn6asmZpLOr5eINzYmwGngyX4SEH1RwLE8ankZpk6ahhjh+SjgAL4AMtp71VOSmXtZFCgpj&#10;3/mW4TmSTQQj/MGqsaL1VDgbG6yUGZ6tGoi+KE1BZcmFqbSo2llgR0HNJaRUHucTE93OMG2snYCD&#10;hH8Cx/sZqkr7PgU8IUrl4HECO+MD/E02ni6S9XD/ksDgO0fwGNpzeeQSDfVheZ3xz+RG/3Vd4D9/&#10;9vYHAAAA//8DAFBLAwQUAAYACAAAACEAKNtlQuAAAAAJAQAADwAAAGRycy9kb3ducmV2LnhtbEyP&#10;wUrEMBCG74LvEEbwIrvpplWW2nSRlQVFUVzFc7YZ22IzKU3arT6940lPwzAf/3x/sZldJyYcQutJ&#10;w2qZgECqvG2p1vD2ulusQYRoyJrOE2r4wgCb8vSkMLn1R3rBaR9rwSEUcqOhibHPpQxVg86Epe+R&#10;+PbhB2cir0Mt7WCOHO46qZLkSjrTEn9oTI/bBqvP/eg03O8esltS43v6/L29tE/T3XDxmGl9fjbf&#10;XIOIOMc/GH71WR1Kdjr4kWwQnYbFKlMpsxoyHgykiQJxYFCpNciykP8blD8AAAD//wMAUEsBAi0A&#10;FAAGAAgAAAAhALaDOJL+AAAA4QEAABMAAAAAAAAAAAAAAAAAAAAAAFtDb250ZW50X1R5cGVzXS54&#10;bWxQSwECLQAUAAYACAAAACEAOP0h/9YAAACUAQAACwAAAAAAAAAAAAAAAAAvAQAAX3JlbHMvLnJl&#10;bHNQSwECLQAUAAYACAAAACEAtdXe2usBAAAhBAAADgAAAAAAAAAAAAAAAAAuAgAAZHJzL2Uyb0Rv&#10;Yy54bWxQSwECLQAUAAYACAAAACEAKNtlQuAAAAAJAQAADwAAAAAAAAAAAAAAAABFBAAAZHJzL2Rv&#10;d25yZXYueG1sUEsFBgAAAAAEAAQA8wAAAFIFAAAAAA==&#10;" w14:anchorId="5AA56EBD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7F492D60" w14:textId="77777777" w:rsidR="00D44785" w:rsidRDefault="00D44785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025856" behindDoc="0" locked="0" layoutInCell="1" allowOverlap="1" wp14:anchorId="449086DB" wp14:editId="77925247">
                      <wp:simplePos x="0" y="0"/>
                      <wp:positionH relativeFrom="column">
                        <wp:posOffset>-54610</wp:posOffset>
                      </wp:positionH>
                      <wp:positionV relativeFrom="paragraph">
                        <wp:posOffset>46355</wp:posOffset>
                      </wp:positionV>
                      <wp:extent cx="1000125" cy="733425"/>
                      <wp:effectExtent l="0" t="0" r="66675" b="47625"/>
                      <wp:wrapNone/>
                      <wp:docPr id="50687" name="Straight Arrow Connector 5068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1000125" cy="733425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23ACB0D">
                    <v:shape id="Straight Arrow Connector 50687" style="position:absolute;margin-left:-4.3pt;margin-top:3.65pt;width:78.75pt;height:57.75pt;z-index:25202585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5mFK4wEAABcEAAAOAAAAZHJzL2Uyb0RvYy54bWysU12P0zAQfEfiP1h+p0l69O6omp5QD3hB&#10;UN3BD/A568aSv7Q2TfvvWTtpDgFCAvHi2LFndma83tydrGFHwKi9a3mzqDkDJ32n3aHlX7+8f3XL&#10;WUzCdcJ4By0/Q+R325cvNkNYw9L33nSAjEhcXA+h5X1KYV1VUfZgRVz4AI42lUcrEi3xUHUoBmK3&#10;plrW9XU1eOwCegkx0t/7cZNvC79SINNnpSIkZlpO2lIZsYxPeay2G7E+oAi9lpMM8Q8qrNCOis5U&#10;9yIJ9g31L1RWS/TRq7SQ3lZeKS2heCA3Tf2Tm8deBCheKJwY5pji/6OVn457ZLpr+aq+vr3hzAlL&#10;1/SYUOhDn9hbRD+wnXeOovTIxlOU2hDimsA7t8dpFcMecwQnhTZ/yRw7laTPc9JwSkzSz6au62a5&#10;4kzS3s3V1WuaE031jA4Y0wfwluVJy+MkaFbSlLjF8WNMI/ACyKWNYwMVeVOv6nIsCW3euY6lcyBz&#10;CbVwBwNTReOocLYzGiizdDYwEj2Aoniy5MJUGhN2BtlRUEsJKcGlZmai0xmmtDEzcJTwR+B0PkOh&#10;NO3fgGdEqexdmsFWO4+/k51OF8lqPH9JYPSdI3jy3blcbYmGuq/czvRScnv/uC7w5/e8/Q4AAP//&#10;AwBQSwMEFAAGAAgAAAAhAGflGeDgAAAACAEAAA8AAABkcnMvZG93bnJldi54bWxMj8FOwzAQRO9I&#10;/IO1SNxapwEVE+JUCCgXpIoWKjhu4iUJjddR7Lbh73FPcJvVjGbe5ovRduJAg28da5hNExDElTMt&#10;1xre35YTBcIHZIOdY9LwQx4WxflZjplxR17TYRNqEUvYZ6ihCaHPpPRVQxb91PXE0ftyg8UQz6GW&#10;ZsBjLLedTJNkLi22HBca7OmhoWq32VsN30Y9rpYfn2v5XG532xd8fVrNaq0vL8b7OxCBxvAXhhN+&#10;RIciMpVuz8aLTsNEzWNSw80ViJN9rW5BlFGkqQJZ5PL/A8UvAAAA//8DAFBLAQItABQABgAIAAAA&#10;IQC2gziS/gAAAOEBAAATAAAAAAAAAAAAAAAAAAAAAABbQ29udGVudF9UeXBlc10ueG1sUEsBAi0A&#10;FAAGAAgAAAAhADj9If/WAAAAlAEAAAsAAAAAAAAAAAAAAAAALwEAAF9yZWxzLy5yZWxzUEsBAi0A&#10;FAAGAAgAAAAhAGrmYUrjAQAAFwQAAA4AAAAAAAAAAAAAAAAALgIAAGRycy9lMm9Eb2MueG1sUEsB&#10;Ai0AFAAGAAgAAAAhAGflGeDgAAAACAEAAA8AAAAAAAAAAAAAAAAAPQQAAGRycy9kb3ducmV2Lnht&#10;bFBLBQYAAAAABAAEAPMAAABKBQAAAAA=&#10;" w14:anchorId="14DB3BAC">
                      <v:stroke endarrow="block"/>
                    </v:shape>
                  </w:pict>
                </mc:Fallback>
              </mc:AlternateContent>
            </w: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023808" behindDoc="0" locked="0" layoutInCell="1" allowOverlap="1" wp14:anchorId="436B5C03" wp14:editId="08B5C06D">
                      <wp:simplePos x="0" y="0"/>
                      <wp:positionH relativeFrom="column">
                        <wp:posOffset>-141605</wp:posOffset>
                      </wp:positionH>
                      <wp:positionV relativeFrom="paragraph">
                        <wp:posOffset>-41910</wp:posOffset>
                      </wp:positionV>
                      <wp:extent cx="95250" cy="114300"/>
                      <wp:effectExtent l="0" t="0" r="19050" b="19050"/>
                      <wp:wrapNone/>
                      <wp:docPr id="50688" name="Oval 5068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52028E3">
                    <v:oval id="Oval 50688" style="position:absolute;margin-left:-11.15pt;margin-top:-3.3pt;width:7.5pt;height:9pt;z-index:25202380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7DFF8B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9EVUiQIAAHAFAAAOAAAAZHJzL2Uyb0RvYy54bWysVEtv2zAMvg/YfxB0X21nSdcGdYqgRYcB&#10;RVusHXpWZakWIImapMTJfv0o+ZFgLXYY5oNMiuTHh0heXO6MJlvhgwJb0+qkpERYDo2yrzX98XTz&#10;6YySEJltmAYraroXgV6uPn646NxSzKAF3QhPEMSGZedq2sbolkUReCsMCyfghEWhBG9YRNa/Fo1n&#10;HaIbXczK8rTowDfOAxch4O11L6SrjC+l4PFeyiAi0TXF2GI+fT5f0lmsLtjy1TPXKj6Ewf4hCsOU&#10;RacT1DWLjGy8egNlFPcQQMYTDqYAKRUXOQfMpir/yOaxZU7kXLA4wU1lCv8Plt9tHzxRTU0X5ekZ&#10;PpZlBp/pfss06W+wQp0LS1R8dA9+4AKSKd2d9Cb9MRGyy1XdT1UVu0g4Xp4vZgssPUdJVc0/l7no&#10;xcHW+RC/CjAkETUVWisXUtpsyba3IaJL1B610nUArZobpXVmUquIK+0JxlzTuKvSo6LFkVaRMuhj&#10;zlTca5Fstf0uJGaPUc6yw9x3BzDGubCx6kUta0TvY1HiN3oZ3WefGTAhS4xuwh4ARs0eZMTugx30&#10;k6nIbTsZl38LrDeeLLJnsHEyNsqCfw9AY1aD514fwz8qTSJfoNljb3johyY4fqPwhW5ZiA/M45Tg&#10;o+Lkx3s8pIaupjBQlLTgf713n/SxeVFKSYdTV9Pwc8O8oER/s9jW59V8nsY0M/PFlxky/ljyciyx&#10;G3MF+OYV7hjHM5n0ox5J6cE844JYJ68oYpaj75ry6EfmKvbbAFcMF+t1VsPRdCze2kfHE3iqamq/&#10;p90z825o04jtfQfjhL5p1V43WVpYbyJIlfv4UNeh3jjWuXGGFZT2xjGftQ6LcvUbAAD//wMAUEsD&#10;BBQABgAIAAAAIQCqLd4x3QAAAAgBAAAPAAAAZHJzL2Rvd25yZXYueG1sTI9NS8NAEIbvgv9hGcFb&#10;ummUVNJsiohVBBGNhV63yZiEZmfD7ubDf+940tu8zMM7z+S7xfRiQuc7SwrWqxgEUmXrjhoFh899&#10;dAfCB0217i2hgm/0sCsuL3Kd1XamD5zK0AguIZ9pBW0IQyalr1o02q/sgMS7L+uMDhxdI2unZy43&#10;vUziOJVGd8QXWj3gQ4vVuRyNgtc5eUzPz/snVx6b6cUcxnfavCl1fbXcb0EEXMIfDL/6rA4FO53s&#10;SLUXvYIoSW4Y5SFNQTAQbTifGFzfgixy+f+B4gcAAP//AwBQSwECLQAUAAYACAAAACEAtoM4kv4A&#10;AADhAQAAEwAAAAAAAAAAAAAAAAAAAAAAW0NvbnRlbnRfVHlwZXNdLnhtbFBLAQItABQABgAIAAAA&#10;IQA4/SH/1gAAAJQBAAALAAAAAAAAAAAAAAAAAC8BAABfcmVscy8ucmVsc1BLAQItABQABgAIAAAA&#10;IQCf9EVUiQIAAHAFAAAOAAAAAAAAAAAAAAAAAC4CAABkcnMvZTJvRG9jLnhtbFBLAQItABQABgAI&#10;AAAAIQCqLd4x3QAAAAgBAAAPAAAAAAAAAAAAAAAAAOMEAABkcnMvZG93bnJldi54bWxQSwUGAAAA&#10;AAQABADzAAAA7QUAAAAA&#10;"/>
                  </w:pict>
                </mc:Fallback>
              </mc:AlternateContent>
            </w:r>
            <w:r>
              <w:t>P</w:t>
            </w:r>
          </w:p>
        </w:tc>
        <w:tc>
          <w:tcPr>
            <w:tcW w:w="403" w:type="dxa"/>
          </w:tcPr>
          <w:p w14:paraId="355EB57C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D652865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CCB7611" w14:textId="77777777" w:rsidR="00D44785" w:rsidRDefault="00D44785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24832" behindDoc="0" locked="0" layoutInCell="1" allowOverlap="1" wp14:anchorId="3FA3C733" wp14:editId="091DD2D0">
                      <wp:simplePos x="0" y="0"/>
                      <wp:positionH relativeFrom="column">
                        <wp:posOffset>-1898650</wp:posOffset>
                      </wp:positionH>
                      <wp:positionV relativeFrom="paragraph">
                        <wp:posOffset>-506095</wp:posOffset>
                      </wp:positionV>
                      <wp:extent cx="2076450" cy="1285875"/>
                      <wp:effectExtent l="38100" t="19050" r="38100" b="28575"/>
                      <wp:wrapNone/>
                      <wp:docPr id="50628" name="Trapezoid 5062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2076450" cy="1285875"/>
                              </a:xfrm>
                              <a:prstGeom prst="trapezoid">
                                <a:avLst/>
                              </a:prstGeom>
                              <a:noFill/>
                              <a:ln w="38100">
                                <a:solidFill>
                                  <a:schemeClr val="tx1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54B8250">
                    <v:shape id="Trapezoid 50628" style="position:absolute;margin-left:-149.5pt;margin-top:-39.85pt;width:163.5pt;height:101.25pt;z-index:25202483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2076450,1285875" o:spid="_x0000_s1026" filled="f" strokecolor="black [3213]" strokeweight="3pt" path="m,1285875l321469,,1754981,r321469,1285875l,1285875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/63Z9oAIAAJwFAAAOAAAAZHJzL2Uyb0RvYy54bWysVN9P2zAQfp+0/8Hy+0jStdBFpKgCMU1C&#10;gICJZ+PYJJLj82y3afnrd7aTtGJoD9P6kNq+u+/uvvtxfrHrFNkK61rQFS1OckqE5lC3+rWiP5+u&#10;vywpcZ7pminQoqJ74ejF6vOn896UYgYNqFpYgiDalb2paOO9KbPM8UZ0zJ2AERqFEmzHPF7ta1Zb&#10;1iN6p7JZnp9mPdjaWODCOXy9SkK6ivhSCu7vpHTCE1VRjM3Hr43fl/DNVuesfLXMNC0fwmD/EEXH&#10;Wo1OJ6gr5hnZ2PYPqK7lFhxIf8Khy0DKlouYA2ZT5O+yeWyYETEXJMeZiSb3/2D57fbekrau6CI/&#10;nWGxNOuwTE/IiHiDtibpGWnqjStR+9Hc2+Hm8Bhy3knbhX/MhuwitfuJWrHzhOPjLD87nS+wAhxl&#10;xWy5WJ4tAvnZwdxY578L6Eg4VNSPIURe2fbG+aQ/6gWXGq5bpfCdlUqTvqJfl0WeRwsHqq2DNAhj&#10;P4lLZcmWYSf4XTE4P9LCUJTGiEKiKbV48nslEv6DkMhUSCY5CD16wGScC+2LJGpYLZKrRY6/0dlo&#10;EfNWGgEDssQgJ+wBYNRMICN2ImDQD6YitvhkPGT+N+PJInoG7SfjrtVgP8pMYVaD56Q/kpSoCSy9&#10;QL3HPrKQBswZft1iFW+Y8/fM4kRh5XFL+Dv8SAVYKBhOlDRg3z56D/rY6CilpMdmqKj7tWFWUKJ+&#10;aByBb8V8HkY6XuaLsxle7LHk5ViiN90lYOkL3EeGx2PQ92o8SgvdMy6TdfCKIqY5+q4o93a8XPq0&#10;OXAdcbFeRzUcY8P8jX40PIAHVkODPu2emTVjK+MU3MI4zax818xJN1hqWG88yDZ2+oHXgW9cAbFx&#10;hnUVdszxPWodlurqNwAAAP//AwBQSwMEFAAGAAgAAAAhANzrdnHgAAAACwEAAA8AAABkcnMvZG93&#10;bnJldi54bWxMj81OwzAQhO9IvIO1SNxaBwvIT+NUqBJBQgiJwAO48TaJGtvBdtP07VlOcNvdGc1+&#10;U24XM7IZfRiclXC3ToChbZ0ebCfh6/N5lQELUVmtRmdRwgUDbKvrq1IV2p3tB85N7BiF2FAoCX2M&#10;U8F5aHs0KqzdhJa0g/NGRVp9x7VXZwo3IxdJ8siNGix96NWEux7bY3MyEur3enrxD6+YxmT+ftt1&#10;zX19uEh5e7M8bYBFXOKfGX7xCR0qYtq7k9WBjRJWIs+pTKQpzVNgZBEZHfZkFSIDXpX8f4fqBwAA&#10;//8DAFBLAQItABQABgAIAAAAIQC2gziS/gAAAOEBAAATAAAAAAAAAAAAAAAAAAAAAABbQ29udGVu&#10;dF9UeXBlc10ueG1sUEsBAi0AFAAGAAgAAAAhADj9If/WAAAAlAEAAAsAAAAAAAAAAAAAAAAALwEA&#10;AF9yZWxzLy5yZWxzUEsBAi0AFAAGAAgAAAAhAH/rdn2gAgAAnAUAAA4AAAAAAAAAAAAAAAAALgIA&#10;AGRycy9lMm9Eb2MueG1sUEsBAi0AFAAGAAgAAAAhANzrdnHgAAAACwEAAA8AAAAAAAAAAAAAAAAA&#10;+gQAAGRycy9kb3ducmV2LnhtbFBLBQYAAAAABAAEAPMAAAAHBgAAAAA=&#10;" w14:anchorId="42D4AB09">
                      <v:path arrowok="t" o:connecttype="custom" o:connectlocs="0,1285875;321469,0;1754981,0;2076450,1285875;0,1285875" o:connectangles="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247D600A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8DA2ED4" w14:textId="77777777" w:rsidR="00D44785" w:rsidRDefault="00D44785" w:rsidP="00855D6E">
            <w:pPr>
              <w:spacing w:line="276" w:lineRule="auto"/>
            </w:pPr>
          </w:p>
        </w:tc>
      </w:tr>
      <w:tr w:rsidR="00D44785" w14:paraId="03F5BA1F" w14:textId="77777777" w:rsidTr="005F33AD">
        <w:trPr>
          <w:trHeight w:hRule="exact" w:val="403"/>
        </w:trPr>
        <w:tc>
          <w:tcPr>
            <w:tcW w:w="403" w:type="dxa"/>
          </w:tcPr>
          <w:p w14:paraId="68D24567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5BD662B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E057316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21CE950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A2F5F21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6615041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E508A3B" w14:textId="77777777" w:rsidR="00D44785" w:rsidRDefault="00D44785" w:rsidP="00855D6E">
            <w:pPr>
              <w:spacing w:line="276" w:lineRule="auto"/>
            </w:pPr>
            <w:r>
              <w:t xml:space="preserve">  </w:t>
            </w:r>
          </w:p>
        </w:tc>
        <w:tc>
          <w:tcPr>
            <w:tcW w:w="403" w:type="dxa"/>
          </w:tcPr>
          <w:p w14:paraId="62D3D13F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30F5997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EECF1CA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30496A4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13FD9F" w14:textId="77777777" w:rsidR="00D44785" w:rsidRDefault="00D44785" w:rsidP="00855D6E">
            <w:pPr>
              <w:spacing w:line="276" w:lineRule="auto"/>
            </w:pPr>
          </w:p>
        </w:tc>
      </w:tr>
      <w:tr w:rsidR="00D44785" w14:paraId="63E2087E" w14:textId="77777777" w:rsidTr="005F33AD">
        <w:trPr>
          <w:trHeight w:hRule="exact" w:val="403"/>
        </w:trPr>
        <w:tc>
          <w:tcPr>
            <w:tcW w:w="403" w:type="dxa"/>
          </w:tcPr>
          <w:p w14:paraId="04F1E665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F206DD5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A22669D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C74D89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CF63298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BFFE968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3A9FBBE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B2B9460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E7CD04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4B0D763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F43CF01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690B45" w14:textId="77777777" w:rsidR="00D44785" w:rsidRDefault="00D44785" w:rsidP="00855D6E">
            <w:pPr>
              <w:spacing w:line="276" w:lineRule="auto"/>
            </w:pPr>
          </w:p>
        </w:tc>
      </w:tr>
      <w:tr w:rsidR="00D44785" w14:paraId="4174FE1A" w14:textId="77777777" w:rsidTr="005F33AD">
        <w:trPr>
          <w:trHeight w:hRule="exact" w:val="403"/>
        </w:trPr>
        <w:tc>
          <w:tcPr>
            <w:tcW w:w="403" w:type="dxa"/>
          </w:tcPr>
          <w:p w14:paraId="716CACFA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34DF8A" w14:textId="77777777" w:rsidR="00D44785" w:rsidRDefault="00D44785" w:rsidP="00855D6E">
            <w:pPr>
              <w:spacing w:line="276" w:lineRule="auto"/>
            </w:pPr>
            <w:r>
              <w:t>A</w:t>
            </w:r>
          </w:p>
        </w:tc>
        <w:tc>
          <w:tcPr>
            <w:tcW w:w="403" w:type="dxa"/>
          </w:tcPr>
          <w:p w14:paraId="1470A08E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FCC1EF5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CC7FC3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44E1EC1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3FE8D75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78595F3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AD659F3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C45B4D8" w14:textId="77777777" w:rsidR="00D44785" w:rsidRDefault="00D44785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93775CB" w14:textId="77777777" w:rsidR="00D44785" w:rsidRDefault="00D44785" w:rsidP="00855D6E">
            <w:pPr>
              <w:spacing w:line="276" w:lineRule="auto"/>
            </w:pPr>
            <w:r>
              <w:t>D</w:t>
            </w:r>
          </w:p>
        </w:tc>
        <w:tc>
          <w:tcPr>
            <w:tcW w:w="403" w:type="dxa"/>
          </w:tcPr>
          <w:p w14:paraId="0FAED6D9" w14:textId="77777777" w:rsidR="00D44785" w:rsidRDefault="00D44785" w:rsidP="00855D6E">
            <w:pPr>
              <w:spacing w:line="276" w:lineRule="auto"/>
            </w:pPr>
          </w:p>
        </w:tc>
      </w:tr>
    </w:tbl>
    <w:p w14:paraId="4044F8EC" w14:textId="77777777" w:rsidR="00CE5C40" w:rsidRDefault="00CE5C40" w:rsidP="00855D6E">
      <w:pPr>
        <w:spacing w:after="160"/>
        <w:ind w:left="720"/>
        <w:rPr>
          <w:rFonts w:ascii="Times New Roman" w:hAnsi="Times New Roman" w:cs="Times New Roman"/>
          <w:sz w:val="24"/>
          <w:szCs w:val="24"/>
        </w:rPr>
      </w:pPr>
    </w:p>
    <w:p w14:paraId="310E4888" w14:textId="77777777" w:rsidR="00731B9F" w:rsidRDefault="00731B9F" w:rsidP="00731B9F">
      <w:pPr>
        <w:spacing w:after="160"/>
        <w:ind w:left="360" w:firstLine="36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>Step 1: Measure the distances from point P to each vertex of the trapezoid.</w:t>
      </w:r>
    </w:p>
    <w:p w14:paraId="0C01583C" w14:textId="77777777" w:rsidR="00731B9F" w:rsidRDefault="00731B9F" w:rsidP="00731B9F">
      <w:pPr>
        <w:spacing w:after="160"/>
        <w:ind w:left="72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>The distances from point P to the vertices are PA, PB, PC, and PD, respectively.</w:t>
      </w:r>
    </w:p>
    <w:p w14:paraId="2AA2AC92" w14:textId="77777777" w:rsidR="00731B9F" w:rsidRDefault="00731B9F" w:rsidP="00731B9F">
      <w:pPr>
        <w:spacing w:after="160"/>
        <w:ind w:left="360" w:firstLine="36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>Step 2: Multiply these di</w:t>
      </w:r>
      <w:r w:rsidR="007529DC">
        <w:rPr>
          <w:rFonts w:ascii="Times New Roman" w:hAnsi="Times New Roman" w:cs="Times New Roman"/>
          <w:bCs/>
          <w:sz w:val="24"/>
          <w:szCs w:val="24"/>
        </w:rPr>
        <w:t>stance</w:t>
      </w:r>
      <w:r w:rsidR="00284F1F">
        <w:rPr>
          <w:rFonts w:ascii="Times New Roman" w:hAnsi="Times New Roman" w:cs="Times New Roman"/>
          <w:bCs/>
          <w:sz w:val="24"/>
          <w:szCs w:val="24"/>
        </w:rPr>
        <w:t>s</w:t>
      </w:r>
      <w:r w:rsidR="007529DC">
        <w:rPr>
          <w:rFonts w:ascii="Times New Roman" w:hAnsi="Times New Roman" w:cs="Times New Roman"/>
          <w:bCs/>
          <w:sz w:val="24"/>
          <w:szCs w:val="24"/>
        </w:rPr>
        <w:t xml:space="preserve"> by the scale factor </w:t>
      </w:r>
      <w:r w:rsidR="00E47C26" w:rsidRPr="00E47C26">
        <w:rPr>
          <w:rFonts w:ascii="Times New Roman" w:hAnsi="Times New Roman" w:cs="Times New Roman"/>
          <w:b/>
          <w:bCs/>
          <w:noProof/>
          <w:position w:val="-24"/>
          <w:sz w:val="24"/>
          <w:szCs w:val="24"/>
        </w:rPr>
        <w:object w:dxaOrig="240" w:dyaOrig="620" w14:anchorId="582D1C86">
          <v:shape id="_x0000_i1260" type="#_x0000_t75" alt="" style="width:11.9pt;height:30.7pt;mso-width-percent:0;mso-height-percent:0;mso-width-percent:0;mso-height-percent:0" o:ole="">
            <v:imagedata r:id="rId111" o:title=""/>
          </v:shape>
          <o:OLEObject Type="Embed" ProgID="Equation.DSMT4" ShapeID="_x0000_i1260" DrawAspect="Content" ObjectID="_1688999012" r:id="rId114"/>
        </w:object>
      </w:r>
      <w:r>
        <w:rPr>
          <w:rFonts w:ascii="Times New Roman" w:hAnsi="Times New Roman" w:cs="Times New Roman"/>
          <w:bCs/>
          <w:sz w:val="24"/>
          <w:szCs w:val="24"/>
        </w:rPr>
        <w:t>.</w:t>
      </w:r>
    </w:p>
    <w:p w14:paraId="3DC32E69" w14:textId="77777777" w:rsidR="00731B9F" w:rsidRDefault="00731B9F" w:rsidP="00731B9F">
      <w:pPr>
        <w:spacing w:after="160"/>
        <w:ind w:left="36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ab/>
        <w:t>The distances</w:t>
      </w:r>
      <w:r w:rsidR="007529DC">
        <w:rPr>
          <w:rFonts w:ascii="Times New Roman" w:hAnsi="Times New Roman" w:cs="Times New Roman"/>
          <w:bCs/>
          <w:sz w:val="24"/>
          <w:szCs w:val="24"/>
        </w:rPr>
        <w:t xml:space="preserve"> of the new points from P are: </w:t>
      </w:r>
      <w:r w:rsidR="00E47C26" w:rsidRPr="00E47C26">
        <w:rPr>
          <w:rFonts w:ascii="Times New Roman" w:hAnsi="Times New Roman" w:cs="Times New Roman"/>
          <w:b/>
          <w:bCs/>
          <w:noProof/>
          <w:position w:val="-24"/>
          <w:sz w:val="24"/>
          <w:szCs w:val="24"/>
        </w:rPr>
        <w:object w:dxaOrig="240" w:dyaOrig="620" w14:anchorId="55AC2BE7">
          <v:shape id="_x0000_i1259" type="#_x0000_t75" alt="" style="width:11.9pt;height:30.7pt;mso-width-percent:0;mso-height-percent:0;mso-width-percent:0;mso-height-percent:0" o:ole="">
            <v:imagedata r:id="rId111" o:title=""/>
          </v:shape>
          <o:OLEObject Type="Embed" ProgID="Equation.DSMT4" ShapeID="_x0000_i1259" DrawAspect="Content" ObjectID="_1688999013" r:id="rId115"/>
        </w:object>
      </w:r>
      <w:r w:rsidR="007529DC">
        <w:rPr>
          <w:rFonts w:ascii="Times New Roman" w:hAnsi="Times New Roman" w:cs="Times New Roman"/>
          <w:bCs/>
          <w:sz w:val="24"/>
          <w:szCs w:val="24"/>
        </w:rPr>
        <w:t xml:space="preserve">PA, </w:t>
      </w:r>
      <w:r w:rsidR="00E47C26" w:rsidRPr="00E47C26">
        <w:rPr>
          <w:rFonts w:ascii="Times New Roman" w:hAnsi="Times New Roman" w:cs="Times New Roman"/>
          <w:b/>
          <w:bCs/>
          <w:noProof/>
          <w:position w:val="-24"/>
          <w:sz w:val="24"/>
          <w:szCs w:val="24"/>
        </w:rPr>
        <w:object w:dxaOrig="240" w:dyaOrig="620" w14:anchorId="491D13FC">
          <v:shape id="_x0000_i1258" type="#_x0000_t75" alt="" style="width:11.9pt;height:30.7pt;mso-width-percent:0;mso-height-percent:0;mso-width-percent:0;mso-height-percent:0" o:ole="">
            <v:imagedata r:id="rId111" o:title=""/>
          </v:shape>
          <o:OLEObject Type="Embed" ProgID="Equation.DSMT4" ShapeID="_x0000_i1258" DrawAspect="Content" ObjectID="_1688999014" r:id="rId116"/>
        </w:object>
      </w:r>
      <w:r w:rsidR="007529DC">
        <w:rPr>
          <w:rFonts w:ascii="Times New Roman" w:hAnsi="Times New Roman" w:cs="Times New Roman"/>
          <w:bCs/>
          <w:sz w:val="24"/>
          <w:szCs w:val="24"/>
        </w:rPr>
        <w:t xml:space="preserve">PB, </w:t>
      </w:r>
      <w:r w:rsidR="00E47C26" w:rsidRPr="00E47C26">
        <w:rPr>
          <w:rFonts w:ascii="Times New Roman" w:hAnsi="Times New Roman" w:cs="Times New Roman"/>
          <w:b/>
          <w:bCs/>
          <w:noProof/>
          <w:position w:val="-24"/>
          <w:sz w:val="24"/>
          <w:szCs w:val="24"/>
        </w:rPr>
        <w:object w:dxaOrig="240" w:dyaOrig="620" w14:anchorId="7B9486EE">
          <v:shape id="_x0000_i1257" type="#_x0000_t75" alt="" style="width:11.9pt;height:30.7pt;mso-width-percent:0;mso-height-percent:0;mso-width-percent:0;mso-height-percent:0" o:ole="">
            <v:imagedata r:id="rId111" o:title=""/>
          </v:shape>
          <o:OLEObject Type="Embed" ProgID="Equation.DSMT4" ShapeID="_x0000_i1257" DrawAspect="Content" ObjectID="_1688999015" r:id="rId117"/>
        </w:object>
      </w:r>
      <w:r w:rsidR="007529DC">
        <w:rPr>
          <w:rFonts w:ascii="Times New Roman" w:hAnsi="Times New Roman" w:cs="Times New Roman"/>
          <w:bCs/>
          <w:sz w:val="24"/>
          <w:szCs w:val="24"/>
        </w:rPr>
        <w:t xml:space="preserve">PC, and </w:t>
      </w:r>
      <w:r w:rsidR="00E47C26" w:rsidRPr="00E47C26">
        <w:rPr>
          <w:rFonts w:ascii="Times New Roman" w:hAnsi="Times New Roman" w:cs="Times New Roman"/>
          <w:b/>
          <w:bCs/>
          <w:noProof/>
          <w:position w:val="-24"/>
          <w:sz w:val="24"/>
          <w:szCs w:val="24"/>
        </w:rPr>
        <w:object w:dxaOrig="240" w:dyaOrig="620" w14:anchorId="0C09573E">
          <v:shape id="_x0000_i1256" type="#_x0000_t75" alt="" style="width:11.9pt;height:30.7pt;mso-width-percent:0;mso-height-percent:0;mso-width-percent:0;mso-height-percent:0" o:ole="">
            <v:imagedata r:id="rId111" o:title=""/>
          </v:shape>
          <o:OLEObject Type="Embed" ProgID="Equation.DSMT4" ShapeID="_x0000_i1256" DrawAspect="Content" ObjectID="_1688999016" r:id="rId118"/>
        </w:object>
      </w:r>
      <w:r>
        <w:rPr>
          <w:rFonts w:ascii="Times New Roman" w:hAnsi="Times New Roman" w:cs="Times New Roman"/>
          <w:bCs/>
          <w:sz w:val="24"/>
          <w:szCs w:val="24"/>
        </w:rPr>
        <w:t>PD.</w:t>
      </w:r>
    </w:p>
    <w:p w14:paraId="03D85607" w14:textId="77777777" w:rsidR="00CE5C40" w:rsidRPr="007529DC" w:rsidRDefault="00731B9F" w:rsidP="007529DC">
      <w:pPr>
        <w:spacing w:after="160"/>
        <w:ind w:left="72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Step 3: Measure these distances from point P in the direction of each vertex A, B, C, and D as shown below.</w:t>
      </w:r>
    </w:p>
    <w:p w14:paraId="1D6902E4" w14:textId="77777777" w:rsidR="00F22620" w:rsidRPr="00731B9F" w:rsidRDefault="00F22620" w:rsidP="00855D6E">
      <w:pPr>
        <w:spacing w:after="160"/>
        <w:ind w:left="720"/>
        <w:rPr>
          <w:rFonts w:ascii="Times New Roman" w:hAnsi="Times New Roman" w:cs="Times New Roman"/>
          <w:b/>
          <w:sz w:val="24"/>
          <w:szCs w:val="24"/>
        </w:rPr>
      </w:pPr>
      <w:r w:rsidRPr="00731B9F">
        <w:rPr>
          <w:rFonts w:ascii="Times New Roman" w:hAnsi="Times New Roman" w:cs="Times New Roman"/>
          <w:b/>
          <w:sz w:val="24"/>
          <w:szCs w:val="24"/>
        </w:rPr>
        <w:lastRenderedPageBreak/>
        <w:t xml:space="preserve">Figure </w:t>
      </w:r>
      <w:r w:rsidR="00471A18" w:rsidRPr="00731B9F">
        <w:rPr>
          <w:rFonts w:ascii="Times New Roman" w:hAnsi="Times New Roman" w:cs="Times New Roman"/>
          <w:b/>
          <w:sz w:val="24"/>
          <w:szCs w:val="24"/>
        </w:rPr>
        <w:t>10</w:t>
      </w:r>
      <w:r w:rsidRPr="00731B9F">
        <w:rPr>
          <w:rFonts w:ascii="Times New Roman" w:hAnsi="Times New Roman" w:cs="Times New Roman"/>
          <w:b/>
          <w:sz w:val="24"/>
          <w:szCs w:val="24"/>
        </w:rPr>
        <w:t>.3.</w:t>
      </w:r>
      <w:r w:rsidR="00376795" w:rsidRPr="00731B9F">
        <w:rPr>
          <w:rFonts w:ascii="Times New Roman" w:hAnsi="Times New Roman" w:cs="Times New Roman"/>
          <w:b/>
          <w:sz w:val="24"/>
          <w:szCs w:val="24"/>
        </w:rPr>
        <w:t>6</w:t>
      </w:r>
      <w:r w:rsidRPr="00731B9F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731B9F" w:rsidRPr="00731B9F">
        <w:rPr>
          <w:rFonts w:ascii="Times New Roman" w:hAnsi="Times New Roman" w:cs="Times New Roman"/>
          <w:b/>
          <w:sz w:val="24"/>
          <w:szCs w:val="24"/>
        </w:rPr>
        <w:t xml:space="preserve">Trapezoid Shrunk by a Factor of </w:t>
      </w:r>
      <w:r w:rsidR="00E47C26" w:rsidRPr="00E47C26">
        <w:rPr>
          <w:rFonts w:ascii="Times New Roman" w:hAnsi="Times New Roman" w:cs="Times New Roman"/>
          <w:b/>
          <w:bCs/>
          <w:noProof/>
          <w:position w:val="-24"/>
          <w:sz w:val="24"/>
          <w:szCs w:val="24"/>
        </w:rPr>
        <w:object w:dxaOrig="240" w:dyaOrig="620" w14:anchorId="5D64A5E3">
          <v:shape id="_x0000_i1255" type="#_x0000_t75" alt="" style="width:11.9pt;height:30.7pt;mso-width-percent:0;mso-height-percent:0;mso-width-percent:0;mso-height-percent:0" o:ole="">
            <v:imagedata r:id="rId111" o:title=""/>
          </v:shape>
          <o:OLEObject Type="Embed" ProgID="Equation.DSMT4" ShapeID="_x0000_i1255" DrawAspect="Content" ObjectID="_1688999017" r:id="rId119"/>
        </w:object>
      </w:r>
    </w:p>
    <w:tbl>
      <w:tblPr>
        <w:tblStyle w:val="TableGrid"/>
        <w:tblW w:w="0" w:type="auto"/>
        <w:tblInd w:w="775" w:type="dxa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F22620" w14:paraId="1DCE38C0" w14:textId="77777777" w:rsidTr="00E814F9">
        <w:trPr>
          <w:trHeight w:hRule="exact" w:val="403"/>
        </w:trPr>
        <w:tc>
          <w:tcPr>
            <w:tcW w:w="403" w:type="dxa"/>
          </w:tcPr>
          <w:p w14:paraId="60A0AF15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F6992B2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02D76E0" w14:textId="77777777" w:rsidR="00F22620" w:rsidRDefault="00F22620" w:rsidP="00855D6E">
            <w:pPr>
              <w:spacing w:line="276" w:lineRule="auto"/>
            </w:pPr>
            <w:r>
              <w:t>B</w:t>
            </w:r>
          </w:p>
        </w:tc>
        <w:tc>
          <w:tcPr>
            <w:tcW w:w="403" w:type="dxa"/>
          </w:tcPr>
          <w:p w14:paraId="4B3662C4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077C88E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E55B0C7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86B76D3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DBA21EE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8B47C2C" w14:textId="77777777" w:rsidR="00F22620" w:rsidRDefault="00F22620" w:rsidP="00855D6E">
            <w:pPr>
              <w:spacing w:line="276" w:lineRule="auto"/>
            </w:pPr>
            <w:r>
              <w:t>C</w:t>
            </w:r>
          </w:p>
        </w:tc>
        <w:tc>
          <w:tcPr>
            <w:tcW w:w="403" w:type="dxa"/>
          </w:tcPr>
          <w:p w14:paraId="0F0C5182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69F95D2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3437438" w14:textId="77777777" w:rsidR="00F22620" w:rsidRDefault="00F22620" w:rsidP="00855D6E">
            <w:pPr>
              <w:spacing w:line="276" w:lineRule="auto"/>
            </w:pPr>
          </w:p>
        </w:tc>
      </w:tr>
      <w:tr w:rsidR="00F22620" w14:paraId="1EF74344" w14:textId="77777777" w:rsidTr="00E814F9">
        <w:trPr>
          <w:trHeight w:hRule="exact" w:val="403"/>
        </w:trPr>
        <w:tc>
          <w:tcPr>
            <w:tcW w:w="403" w:type="dxa"/>
          </w:tcPr>
          <w:p w14:paraId="0B63DE44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152993E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8CD9E64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3422503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B92D741" w14:textId="77777777" w:rsidR="00F22620" w:rsidRDefault="00F22620" w:rsidP="00855D6E">
            <w:pPr>
              <w:spacing w:line="276" w:lineRule="auto"/>
            </w:pPr>
            <w:r>
              <w:t>B'</w:t>
            </w:r>
          </w:p>
        </w:tc>
        <w:tc>
          <w:tcPr>
            <w:tcW w:w="403" w:type="dxa"/>
          </w:tcPr>
          <w:p w14:paraId="5B58B97F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5D111A7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09F2FAC" w14:textId="77777777" w:rsidR="00F22620" w:rsidRDefault="00F2262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28928" behindDoc="0" locked="0" layoutInCell="1" allowOverlap="1" wp14:anchorId="793CD06D" wp14:editId="2D14D312">
                      <wp:simplePos x="0" y="0"/>
                      <wp:positionH relativeFrom="column">
                        <wp:posOffset>-340360</wp:posOffset>
                      </wp:positionH>
                      <wp:positionV relativeFrom="paragraph">
                        <wp:posOffset>27940</wp:posOffset>
                      </wp:positionV>
                      <wp:extent cx="685800" cy="504825"/>
                      <wp:effectExtent l="0" t="38100" r="57150" b="28575"/>
                      <wp:wrapNone/>
                      <wp:docPr id="50689" name="Straight Arrow Connector 5068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685800" cy="504825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52A43B9">
                    <v:shape id="Straight Arrow Connector 50689" style="position:absolute;margin-left:-26.8pt;margin-top:2.2pt;width:54pt;height:39.75pt;flip:y;z-index:252028928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" o:spid="_x0000_s1026" strokecolor="#4579b8 [3044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m85b6gEAACAEAAAOAAAAZHJzL2Uyb0RvYy54bWysU02P0zAUvCPxHyzfadKKVN2o6Qp1gQuC&#10;igXuXsdOLPlLz6Zp/z3PdhrQIiGBuFjxx8ybmfeyv78YTc4CgnK2o+tVTYmw3PXKDh39+uXdqx0l&#10;ITLbM+2s6OhVBHp/ePliP/lWbNzodC+AIIkN7eQ7Osbo26oKfBSGhZXzwuKldGBYxC0MVQ9sQnaj&#10;q01db6vJQe/BcRECnj6US3rI/FIKHj9JGUQkuqOoLeYV8vqU1uqwZ+0AzI+KzzLYP6gwTFksulA9&#10;sMjId1C/URnFwQUn44o7UzkpFRfZA7pZ18/cPI7Mi+wFwwl+iSn8P1r+8XwCovqONvV2d0eJZQbb&#10;9BiBqWGM5A2Am8jRWYtROiDlFaY2+dAi+GhPMO+CP0GK4CLBEKmV/4YDkUNBm+SSM78umYtLJBwP&#10;t7tmV2NnOF419evdpkk9qQpNovMQ4nvhDEkfHQ2zskVSKcHOH0IswBsggbUlE6q4q5s6K4lM6be2&#10;J/Hq0WUExeygxVxRWyycfBUn+StetShEn4XEnFBxKZgnVBw1kDPD2WKcCxvXCxO+TjCptF6ARcIf&#10;gfP7BBV5ev8GvCByZWfjAjbKOsgBPKseLzfJsry/JVB8pwieXH/NPc7R4Bjm7sy/TJrzX/cZ/vPH&#10;PvwAAAD//wMAUEsDBBQABgAIAAAAIQCz2K2n3wAAAAcBAAAPAAAAZHJzL2Rvd25yZXYueG1sTI5B&#10;S8NAFITvgv9heYIXaTc2SakxL0UqBaWiWMXzNvtMgtm3IbtJo7/e7UlPwzDDzJevJ9OKkXrXWEa4&#10;nkcgiEurG64Q3t+2sxUI5xVr1VomhG9ysC7Oz3KVaXvkVxr3vhJhhF2mEGrvu0xKV9ZklJvbjjhk&#10;n7Y3ygfbV1L36hjGTSsXUbSURjUcHmrV0aam8ms/GITH7S6558XwEb/8bFL9PD70V08J4uXFdHcL&#10;wtPk/8pwwg/oUASmgx1YO9EizNJ4GaoISQIi5OlJDwir+AZkkcv//MUvAAAA//8DAFBLAQItABQA&#10;BgAIAAAAIQC2gziS/gAAAOEBAAATAAAAAAAAAAAAAAAAAAAAAABbQ29udGVudF9UeXBlc10ueG1s&#10;UEsBAi0AFAAGAAgAAAAhADj9If/WAAAAlAEAAAsAAAAAAAAAAAAAAAAALwEAAF9yZWxzLy5yZWxz&#10;UEsBAi0AFAAGAAgAAAAhAEGbzlvqAQAAIAQAAA4AAAAAAAAAAAAAAAAALgIAAGRycy9lMm9Eb2Mu&#10;eG1sUEsBAi0AFAAGAAgAAAAhALPYraffAAAABwEAAA8AAAAAAAAAAAAAAAAARAQAAGRycy9kb3du&#10;cmV2LnhtbFBLBQYAAAAABAAEAPMAAABQBQAAAAA=&#10;" w14:anchorId="1082AEA3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25F4CB01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B1CA008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434355C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1EFFE2F" w14:textId="77777777" w:rsidR="00F22620" w:rsidRDefault="00F22620" w:rsidP="00855D6E">
            <w:pPr>
              <w:spacing w:line="276" w:lineRule="auto"/>
            </w:pPr>
          </w:p>
        </w:tc>
      </w:tr>
      <w:tr w:rsidR="00F22620" w14:paraId="22D00713" w14:textId="77777777" w:rsidTr="00E814F9">
        <w:trPr>
          <w:trHeight w:hRule="exact" w:val="403"/>
        </w:trPr>
        <w:tc>
          <w:tcPr>
            <w:tcW w:w="403" w:type="dxa"/>
          </w:tcPr>
          <w:p w14:paraId="0EDC5AA7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68E6F11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147B413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6D3E8AA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A91783C" w14:textId="77777777" w:rsidR="00F22620" w:rsidRDefault="00F2262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32000" behindDoc="0" locked="0" layoutInCell="1" allowOverlap="1" wp14:anchorId="12F21B8E" wp14:editId="6D17CB09">
                      <wp:simplePos x="0" y="0"/>
                      <wp:positionH relativeFrom="column">
                        <wp:posOffset>47625</wp:posOffset>
                      </wp:positionH>
                      <wp:positionV relativeFrom="paragraph">
                        <wp:posOffset>27940</wp:posOffset>
                      </wp:positionV>
                      <wp:extent cx="371475" cy="238125"/>
                      <wp:effectExtent l="38100" t="38100" r="28575" b="28575"/>
                      <wp:wrapNone/>
                      <wp:docPr id="50690" name="Straight Arrow Connector 5069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 flipV="1">
                                <a:off x="0" y="0"/>
                                <a:ext cx="371475" cy="238125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1E871E9">
                    <v:shape id="Straight Arrow Connector 50690" style="position:absolute;margin-left:3.75pt;margin-top:2.2pt;width:29.25pt;height:18.75pt;flip:x y;z-index:25203200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eSwTBQIAAF0EAAAOAAAAZHJzL2Uyb0RvYy54bWysVE2P0zAQvSPxHyzfadIu3Y+o6Qp1WTgg&#10;qFjg7nXsxpK/NDZN++8Z22lKlxOIi2Vn5s178zzO6v5gNNkLCMrZls5nNSXCctcpu2vp92+Pb24p&#10;CZHZjmlnRUuPItD79etXq8E3YuF6pzsBBIvY0Ay+pX2MvqmqwHthWJg5LywGpQPDIh5hV3XABqxu&#10;dLWo6+tqcNB5cFyEgF8fSpCuc30pBY9fpAwiEt1S1BbzCnl9Tmu1XrFmB8z3io8y2D+oMExZJJ1K&#10;PbDIyE9Qf5QyioMLTsYZd6ZyUioucg/Yzbx+0c1Tz7zIvaA5wU82hf9Xln/eb4GorqXL+voOHbLM&#10;4DU9RWBq10fyDsANZOOsRSsdkJKFrg0+NAje2C2Mp+C3kCw4SDBEauU/4kDQvPuRdimGDZNDdv84&#10;uS8OkXD8eHUzf3uzpIRjaHF1O18s0+1UpWACewjxg3CGpE1Lw6hxElco2P5TiAV4AiSwtmRAFXf1&#10;ss5KgtOqe1Rap2AeN7HRQPYMByUe5iP1RVZkSr+3HYlHjxZFUMzutBgztUWtyZRiQ97FoxaF+6uQ&#10;aDI2WTS+4GOcCxtPnNpidoJJVDcBR9XpXZyFXgLH/AQVefT/BjwhMrOzcQIbZR0Uzy7ZzzbJkn9y&#10;oPSdLHh23TEPSLYGZzhf6Pje0iP5/Zzh57/C+hcAAAD//wMAUEsDBBQABgAIAAAAIQASvHcW3AAA&#10;AAUBAAAPAAAAZHJzL2Rvd25yZXYueG1sTI/NTsMwEITvSLyDtUjcqFNUkjbEqSokLlz6ExBXJ17i&#10;iHgdxW6b8vRsT3AczWjmm2I9uV6ccAydJwXzWQICqfGmo1bBe/X6sAQRoiaje0+o4IIB1uXtTaFz&#10;48+0x9MhtoJLKORagY1xyKUMjUWnw8wPSOx9+dHpyHJspRn1mctdLx+TJJVOd8QLVg/4YrH5Phyd&#10;gv3uZ7m9bD/rSmabtypZZfbD1krd302bZxARp/gXhis+o0PJTLU/kgmiV5A9cVDBYgGC3TTlYzXL&#10;+QpkWcj/9OUvAAAA//8DAFBLAQItABQABgAIAAAAIQC2gziS/gAAAOEBAAATAAAAAAAAAAAAAAAA&#10;AAAAAABbQ29udGVudF9UeXBlc10ueG1sUEsBAi0AFAAGAAgAAAAhADj9If/WAAAAlAEAAAsAAAAA&#10;AAAAAAAAAAAALwEAAF9yZWxzLy5yZWxzUEsBAi0AFAAGAAgAAAAhAGB5LBMFAgAAXQQAAA4AAAAA&#10;AAAAAAAAAAAALgIAAGRycy9lMm9Eb2MueG1sUEsBAi0AFAAGAAgAAAAhABK8dxbcAAAABQEAAA8A&#10;AAAAAAAAAAAAAAAAXwQAAGRycy9kb3ducmV2LnhtbFBLBQYAAAAABAAEAPMAAABoBQAAAAA=&#10;" w14:anchorId="44069D1D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09BE4B4D" w14:textId="77777777" w:rsidR="00F22620" w:rsidRDefault="00F2262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29952" behindDoc="0" locked="0" layoutInCell="1" allowOverlap="1" wp14:anchorId="44D4F7CE" wp14:editId="39336417">
                      <wp:simplePos x="0" y="0"/>
                      <wp:positionH relativeFrom="column">
                        <wp:posOffset>-552450</wp:posOffset>
                      </wp:positionH>
                      <wp:positionV relativeFrom="paragraph">
                        <wp:posOffset>-237490</wp:posOffset>
                      </wp:positionV>
                      <wp:extent cx="723900" cy="533400"/>
                      <wp:effectExtent l="38100" t="38100" r="19050" b="19050"/>
                      <wp:wrapNone/>
                      <wp:docPr id="50691" name="Straight Arrow Connector 5069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 flipV="1">
                                <a:off x="0" y="0"/>
                                <a:ext cx="723900" cy="53340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5DA4E09">
                    <v:shape id="Straight Arrow Connector 50691" style="position:absolute;margin-left:-43.5pt;margin-top:-18.7pt;width:57pt;height:42pt;flip:x y;z-index:25202995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8Mlnz7wEAACoEAAAOAAAAZHJzL2Uyb0RvYy54bWysU02P0zAUvCPxHyzfadKWLjRqukJdPg6I&#10;rVjg7nXsxJK/9Gya9t/zbKcBLRISiIv1HHvmzYxfdrdno8lJQFDOtnS5qCkRlrtO2b6lX7+8e/Ga&#10;khCZ7Zh2VrT0IgK93T9/tht9I1ZucLoTQJDEhmb0LR1i9E1VBT4Iw8LCeWHxUDowLOIW+qoDNiK7&#10;0dWqrm+q0UHnwXERAn69K4d0n/mlFDzeSxlEJLqlqC3mFfL6mNZqv2NND8wPik8y2D+oMExZbDpT&#10;3bHIyHdQv1EZxcEFJ+OCO1M5KRUX2QO6WdZP3DwMzIvsBcMJfo4p/D9a/ul0BKK6lm7qm+2SEssM&#10;PtNDBKb6IZI3AG4kB2ctRumAlFuY2uhDg+CDPcK0C/4IKYKzBEOkVv4DDgTN1bdUpTM0TM45/cuc&#10;vjhHwvHjq9V6W+MbcTzarNcvsUbmqhAmsIcQ3wtnSCpaGiaNs7jSgp0+hliAV0ACa0tGVLGtN3VW&#10;EpnSb21H4sWj3wiK2V6LqaO22Dg5LJ5yFS9aFKLPQmJiqLg0zLMqDhrIieGUMc6FjcuZCW8nmFRa&#10;z8Ai4Y/A6X6CijzHfwOeEbmzs3EGG2Ud5ACedI/nq2RZ7l8TKL5TBI+uu+TXztHgQObXmX6eNPG/&#10;7jP85y++/wEAAP//AwBQSwMEFAAGAAgAAAAhALYuGL3gAAAACQEAAA8AAABkcnMvZG93bnJldi54&#10;bWxMj81OwzAQhO9IvIO1SFxQ61CiJApxKkDiAlxayoGbG2+TiHgdxc4Pb8/2VG67O6PZb4rtYjsx&#10;4eBbRwru1xEIpMqZlmoFh8/XVQbCB01Gd45QwS962JbXV4XOjZtph9M+1IJDyOdaQRNCn0vpqwat&#10;9mvXI7F2coPVgdehlmbQM4fbTm6iKJFWt8QfGt3jS4PVz360CmScnXap/Xhfqrf52zzPd1/TYVTq&#10;9mZ5egQRcAkXM5zxGR1KZjq6kYwXnYJVlnKXwMNDGoNgx+Z8OCqIkwRkWcj/Dco/AAAA//8DAFBL&#10;AQItABQABgAIAAAAIQC2gziS/gAAAOEBAAATAAAAAAAAAAAAAAAAAAAAAABbQ29udGVudF9UeXBl&#10;c10ueG1sUEsBAi0AFAAGAAgAAAAhADj9If/WAAAAlAEAAAsAAAAAAAAAAAAAAAAALwEAAF9yZWxz&#10;Ly5yZWxzUEsBAi0AFAAGAAgAAAAhAPwyWfPvAQAAKgQAAA4AAAAAAAAAAAAAAAAALgIAAGRycy9l&#10;Mm9Eb2MueG1sUEsBAi0AFAAGAAgAAAAhALYuGL3gAAAACQEAAA8AAAAAAAAAAAAAAAAASQQAAGRy&#10;cy9kb3ducmV2LnhtbFBLBQYAAAAABAAEAPMAAABWBQAAAAA=&#10;" w14:anchorId="707B33A7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645B709C" w14:textId="77777777" w:rsidR="00F22620" w:rsidRDefault="00F2262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30976" behindDoc="0" locked="0" layoutInCell="1" allowOverlap="1" wp14:anchorId="0393A06C" wp14:editId="517E0F72">
                      <wp:simplePos x="0" y="0"/>
                      <wp:positionH relativeFrom="column">
                        <wp:posOffset>-73660</wp:posOffset>
                      </wp:positionH>
                      <wp:positionV relativeFrom="paragraph">
                        <wp:posOffset>27940</wp:posOffset>
                      </wp:positionV>
                      <wp:extent cx="352425" cy="257175"/>
                      <wp:effectExtent l="0" t="38100" r="47625" b="28575"/>
                      <wp:wrapNone/>
                      <wp:docPr id="50692" name="Straight Arrow Connector 5069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352425" cy="257175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CFB4FE6">
                    <v:shape id="Straight Arrow Connector 50692" style="position:absolute;margin-left:-5.8pt;margin-top:2.2pt;width:27.75pt;height:20.25pt;flip:y;z-index:2520309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a3NDAAIAAFMEAAAOAAAAZHJzL2Uyb0RvYy54bWysVE2P0zAQvSPxHyzf2aSB7LJV0xXqslwQ&#10;VLvA3evYjSV/aWya9t8zttOULicQFyv2zHvz5nmc1d3BaLIXEJSzHV1c1ZQIy12v7K6j3789vHlP&#10;SYjM9kw7Kzp6FIHerV+/Wo1+KRo3ON0LIEhiw3L0HR1i9MuqCnwQhoUr54XFoHRgWMQt7Koe2Ijs&#10;RldNXV9Xo4Peg+MiBDy9L0G6zvxSCh6/ShlEJLqjqC3mFfL6nNZqvWLLHTA/KD7JYP+gwjBlsehM&#10;dc8iIz9B/UFlFAcXnIxX3JnKSam4yD1gN4v6RTdPA/Mi94LmBD/bFP4fLf+y3wJRfUfb+vq2ocQy&#10;g9f0FIGp3RDJBwA3ko2zFq10QEoWujb6sETwxm5h2gW/hWTBQYIhUiv/Awcim4JtkkP2/Dh7Lg6R&#10;cDx82zbvmpYSjqGmvVnctOlOqkKT6DyE+Ek4Q9JHR8OkbJZUSrD95xAL8ARIYG3JiCpu67bOSoLT&#10;qn9QWqdgHjKx0UD2DMcjHhZT6YusyJT+aHsSjx6NiaCY3WkxZWqLWpMVpfn8FY9alNqPQqK12GTR&#10;+KIe41zYeKqpLWYnmER1M3BSnV7DWeglcMpPUJEH/m/AMyJXdjbOYKOsg+LZZfWzTbLknxwofScL&#10;nl1/zGORrcHJzRc6vbL0NH7fZ/j5X7D+BQAA//8DAFBLAwQUAAYACAAAACEAjs+J09sAAAAHAQAA&#10;DwAAAGRycy9kb3ducmV2LnhtbEyOvU7DMBSFdyTewbqV2FonEFU0xKkqEAMDQk1Z2Nz4NokaX4fY&#10;ad2353ai49H5+4p1tL044eg7RwrSRQICqXamo0bB9+59/gzCB01G945QwQU9rMv7u0Lnxp1pi6cq&#10;NIJHyOdaQRvCkEvp6xat9gs3ILF3cKPVgeXYSDPqM4/bXj4myVJa3RE/tHrA1xbrYzVZxvi0cvsR&#10;R/zqqp9NiJe36fewU+phFjcvIALG8B+GKz53oGSmvZvIeNErmKfpkqMKsgwE+9nTCsT+Klcgy0Le&#10;8pd/AAAA//8DAFBLAQItABQABgAIAAAAIQC2gziS/gAAAOEBAAATAAAAAAAAAAAAAAAAAAAAAABb&#10;Q29udGVudF9UeXBlc10ueG1sUEsBAi0AFAAGAAgAAAAhADj9If/WAAAAlAEAAAsAAAAAAAAAAAAA&#10;AAAALwEAAF9yZWxzLy5yZWxzUEsBAi0AFAAGAAgAAAAhAHJrc0MAAgAAUwQAAA4AAAAAAAAAAAAA&#10;AAAALgIAAGRycy9lMm9Eb2MueG1sUEsBAi0AFAAGAAgAAAAhAI7PidPbAAAABwEAAA8AAAAAAAAA&#10;AAAAAAAAWgQAAGRycy9kb3ducmV2LnhtbFBLBQYAAAAABAAEAPMAAABiBQAAAAA=&#10;" w14:anchorId="4B6EF7CC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22FBEDE3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5E1CF71" w14:textId="77777777" w:rsidR="00F22620" w:rsidRDefault="00F22620" w:rsidP="00855D6E">
            <w:pPr>
              <w:spacing w:line="276" w:lineRule="auto"/>
            </w:pPr>
            <w:r>
              <w:t>C'</w:t>
            </w:r>
          </w:p>
        </w:tc>
        <w:tc>
          <w:tcPr>
            <w:tcW w:w="403" w:type="dxa"/>
          </w:tcPr>
          <w:p w14:paraId="32E001CF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6B24148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F7F5441" w14:textId="77777777" w:rsidR="00F22620" w:rsidRDefault="00F22620" w:rsidP="00855D6E">
            <w:pPr>
              <w:spacing w:line="276" w:lineRule="auto"/>
            </w:pPr>
          </w:p>
        </w:tc>
      </w:tr>
      <w:tr w:rsidR="00F22620" w14:paraId="5261B619" w14:textId="77777777" w:rsidTr="00E814F9">
        <w:trPr>
          <w:trHeight w:hRule="exact" w:val="403"/>
        </w:trPr>
        <w:tc>
          <w:tcPr>
            <w:tcW w:w="403" w:type="dxa"/>
          </w:tcPr>
          <w:p w14:paraId="21AC25FE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43A3CB1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9372DB7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4E19009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C5F78D9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5ABCC90" w14:textId="77777777" w:rsidR="00F22620" w:rsidRDefault="000C2697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41216" behindDoc="0" locked="0" layoutInCell="1" allowOverlap="1" wp14:anchorId="6C237BCD" wp14:editId="28515D30">
                      <wp:simplePos x="0" y="0"/>
                      <wp:positionH relativeFrom="column">
                        <wp:posOffset>-322580</wp:posOffset>
                      </wp:positionH>
                      <wp:positionV relativeFrom="paragraph">
                        <wp:posOffset>50800</wp:posOffset>
                      </wp:positionV>
                      <wp:extent cx="476250" cy="352425"/>
                      <wp:effectExtent l="38100" t="0" r="19050" b="47625"/>
                      <wp:wrapNone/>
                      <wp:docPr id="50697" name="Straight Arrow Connector 5069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476250" cy="352425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C170B10">
                    <v:shape id="Straight Arrow Connector 50697" style="position:absolute;margin-left:-25.4pt;margin-top:4pt;width:37.5pt;height:27.75pt;flip:x;z-index:25204121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xYHnAAIAAFMEAAAOAAAAZHJzL2Uyb0RvYy54bWysVE2P0zAQvSPxHyzfadKw7bJV0xXqsnBA&#10;bMXCD/A6dmPJXxqbpv33jO00pXACcbE89rx5b54nWd8fjSYHAUE529L5rKZEWO46Zfct/f7t8c07&#10;SkJktmPaWdHSkwj0fvP61XrwK9G43ulOAMEiNqwG39I+Rr+qqsB7YViYOS8sXkoHhkUMYV91wAas&#10;bnTV1PWyGhx0HhwXIeDpQ7mkm1xfSsHjk5RBRKJbitpiXiGvL2mtNmu22gPzveKjDPYPKgxTFkmn&#10;Ug8sMvID1B+ljOLggpNxxp2pnJSKi9wDdjOvf+vmuWde5F7QnOAnm8L/K8u/HHZAVNfSRb28u6XE&#10;MoPP9ByBqX0fyXsAN5CtsxatdEBKFro2+LBC8NbuYIyC30Gy4CjBEKmV/4QDkU3BNskxe36aPBfH&#10;SDge3twumwW+DMert4vmplmkN6lKmVTOQ4gfhTMkbVoaRmWTpELBDp9DLMAzIIG1JQOquKuRIsXB&#10;adU9Kq1zkIZMbDWQA8PxiMf5SH2VFZnSH2xH4smjMREUs3stxkxtUWuyojSfd/GkReH+KiRai00W&#10;jXmoL3yMc2HjmVNbzE4wieom4Kj6Wug1cMxPUJEH/m/AEyIzOxsnsFHWQfHsmv1ikyz5ZwdK38mC&#10;F9ed8lhka3By84OOX1n6NH6NM/zyL9j8BAAA//8DAFBLAwQUAAYACAAAACEAvS+LhN0AAAAHAQAA&#10;DwAAAGRycy9kb3ducmV2LnhtbEyPwU7DMBBE70j8g7VI3FqngVZViFNVIA4cEGrKhZsbb5Oo8TrY&#10;Tuv+PcsJjqvZmXlTbpIdxBl96B0pWMwzEEiNMz21Cj73r7M1iBA1GT04QgVXDLCpbm9KXRh3oR2e&#10;69gKDqFQaAVdjGMhZWg6tDrM3YjE2tF5qyOfvpXG6wuH20HmWbaSVvfEDZ0e8bnD5lRPljHerdy9&#10;JY8fff21jen6Mn0f90rd36XtE4iIKf49wy8+e6BipoObyAQxKJgtM0aPCtY8ifX8MQdxULB6WIKs&#10;Svmfv/oBAAD//wMAUEsBAi0AFAAGAAgAAAAhALaDOJL+AAAA4QEAABMAAAAAAAAAAAAAAAAAAAAA&#10;AFtDb250ZW50X1R5cGVzXS54bWxQSwECLQAUAAYACAAAACEAOP0h/9YAAACUAQAACwAAAAAAAAAA&#10;AAAAAAAvAQAAX3JlbHMvLnJlbHNQSwECLQAUAAYACAAAACEAAcWB5wACAABTBAAADgAAAAAAAAAA&#10;AAAAAAAuAgAAZHJzL2Uyb0RvYy54bWxQSwECLQAUAAYACAAAACEAvS+LhN0AAAAHAQAADwAAAAAA&#10;AAAAAAAAAABaBAAAZHJzL2Rvd25yZXYueG1sUEsFBgAAAAAEAAQA8wAAAGQFAAAAAA==&#10;" w14:anchorId="6364E092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7AD37ED6" w14:textId="77777777" w:rsidR="00F22620" w:rsidRDefault="00F22620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036096" behindDoc="0" locked="0" layoutInCell="1" allowOverlap="1" wp14:anchorId="5470BBB3" wp14:editId="03DDA3E3">
                      <wp:simplePos x="0" y="0"/>
                      <wp:positionH relativeFrom="column">
                        <wp:posOffset>-73660</wp:posOffset>
                      </wp:positionH>
                      <wp:positionV relativeFrom="paragraph">
                        <wp:posOffset>57785</wp:posOffset>
                      </wp:positionV>
                      <wp:extent cx="523875" cy="390525"/>
                      <wp:effectExtent l="0" t="0" r="47625" b="47625"/>
                      <wp:wrapNone/>
                      <wp:docPr id="50694" name="Straight Arrow Connector 5069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523875" cy="390525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522C750">
                    <v:shape id="Straight Arrow Connector 50694" style="position:absolute;margin-left:-5.8pt;margin-top:4.55pt;width:41.25pt;height:30.75pt;z-index:25203609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3vthM+QEAAEkEAAAOAAAAZHJzL2Uyb0RvYy54bWysVMtu2zAQvBfoPxC8N5KdOk0My0HhNL0U&#10;rZG0H8BQpEWALyy3lv33XVKyXKenFr1QfOzszgyXWt0fnGV7BckE3/DZVc2Z8jK0xu8a/uP747tb&#10;zhIK3wobvGr4USV+v377ZtXHpZqHLthWAaMkPi372PAOMS6rKslOOZGuQlSeDnUAJ5CWsKtaED1l&#10;d7aa1/VN1QdoIwSpUqLdh+GQr0t+rZXEb1onhcw2nLhhGaGML3ms1iux3IGInZEjDfEPLJwwnopO&#10;qR4ECvYTzB+pnJEQUtB4JYOrgtZGqqKB1MzqV2qeOxFV0ULmpDjZlP5fWvl1vwVm2oYv6pu795x5&#10;4eianhGE2XXIPgKEnm2C92RlADZEkWt9TEsCb/wWxlWKW8gWHDS4/CVx7FCcPk5OqwMySZuL+fXt&#10;hwVnko6u7+rFfJFvojqDIyT8rIJjedLwNPKZiMyK22L/JeEAPAFyZetZT81IeesSloI17aOxNh+W&#10;1lIbC2wvqCnwMBtLX0ShMPaTbxkeI9mBYITfWTVGWk9cswGD5DLDo1VD7SelyVASOXB8VU9IqTye&#10;alpP0Rmmid0EHFnnN3Amegkc4zNUlTb/G/CEKJWDxwnsjA8weHZZ/WyTHuJPDgy6swUvoT2WZijW&#10;UL+WCx3fVn4Qv68L/PwHWP8CAAD//wMAUEsDBBQABgAIAAAAIQCeqHd63gAAAAcBAAAPAAAAZHJz&#10;L2Rvd25yZXYueG1sTI5BT8JAFITvJP6HzTPxBruVpEjtKyEaLnowoiYel+6jLXTfNt2lVH+9y0lO&#10;k8lMZr58NdpWDNT7xjFCMlMgiEtnGq4QPj820wcQPmg2unVMCD/kYVXcTHKdGXfmdxq2oRJxhH2m&#10;EeoQukxKX9ZktZ+5jjhme9dbHaLtK2l6fY7jtpX3SqXS6objQ607eqqpPG5PFuGo5vvXdfNmF8Pz&#10;94saysOX/D0g3t2O60cQgcbwX4YLfkSHIjLt3ImNFy3CNEnSWEVYJiBivlBLELuLpiCLXF7zF38A&#10;AAD//wMAUEsBAi0AFAAGAAgAAAAhALaDOJL+AAAA4QEAABMAAAAAAAAAAAAAAAAAAAAAAFtDb250&#10;ZW50X1R5cGVzXS54bWxQSwECLQAUAAYACAAAACEAOP0h/9YAAACUAQAACwAAAAAAAAAAAAAAAAAv&#10;AQAAX3JlbHMvLnJlbHNQSwECLQAUAAYACAAAACEA977YTPkBAABJBAAADgAAAAAAAAAAAAAAAAAu&#10;AgAAZHJzL2Uyb0RvYy54bWxQSwECLQAUAAYACAAAACEAnqh3et4AAAAHAQAADwAAAAAAAAAAAAAA&#10;AABTBAAAZHJzL2Rvd25yZXYueG1sUEsFBgAAAAAEAAQA8wAAAF4FAAAAAA==&#10;" w14:anchorId="29404652">
                      <v:stroke endarrow="block"/>
                    </v:shape>
                  </w:pict>
                </mc:Fallback>
              </mc:AlternateContent>
            </w: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033024" behindDoc="0" locked="0" layoutInCell="1" allowOverlap="1" wp14:anchorId="68E4F77B" wp14:editId="32F7167B">
                      <wp:simplePos x="0" y="0"/>
                      <wp:positionH relativeFrom="column">
                        <wp:posOffset>-141605</wp:posOffset>
                      </wp:positionH>
                      <wp:positionV relativeFrom="paragraph">
                        <wp:posOffset>-41910</wp:posOffset>
                      </wp:positionV>
                      <wp:extent cx="95250" cy="114300"/>
                      <wp:effectExtent l="0" t="0" r="19050" b="19050"/>
                      <wp:wrapNone/>
                      <wp:docPr id="50695" name="Oval 5069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19FC671">
                    <v:oval id="Oval 50695" style="position:absolute;margin-left:-11.15pt;margin-top:-3.3pt;width:7.5pt;height:9pt;z-index:2520330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304F7C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ZExJigIAAHA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ytOz&#10;BSWWGXymuy3TpL/BCnUuLFHx0d37gQtIpnR30pv0x0TILld1P1VV7CLheHm2mC2w9BwlVTX/XOai&#10;Fwdb50P8JsCQRNRUaK1cSGmzJdvehIguUXvUStcBtGquldaZSa0iLrUnGHNN465Kj4oWR1pFyqCP&#10;OVNxr0Wy1fZBSMweo5xlh7nvDmCMc2Fj1Yta1ojex6LEb/Qyus8+M2BClhjdhD0AjJo9yIjdBzvo&#10;J1OR23YyLv8WWG88WWTPYONkbJQF/x6AxqwGz70+hn9UmkS+QLPH3vDQD01w/FrhC92wEO+ZxynB&#10;R8XJj3d4SA1dTWGgKGnB/3rvPulj86KUkg6nrqbh54Z5QYn+brGtz6r5PI1pZuaLLzNk/LHk5Vhi&#10;N+YS8M0r3DGOZzLpRz2S0oN5xgWxTl5RxCxH3zXl0Y/MZey3Aa4YLtbrrIaj6Vi8sY+OJ/BU1dR+&#10;T7tn5t3QphHb+xbGCX3Tqr1usrSw3kSQKvfxoa5DvXGsc+MMKyjtjWM+ax0W5eo3AAAA//8DAFBL&#10;AwQUAAYACAAAACEAqi3eMd0AAAAIAQAADwAAAGRycy9kb3ducmV2LnhtbEyPTUvDQBCG74L/YRnB&#10;W7pplFTSbIqIVQQRjYVet8mYhGZnw+7mw3/veNLbvMzDO8/ku8X0YkLnO0sK1qsYBFJl644aBYfP&#10;fXQHwgdNte4toYJv9LArLi9yndV2pg+cytAILiGfaQVtCEMmpa9aNNqv7IDEuy/rjA4cXSNrp2cu&#10;N71M4jiVRnfEF1o94EOL1bkcjYLXOXlMz8/7J1cem+nFHMZ32rwpdX213G9BBFzCHwy/+qwOBTud&#10;7Ei1F72CKEluGOUhTUEwEG04nxhc34Iscvn/geIHAAD//wMAUEsBAi0AFAAGAAgAAAAhALaDOJL+&#10;AAAA4QEAABMAAAAAAAAAAAAAAAAAAAAAAFtDb250ZW50X1R5cGVzXS54bWxQSwECLQAUAAYACAAA&#10;ACEAOP0h/9YAAACUAQAACwAAAAAAAAAAAAAAAAAvAQAAX3JlbHMvLnJlbHNQSwECLQAUAAYACAAA&#10;ACEAc2RMSYoCAABwBQAADgAAAAAAAAAAAAAAAAAuAgAAZHJzL2Uyb0RvYy54bWxQSwECLQAUAAYA&#10;CAAAACEAqi3eMd0AAAAIAQAADwAAAAAAAAAAAAAAAADkBAAAZHJzL2Rvd25yZXYueG1sUEsFBgAA&#10;AAAEAAQA8wAAAO4FAAAAAA==&#10;"/>
                  </w:pict>
                </mc:Fallback>
              </mc:AlternateContent>
            </w:r>
            <w:r>
              <w:t>P</w:t>
            </w:r>
          </w:p>
        </w:tc>
        <w:tc>
          <w:tcPr>
            <w:tcW w:w="403" w:type="dxa"/>
          </w:tcPr>
          <w:p w14:paraId="1EB5BF5F" w14:textId="77777777" w:rsidR="00F22620" w:rsidRDefault="00F2262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35072" behindDoc="0" locked="0" layoutInCell="1" allowOverlap="1" wp14:anchorId="4C263CA2" wp14:editId="71F0E56B">
                      <wp:simplePos x="0" y="0"/>
                      <wp:positionH relativeFrom="column">
                        <wp:posOffset>-882015</wp:posOffset>
                      </wp:positionH>
                      <wp:positionV relativeFrom="paragraph">
                        <wp:posOffset>-252731</wp:posOffset>
                      </wp:positionV>
                      <wp:extent cx="1104900" cy="695325"/>
                      <wp:effectExtent l="38100" t="19050" r="38100" b="28575"/>
                      <wp:wrapNone/>
                      <wp:docPr id="50639" name="Trapezoid 5063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104900" cy="695325"/>
                              </a:xfrm>
                              <a:prstGeom prst="trapezoid">
                                <a:avLst/>
                              </a:prstGeom>
                              <a:noFill/>
                              <a:ln w="38100">
                                <a:solidFill>
                                  <a:srgbClr val="FF0000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BEFFF89">
                    <v:shape id="Trapezoid 50639" style="position:absolute;margin-left:-69.45pt;margin-top:-19.9pt;width:87pt;height:54.75pt;z-index:2520350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1104900,695325" o:spid="_x0000_s1026" filled="f" strokecolor="red" strokeweight="3pt" path="m,695325l173831,,931069,r173831,695325l,695325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gtD6oAIAAJwFAAAOAAAAZHJzL2Uyb0RvYy54bWysVMFu2zAMvQ/YPwi6r7bTpGuCOkXQIsOA&#10;oi3WDj0rshQbkEVNUuKkXz9Kst2gK3YYloMjiuQj+UTy6vrQKrIX1jWgS1qc5ZQIzaFq9LakP5/X&#10;Xy4pcZ7piinQoqRH4ej18vOnq84sxARqUJWwBEG0W3SmpLX3ZpFljteiZe4MjNColGBb5lG026yy&#10;rEP0VmWTPL/IOrCVscCFc3h7m5R0GfGlFNw/SOmEJ6qkmJuPXxu/m/DNlldssbXM1A3v02D/kEXL&#10;Go1BR6hb5hnZ2eYPqLbhFhxIf8ahzUDKhotYA1ZT5O+qeaqZEbEWJMeZkSb3/2D5/f7RkqYq6Sy/&#10;OJ9TolmLz/SMjIhXaCqSrpGmzrgFWj+ZR9tLDo+h5oO0bfjHasghUnscqRUHTzheFkU+nef4Ahx1&#10;F/PZ+WQWuM/evI11/puAloRDSf2QQaSV7e+cT/aDXYioYd0ohfdsoTTpSnp+WWCQIDtQTRW0UbDb&#10;zY2yZM+wDdbrHH999BMzzEVpTCkUmkqLJ39UIgX4ISQyhcVMUoTQo2KEZZwL7YukqlklUrTZabDB&#10;IxauNAIGZIlZjtg9wGCZQAbsxEBvH1xFbPHRuS/9b86jR4wM2o/ObaPBflSZwqr6yMl+IClRE1ja&#10;QHXEPrKQBswZvm7wGe+Y84/M4kThy+OW8A/4kQrwpaA/UVKDff3oPthjo6OWkg67oaTu145ZQYn6&#10;rnEE5sV0GkY6CtPZ1wkK9lSzOdXoXXsD+PoF7iPD4zHYezUcpYX2BZfJKkRFFdMcY5eUezsINz5t&#10;DlxHXKxW0QzH2DB/p58MD+CB1dChz4cXZs3QyzgF9zBMM1u86+ZkGzw1rHYeZBNb/Y3Xnm9cAbFx&#10;+nUVdsypHK3eluryNwAAAP//AwBQSwMEFAAGAAgAAAAhAJ4prjHhAAAACgEAAA8AAABkcnMvZG93&#10;bnJldi54bWxMj8FOwzAMhu9IvENkJG5b2lUba2k6TZPQDlxGhyaOWWLaisapmmwrb485wc2WP/3+&#10;/nIzuV5ccQydJwXpPAGBZLztqFHwfnyZrUGEqMnq3hMq+MYAm+r+rtSF9Td6w2sdG8EhFAqtoI1x&#10;KKQMpkWnw9wPSHz79KPTkdexkXbUNw53vVwkyUo63RF/aPWAuxbNV31xCg677T7mp4+xO9XZfnF4&#10;NcclGaUeH6btM4iIU/yD4Vef1aFip7O/kA2iVzBLs3XOLE9ZziUYyZYpiLOCVf4Esirl/wrVDwAA&#10;AP//AwBQSwECLQAUAAYACAAAACEAtoM4kv4AAADhAQAAEwAAAAAAAAAAAAAAAAAAAAAAW0NvbnRl&#10;bnRfVHlwZXNdLnhtbFBLAQItABQABgAIAAAAIQA4/SH/1gAAAJQBAAALAAAAAAAAAAAAAAAAAC8B&#10;AABfcmVscy8ucmVsc1BLAQItABQABgAIAAAAIQDBgtD6oAIAAJwFAAAOAAAAAAAAAAAAAAAAAC4C&#10;AABkcnMvZTJvRG9jLnhtbFBLAQItABQABgAIAAAAIQCeKa4x4QAAAAoBAAAPAAAAAAAAAAAAAAAA&#10;APoEAABkcnMvZG93bnJldi54bWxQSwUGAAAAAAQABADzAAAACAYAAAAA&#10;" w14:anchorId="5B9D3E35">
                      <v:path arrowok="t" o:connecttype="custom" o:connectlocs="0,695325;173831,0;931069,0;1104900,695325;0,695325" o:connectangles="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3D7B5B15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061F79D" w14:textId="77777777" w:rsidR="00F22620" w:rsidRDefault="00F22620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34048" behindDoc="0" locked="0" layoutInCell="1" allowOverlap="1" wp14:anchorId="419E4084" wp14:editId="6F1DF186">
                      <wp:simplePos x="0" y="0"/>
                      <wp:positionH relativeFrom="column">
                        <wp:posOffset>-1898650</wp:posOffset>
                      </wp:positionH>
                      <wp:positionV relativeFrom="paragraph">
                        <wp:posOffset>-506095</wp:posOffset>
                      </wp:positionV>
                      <wp:extent cx="2076450" cy="1285875"/>
                      <wp:effectExtent l="38100" t="19050" r="38100" b="28575"/>
                      <wp:wrapNone/>
                      <wp:docPr id="50696" name="Trapezoid 5069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2076450" cy="1285875"/>
                              </a:xfrm>
                              <a:prstGeom prst="trapezoid">
                                <a:avLst/>
                              </a:prstGeom>
                              <a:noFill/>
                              <a:ln w="38100">
                                <a:solidFill>
                                  <a:schemeClr val="tx1"/>
                                </a:solidFill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0FFC32B">
                    <v:shape id="Trapezoid 50696" style="position:absolute;margin-left:-149.5pt;margin-top:-39.85pt;width:163.5pt;height:101.25pt;z-index:2520340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2076450,1285875" o:spid="_x0000_s1026" filled="f" strokecolor="black [3213]" strokeweight="3pt" path="m,1285875l321469,,1754981,r321469,1285875l,1285875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CahYfoAIAAJwFAAAOAAAAZHJzL2Uyb0RvYy54bWysVMFu2zAMvQ/YPwi6r7azJE2NOkXQosOA&#10;og3WDj2rslQbkEVNUuKkXz9KspOgK3YY5oMsieQj+UTy8mrXKbIV1rWgK1qc5ZQIzaFu9WtFfz7d&#10;fllQ4jzTNVOgRUX3wtGr5edPl70pxQQaULWwBEG0K3tT0cZ7U2aZ443omDsDIzQKJdiOeTza16y2&#10;rEf0TmWTPJ9nPdjaWODCOby9SUK6jPhSCu4fpHTCE1VRjM3H1cb1JazZ8pKVr5aZpuVDGOwfouhY&#10;q9HpAeqGeUY2tv0Dqmu5BQfSn3HoMpCy5SLmgNkU+btsHhtmRMwFyXHmQJP7f7D8fru2pK0rOsvn&#10;F3NKNOvwmZ6QEfEGbU3SNdLUG1ei9qNZ2+HkcBty3knbhT9mQ3aR2v2BWrHzhOPlJD+fT2f4Ahxl&#10;xWQxW5zPAvnZ0dxY578J6EjYVNSPIURe2fbO+aQ/6gWXGm5bpfCelUqTvqJfF0WeRwsHqq2DNAhj&#10;PYlrZcmWYSX4XTE4P9HCUJTGiEKiKbW483slEv4PIZGpkExyEGr0iMk4F9oXSdSwWiRXsxy/0dlo&#10;EfNWGgEDssQgD9gDwKiZQEbsRMCgH0xFLPGD8ZD534wPFtEzaH8w7loN9qPMFGY1eE76I0mJmsDS&#10;C9R7rCMLqcGc4bctvuIdc37NLHYUvjxOCf+Ai1SADwXDjpIG7NtH90EfCx2llPRYDBV1vzbMCkrU&#10;d40tcFFMp6Gl42E6O5/gwZ5KXk4letNdAz59gfPI8LgN+l6NW2mhe8ZhsgpeUcQ0R98V5d6Oh2uf&#10;JgeOIy5Wq6iGbWyYv9OPhgfwwGoo0KfdM7NmLGXsgnsYu5mV74o56QZLDauNB9nGSj/yOvCNIyAW&#10;zjCuwow5PUet41Bd/gYAAP//AwBQSwMEFAAGAAgAAAAhANzrdnHgAAAACwEAAA8AAABkcnMvZG93&#10;bnJldi54bWxMj81OwzAQhO9IvIO1SNxaBwvIT+NUqBJBQgiJwAO48TaJGtvBdtP07VlOcNvdGc1+&#10;U24XM7IZfRiclXC3ToChbZ0ebCfh6/N5lQELUVmtRmdRwgUDbKvrq1IV2p3tB85N7BiF2FAoCX2M&#10;U8F5aHs0KqzdhJa0g/NGRVp9x7VXZwo3IxdJ8siNGix96NWEux7bY3MyEur3enrxD6+YxmT+ftt1&#10;zX19uEh5e7M8bYBFXOKfGX7xCR0qYtq7k9WBjRJWIs+pTKQpzVNgZBEZHfZkFSIDXpX8f4fqBwAA&#10;//8DAFBLAQItABQABgAIAAAAIQC2gziS/gAAAOEBAAATAAAAAAAAAAAAAAAAAAAAAABbQ29udGVu&#10;dF9UeXBlc10ueG1sUEsBAi0AFAAGAAgAAAAhADj9If/WAAAAlAEAAAsAAAAAAAAAAAAAAAAALwEA&#10;AF9yZWxzLy5yZWxzUEsBAi0AFAAGAAgAAAAhAEJqFh+gAgAAnAUAAA4AAAAAAAAAAAAAAAAALgIA&#10;AGRycy9lMm9Eb2MueG1sUEsBAi0AFAAGAAgAAAAhANzrdnHgAAAACwEAAA8AAAAAAAAAAAAAAAAA&#10;+gQAAGRycy9kb3ducmV2LnhtbFBLBQYAAAAABAAEAPMAAAAHBgAAAAA=&#10;" w14:anchorId="52BB790F">
                      <v:path arrowok="t" o:connecttype="custom" o:connectlocs="0,1285875;321469,0;1754981,0;2076450,1285875;0,1285875" o:connectangles="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09652AB7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9245872" w14:textId="77777777" w:rsidR="00F22620" w:rsidRDefault="00F22620" w:rsidP="00855D6E">
            <w:pPr>
              <w:spacing w:line="276" w:lineRule="auto"/>
            </w:pPr>
          </w:p>
        </w:tc>
      </w:tr>
      <w:tr w:rsidR="00F22620" w14:paraId="137BCCF1" w14:textId="77777777" w:rsidTr="00E814F9">
        <w:trPr>
          <w:trHeight w:hRule="exact" w:val="403"/>
        </w:trPr>
        <w:tc>
          <w:tcPr>
            <w:tcW w:w="403" w:type="dxa"/>
          </w:tcPr>
          <w:p w14:paraId="0993CF20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67DC3A3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21C702DB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6AC55FB3" w14:textId="77777777" w:rsidR="00F22620" w:rsidRDefault="000C2697" w:rsidP="00855D6E">
            <w:pPr>
              <w:spacing w:line="276" w:lineRule="auto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039168" behindDoc="0" locked="0" layoutInCell="1" allowOverlap="1" wp14:anchorId="6AC79F42" wp14:editId="0735914E">
                      <wp:simplePos x="0" y="0"/>
                      <wp:positionH relativeFrom="column">
                        <wp:posOffset>-353696</wp:posOffset>
                      </wp:positionH>
                      <wp:positionV relativeFrom="paragraph">
                        <wp:posOffset>-205105</wp:posOffset>
                      </wp:positionV>
                      <wp:extent cx="1038225" cy="742950"/>
                      <wp:effectExtent l="38100" t="0" r="28575" b="57150"/>
                      <wp:wrapNone/>
                      <wp:docPr id="50648" name="Straight Arrow Connector 5064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1038225" cy="742950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4FAB84C">
                    <v:shape id="Straight Arrow Connector 50648" style="position:absolute;margin-left:-27.85pt;margin-top:-16.15pt;width:81.75pt;height:58.5pt;flip:x;z-index:25203916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DHNz7QEAACEEAAAOAAAAZHJzL2Uyb0RvYy54bWysU9uO0zAUfEfiHyy/06Rhu+xWTVeoy+UB&#10;sRULH+B17MaSbzo+NO3fc+ykAQFCAvHi5Nie8cz4eHN3cpYdFSQTfMuXi5oz5WXojD+0/Mvnty9u&#10;OEsofCds8KrlZ5X43fb5s80Q16oJfbCdAkYkPq2H2PIeMa6rKsleOZEWISpPizqAE0glHKoOxEDs&#10;zlZNXV9XQ4AuQpAqJZq9Hxf5tvBrrSQ+aJ0UMtty0oZlhDI+5bHabsT6ACL2Rk4yxD+ocMJ4OnSm&#10;uhco2Fcwv1A5IyGkoHEhg6uC1kaq4oHcLOuf3Dz2IqrihcJJcY4p/T9a+fG4B2a6lq/q6yu6LC8c&#10;XdMjgjCHHtlrgDCwXfCeogzAxl2U2hDTmsA7v4epSnEPOYKTBse0NfE9NUQJhWyyU8n8PGeuTsgk&#10;TS7rlzdNs+JM0tqrq+Z2VS6lGnkyX4SE71RwLP+0PE3SZk3jGeL4ISEpIeAFkMHWs4EOua2JNtco&#10;jH3jO4bnSDYRjPAHq3IbENB6+mRjo5Xyh2erRqJPSlNQWXJhKi2qdhbYUVBzCSmVx+XMRLszTBtr&#10;Z+Ao4Y/AaX+GqtK+fwOeEeXk4HEGO+MD/E42ni6S9bj/ksDoO0fwFLpzueQSDfVhyWp6M7nRf6wL&#10;/PvL3n4DAAD//wMAUEsDBBQABgAIAAAAIQDHnecf4gAAAAoBAAAPAAAAZHJzL2Rvd25yZXYueG1s&#10;TI9NS8QwEIbvgv8hjOBFdlP7YZfadJGVBWVFcRXP2Sa2xWZSkrRb/fXOnvQ2wzy887zlejY9m7Tz&#10;nUUB18sImMbaqg4bAe9v28UKmA8SlewtagHf2sO6Oj8rZaHsEV/1tA8NoxD0hRTQhjAUnPu61Ub6&#10;pR000u3TOiMDra7hyskjhZuex1F0w43skD60ctCbVtdf+9EIeNzu0nuMx4/k5WeTqefpwV09pUJc&#10;Xsx3t8CCnsMfDCd9UoeKnA52ROVZL2CRZTmhNCRxAuxERDmVOQhYpTnwquT/K1S/AAAA//8DAFBL&#10;AQItABQABgAIAAAAIQC2gziS/gAAAOEBAAATAAAAAAAAAAAAAAAAAAAAAABbQ29udGVudF9UeXBl&#10;c10ueG1sUEsBAi0AFAAGAAgAAAAhADj9If/WAAAAlAEAAAsAAAAAAAAAAAAAAAAALwEAAF9yZWxz&#10;Ly5yZWxzUEsBAi0AFAAGAAgAAAAhAMkMc3PtAQAAIQQAAA4AAAAAAAAAAAAAAAAALgIAAGRycy9l&#10;Mm9Eb2MueG1sUEsBAi0AFAAGAAgAAAAhAMed5x/iAAAACgEAAA8AAAAAAAAAAAAAAAAARwQAAGRy&#10;cy9kb3ducmV2LnhtbFBLBQYAAAAABAAEAPMAAABWBQAAAAA=&#10;" w14:anchorId="1C6D38A9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30F5558E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EE0086B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3AFD6ED" w14:textId="77777777" w:rsidR="00F22620" w:rsidRDefault="00F22620" w:rsidP="00855D6E">
            <w:pPr>
              <w:spacing w:line="276" w:lineRule="auto"/>
            </w:pPr>
            <w:r>
              <w:t xml:space="preserve">  </w:t>
            </w:r>
          </w:p>
        </w:tc>
        <w:tc>
          <w:tcPr>
            <w:tcW w:w="403" w:type="dxa"/>
          </w:tcPr>
          <w:p w14:paraId="0BD504B6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6227FF4" w14:textId="77777777" w:rsidR="00F22620" w:rsidRDefault="00F22620" w:rsidP="00855D6E">
            <w:pPr>
              <w:spacing w:line="276" w:lineRule="auto"/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038144" behindDoc="0" locked="0" layoutInCell="1" allowOverlap="1" wp14:anchorId="2D140739" wp14:editId="7465DDC9">
                      <wp:simplePos x="0" y="0"/>
                      <wp:positionH relativeFrom="column">
                        <wp:posOffset>-548640</wp:posOffset>
                      </wp:positionH>
                      <wp:positionV relativeFrom="paragraph">
                        <wp:posOffset>-196850</wp:posOffset>
                      </wp:positionV>
                      <wp:extent cx="1000125" cy="733425"/>
                      <wp:effectExtent l="0" t="0" r="66675" b="47625"/>
                      <wp:wrapNone/>
                      <wp:docPr id="50647" name="Straight Arrow Connector 5064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1000125" cy="733425"/>
                              </a:xfrm>
                              <a:prstGeom prst="straightConnector1">
                                <a:avLst/>
                              </a:prstGeom>
                              <a:ln w="19050"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C9A84CD">
                    <v:shape id="Straight Arrow Connector 50647" style="position:absolute;margin-left:-43.2pt;margin-top:-15.5pt;width:78.75pt;height:57.75pt;z-index:2520381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#4579b8 [3044]" strokeweight="1.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6MuaH4wEAABcEAAAOAAAAZHJzL2Uyb0RvYy54bWysU12P0zAQfEfiP1h+p0l61zuomp5QD3hB&#10;UN3BD/A568aSv7Q2TfvvWTtpDgFCAvHi2LFndma83tydrGFHwKi9a3mzqDkDJ32n3aHlX7+8f/Wa&#10;s5iE64TxDlp+hsjvti9fbIawhqXvvekAGZG4uB5Cy/uUwrqqouzBirjwARxtKo9WJFrioepQDMRu&#10;TbWs65tq8NgF9BJipL/34ybfFn6lQKbPSkVIzLSctKUyYhmf8lhtN2J9QBF6LScZ4h9UWKEdFZ2p&#10;7kUS7BvqX6isluijV2khva28UlpC8UBumvonN4+9CFC8UDgxzDHF/0crPx33yHTX8lV9c33LmROW&#10;rukxodCHPrG3iH5gO+8cRemRjacotSHENYF3bo/TKoY95ghOCm3+kjl2Kkmf56ThlJikn01d181y&#10;xZmkvdurq2uaE031jA4Y0wfwluVJy+MkaFbSlLjF8WNMI/ACyKWNYwMVeVOv6nIsCW3euY6lcyBz&#10;CbVwBwNTReOocLYzGiizdDYwEj2Aoniy5MJUGhN2BtlRUEsJKcGlZmai0xmmtDEzcJTwR+B0PkOh&#10;NO3fgGdEqexdmsFWO4+/k51OF8lqPH9JYPSdI3jy3blcbYmGuq/czvRScnv/uC7w5/e8/Q4AAP//&#10;AwBQSwMEFAAGAAgAAAAhAKGOMBTgAAAACQEAAA8AAABkcnMvZG93bnJldi54bWxMj8FOwzAMhu9I&#10;vENkJG5bGhijKk0nBIwL0sQGExzTxrRljVM12VbefuYEN1v+9Pv788XoOnHAIbSeNKhpAgKp8ral&#10;WsP723KSggjRkDWdJ9TwgwEWxflZbjLrj7TGwybWgkMoZEZDE2OfSRmqBp0JU98j8e3LD85EXoda&#10;2sEcOdx18ipJ5tKZlvhDY3p8aLDabfZOw7dNH1fLj8+1fC63u+2LeX1aqVrry4vx/g5ExDH+wfCr&#10;z+pQsFPp92SD6DRM0vmMUR6uFZdi4lYpEKWGdHYDssjl/wbFCQAA//8DAFBLAQItABQABgAIAAAA&#10;IQC2gziS/gAAAOEBAAATAAAAAAAAAAAAAAAAAAAAAABbQ29udGVudF9UeXBlc10ueG1sUEsBAi0A&#10;FAAGAAgAAAAhADj9If/WAAAAlAEAAAsAAAAAAAAAAAAAAAAALwEAAF9yZWxzLy5yZWxzUEsBAi0A&#10;FAAGAAgAAAAhADoy5ofjAQAAFwQAAA4AAAAAAAAAAAAAAAAALgIAAGRycy9lMm9Eb2MueG1sUEsB&#10;Ai0AFAAGAAgAAAAhAKGOMBTgAAAACQEAAA8AAAAAAAAAAAAAAAAAPQQAAGRycy9kb3ducmV2Lnht&#10;bFBLBQYAAAAABAAEAPMAAABKBQAAAAA=&#10;" w14:anchorId="00558B9C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74937234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791286E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6C8E165" w14:textId="77777777" w:rsidR="00F22620" w:rsidRDefault="00F22620" w:rsidP="00855D6E">
            <w:pPr>
              <w:spacing w:line="276" w:lineRule="auto"/>
            </w:pPr>
          </w:p>
        </w:tc>
      </w:tr>
      <w:tr w:rsidR="00F22620" w14:paraId="6A741ADA" w14:textId="77777777" w:rsidTr="00E814F9">
        <w:trPr>
          <w:trHeight w:hRule="exact" w:val="403"/>
        </w:trPr>
        <w:tc>
          <w:tcPr>
            <w:tcW w:w="403" w:type="dxa"/>
          </w:tcPr>
          <w:p w14:paraId="0F71E6BC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FAD8215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E64138D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04F03B4" w14:textId="77777777" w:rsidR="00F22620" w:rsidRDefault="00F22620" w:rsidP="00855D6E">
            <w:pPr>
              <w:spacing w:line="276" w:lineRule="auto"/>
            </w:pPr>
            <w:r>
              <w:t>A'</w:t>
            </w:r>
          </w:p>
        </w:tc>
        <w:tc>
          <w:tcPr>
            <w:tcW w:w="403" w:type="dxa"/>
          </w:tcPr>
          <w:p w14:paraId="324DF76B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4199457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145CD0F5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7C90A84" w14:textId="77777777" w:rsidR="00F22620" w:rsidRDefault="00F22620" w:rsidP="00855D6E">
            <w:pPr>
              <w:spacing w:line="276" w:lineRule="auto"/>
            </w:pPr>
            <w:r>
              <w:t>D'</w:t>
            </w:r>
          </w:p>
        </w:tc>
        <w:tc>
          <w:tcPr>
            <w:tcW w:w="403" w:type="dxa"/>
          </w:tcPr>
          <w:p w14:paraId="06A536AF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B2F8B0E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9F64365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37845315" w14:textId="77777777" w:rsidR="00F22620" w:rsidRDefault="00F22620" w:rsidP="00855D6E">
            <w:pPr>
              <w:spacing w:line="276" w:lineRule="auto"/>
            </w:pPr>
          </w:p>
        </w:tc>
      </w:tr>
      <w:tr w:rsidR="00F22620" w14:paraId="3056955E" w14:textId="77777777" w:rsidTr="00E814F9">
        <w:trPr>
          <w:trHeight w:hRule="exact" w:val="403"/>
        </w:trPr>
        <w:tc>
          <w:tcPr>
            <w:tcW w:w="403" w:type="dxa"/>
          </w:tcPr>
          <w:p w14:paraId="03370F51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2533C09" w14:textId="77777777" w:rsidR="00F22620" w:rsidRDefault="00F22620" w:rsidP="00855D6E">
            <w:pPr>
              <w:spacing w:line="276" w:lineRule="auto"/>
            </w:pPr>
            <w:r>
              <w:t>A</w:t>
            </w:r>
          </w:p>
        </w:tc>
        <w:tc>
          <w:tcPr>
            <w:tcW w:w="403" w:type="dxa"/>
          </w:tcPr>
          <w:p w14:paraId="7E332C84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C3FAF7B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23BA7FA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5A7CE54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51A3424F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F33C0B7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7F751B85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4AADC503" w14:textId="77777777" w:rsidR="00F22620" w:rsidRDefault="00F22620" w:rsidP="00855D6E">
            <w:pPr>
              <w:spacing w:line="276" w:lineRule="auto"/>
            </w:pPr>
          </w:p>
        </w:tc>
        <w:tc>
          <w:tcPr>
            <w:tcW w:w="403" w:type="dxa"/>
          </w:tcPr>
          <w:p w14:paraId="076BDC22" w14:textId="77777777" w:rsidR="00F22620" w:rsidRDefault="00F22620" w:rsidP="00855D6E">
            <w:pPr>
              <w:spacing w:line="276" w:lineRule="auto"/>
            </w:pPr>
            <w:r>
              <w:t>D</w:t>
            </w:r>
          </w:p>
        </w:tc>
        <w:tc>
          <w:tcPr>
            <w:tcW w:w="403" w:type="dxa"/>
          </w:tcPr>
          <w:p w14:paraId="4FE8C83C" w14:textId="77777777" w:rsidR="00F22620" w:rsidRDefault="00F22620" w:rsidP="00855D6E">
            <w:pPr>
              <w:spacing w:line="276" w:lineRule="auto"/>
            </w:pPr>
          </w:p>
        </w:tc>
      </w:tr>
    </w:tbl>
    <w:p w14:paraId="04ACFC63" w14:textId="77777777" w:rsidR="00AF41D7" w:rsidRPr="009F44D4" w:rsidRDefault="00AF41D7" w:rsidP="00855D6E">
      <w:pPr>
        <w:rPr>
          <w:rFonts w:ascii="Times New Roman" w:hAnsi="Times New Roman" w:cs="Times New Roman"/>
          <w:sz w:val="24"/>
          <w:szCs w:val="24"/>
        </w:rPr>
      </w:pPr>
    </w:p>
    <w:p w14:paraId="7B5B0F25" w14:textId="77777777" w:rsidR="002F5813" w:rsidRDefault="00EC1F3D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Shapes that have been transformed </w:t>
      </w:r>
      <w:r w:rsidR="00A33A15">
        <w:rPr>
          <w:rFonts w:ascii="Times New Roman" w:hAnsi="Times New Roman" w:cs="Times New Roman"/>
          <w:sz w:val="24"/>
          <w:szCs w:val="24"/>
        </w:rPr>
        <w:t>b</w:t>
      </w:r>
      <w:r>
        <w:rPr>
          <w:rFonts w:ascii="Times New Roman" w:hAnsi="Times New Roman" w:cs="Times New Roman"/>
          <w:sz w:val="24"/>
          <w:szCs w:val="24"/>
        </w:rPr>
        <w:t xml:space="preserve">y </w:t>
      </w:r>
      <w:proofErr w:type="gramStart"/>
      <w:r>
        <w:rPr>
          <w:rFonts w:ascii="Times New Roman" w:hAnsi="Times New Roman" w:cs="Times New Roman"/>
          <w:sz w:val="24"/>
          <w:szCs w:val="24"/>
        </w:rPr>
        <w:t>a</w:t>
      </w:r>
      <w:proofErr w:type="gramEnd"/>
      <w:r w:rsidR="007529DC">
        <w:rPr>
          <w:rFonts w:ascii="Times New Roman" w:hAnsi="Times New Roman" w:cs="Times New Roman"/>
          <w:sz w:val="24"/>
          <w:szCs w:val="24"/>
        </w:rPr>
        <w:t xml:space="preserve"> enlarging</w:t>
      </w:r>
      <w:r>
        <w:rPr>
          <w:rFonts w:ascii="Times New Roman" w:hAnsi="Times New Roman" w:cs="Times New Roman"/>
          <w:sz w:val="24"/>
          <w:szCs w:val="24"/>
        </w:rPr>
        <w:t xml:space="preserve"> or shrink</w:t>
      </w:r>
      <w:r w:rsidR="007529DC">
        <w:rPr>
          <w:rFonts w:ascii="Times New Roman" w:hAnsi="Times New Roman" w:cs="Times New Roman"/>
          <w:sz w:val="24"/>
          <w:szCs w:val="24"/>
        </w:rPr>
        <w:t>ing</w:t>
      </w:r>
      <w:r>
        <w:rPr>
          <w:rFonts w:ascii="Times New Roman" w:hAnsi="Times New Roman" w:cs="Times New Roman"/>
          <w:sz w:val="24"/>
          <w:szCs w:val="24"/>
        </w:rPr>
        <w:t xml:space="preserve"> are similar</w:t>
      </w:r>
      <w:r w:rsidR="00A33A15">
        <w:rPr>
          <w:rFonts w:ascii="Times New Roman" w:hAnsi="Times New Roman" w:cs="Times New Roman"/>
          <w:sz w:val="24"/>
          <w:szCs w:val="24"/>
        </w:rPr>
        <w:t xml:space="preserve"> figures</w:t>
      </w:r>
      <w:r w:rsidR="007529DC">
        <w:rPr>
          <w:rFonts w:ascii="Times New Roman" w:hAnsi="Times New Roman" w:cs="Times New Roman"/>
          <w:sz w:val="24"/>
          <w:szCs w:val="24"/>
        </w:rPr>
        <w:t xml:space="preserve"> to the original shape</w:t>
      </w:r>
      <w:r w:rsidR="00A33A15">
        <w:rPr>
          <w:rFonts w:ascii="Times New Roman" w:hAnsi="Times New Roman" w:cs="Times New Roman"/>
          <w:sz w:val="24"/>
          <w:szCs w:val="24"/>
        </w:rPr>
        <w:t>.</w:t>
      </w:r>
    </w:p>
    <w:p w14:paraId="6F60EC95" w14:textId="77777777" w:rsidR="006D5214" w:rsidRPr="007529DC" w:rsidRDefault="006D5214" w:rsidP="00855D6E">
      <w:pPr>
        <w:spacing w:after="160"/>
        <w:rPr>
          <w:rFonts w:ascii="Times New Roman" w:hAnsi="Times New Roman" w:cs="Times New Roman"/>
          <w:sz w:val="24"/>
          <w:szCs w:val="24"/>
        </w:rPr>
      </w:pPr>
      <w:r w:rsidRPr="007529DC">
        <w:rPr>
          <w:rFonts w:ascii="Times New Roman" w:hAnsi="Times New Roman" w:cs="Times New Roman"/>
          <w:b/>
          <w:bCs/>
          <w:sz w:val="24"/>
          <w:szCs w:val="24"/>
        </w:rPr>
        <w:t>Similarity Using Transformations</w:t>
      </w:r>
    </w:p>
    <w:p w14:paraId="746110EE" w14:textId="77777777" w:rsidR="006D5214" w:rsidRPr="009B72A3" w:rsidRDefault="006D5214" w:rsidP="00855D6E">
      <w:pPr>
        <w:spacing w:after="160"/>
        <w:rPr>
          <w:rFonts w:ascii="Times New Roman" w:hAnsi="Times New Roman" w:cs="Times New Roman"/>
          <w:sz w:val="24"/>
          <w:szCs w:val="24"/>
        </w:rPr>
      </w:pPr>
      <w:r w:rsidRPr="009B72A3">
        <w:rPr>
          <w:rFonts w:ascii="Times New Roman" w:hAnsi="Times New Roman" w:cs="Times New Roman"/>
          <w:sz w:val="24"/>
          <w:szCs w:val="24"/>
        </w:rPr>
        <w:t>Two figures are similar if and only if there exists a combination of an isometry</w:t>
      </w:r>
      <w:r w:rsidR="00284F1F">
        <w:rPr>
          <w:rFonts w:ascii="Times New Roman" w:hAnsi="Times New Roman" w:cs="Times New Roman"/>
          <w:sz w:val="24"/>
          <w:szCs w:val="24"/>
        </w:rPr>
        <w:t xml:space="preserve"> (rigid</w:t>
      </w:r>
      <w:r w:rsidR="00CC6BA6">
        <w:rPr>
          <w:rFonts w:ascii="Times New Roman" w:hAnsi="Times New Roman" w:cs="Times New Roman"/>
          <w:sz w:val="24"/>
          <w:szCs w:val="24"/>
        </w:rPr>
        <w:t xml:space="preserve"> motion)</w:t>
      </w:r>
      <w:r w:rsidRPr="009B72A3">
        <w:rPr>
          <w:rFonts w:ascii="Times New Roman" w:hAnsi="Times New Roman" w:cs="Times New Roman"/>
          <w:sz w:val="24"/>
          <w:szCs w:val="24"/>
        </w:rPr>
        <w:t xml:space="preserve"> and a size transformation that generates one figure as the image of the other.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A33A15" w14:paraId="29BA4FAF" w14:textId="77777777" w:rsidTr="00A33A15">
        <w:tc>
          <w:tcPr>
            <w:tcW w:w="8630" w:type="dxa"/>
          </w:tcPr>
          <w:p w14:paraId="4AD35D97" w14:textId="77777777" w:rsidR="00A33A15" w:rsidRDefault="009D091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865DAA">
              <w:rPr>
                <w:rFonts w:ascii="Times New Roman" w:hAnsi="Times New Roman" w:cs="Times New Roman"/>
                <w:b/>
                <w:sz w:val="24"/>
                <w:szCs w:val="24"/>
              </w:rPr>
              <w:t>Similar figures</w:t>
            </w:r>
            <w:r w:rsidRPr="009D0915">
              <w:rPr>
                <w:rFonts w:ascii="Times New Roman" w:hAnsi="Times New Roman" w:cs="Times New Roman"/>
                <w:sz w:val="24"/>
                <w:szCs w:val="24"/>
              </w:rPr>
              <w:t xml:space="preserve"> are figures that have the same shape but not necessarily the same size.</w:t>
            </w:r>
            <w:r w:rsidR="00D7624E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8B44CD">
              <w:rPr>
                <w:rFonts w:ascii="Times New Roman" w:hAnsi="Times New Roman" w:cs="Times New Roman"/>
                <w:sz w:val="24"/>
                <w:szCs w:val="24"/>
              </w:rPr>
              <w:t>S</w:t>
            </w:r>
            <w:r w:rsidR="00D7624E">
              <w:rPr>
                <w:rFonts w:ascii="Times New Roman" w:hAnsi="Times New Roman" w:cs="Times New Roman"/>
                <w:sz w:val="24"/>
                <w:szCs w:val="24"/>
              </w:rPr>
              <w:t>ide lengths</w:t>
            </w:r>
            <w:r w:rsidR="00CC6BA6">
              <w:rPr>
                <w:rFonts w:ascii="Times New Roman" w:hAnsi="Times New Roman" w:cs="Times New Roman"/>
                <w:sz w:val="24"/>
                <w:szCs w:val="24"/>
              </w:rPr>
              <w:t xml:space="preserve"> and interior angles</w:t>
            </w:r>
            <w:r w:rsidR="00D7624E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8B44CD">
              <w:rPr>
                <w:rFonts w:ascii="Times New Roman" w:hAnsi="Times New Roman" w:cs="Times New Roman"/>
                <w:sz w:val="24"/>
                <w:szCs w:val="24"/>
              </w:rPr>
              <w:t xml:space="preserve">of similar figures </w:t>
            </w:r>
            <w:r w:rsidR="00CC6BA6">
              <w:rPr>
                <w:rFonts w:ascii="Times New Roman" w:hAnsi="Times New Roman" w:cs="Times New Roman"/>
                <w:sz w:val="24"/>
                <w:szCs w:val="24"/>
              </w:rPr>
              <w:t>are proportional to each other.</w:t>
            </w:r>
          </w:p>
        </w:tc>
      </w:tr>
    </w:tbl>
    <w:p w14:paraId="6B8FC0A4" w14:textId="77777777" w:rsidR="0089393C" w:rsidRDefault="0089393C" w:rsidP="00855D6E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04DE4C24" w14:textId="77777777" w:rsidR="00CC6BA6" w:rsidRPr="00CC6BA6" w:rsidRDefault="00FC5DEE" w:rsidP="00CC6BA6">
      <w:pPr>
        <w:spacing w:after="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br/>
      </w:r>
      <w:r w:rsidR="00114849" w:rsidRPr="00CC6BA6"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 w:rsidRPr="00CC6BA6">
        <w:rPr>
          <w:rFonts w:ascii="Times New Roman" w:hAnsi="Times New Roman" w:cs="Times New Roman"/>
          <w:b/>
          <w:sz w:val="24"/>
          <w:szCs w:val="24"/>
        </w:rPr>
        <w:t>10</w:t>
      </w:r>
      <w:r w:rsidR="00114849" w:rsidRPr="00CC6BA6">
        <w:rPr>
          <w:rFonts w:ascii="Times New Roman" w:hAnsi="Times New Roman" w:cs="Times New Roman"/>
          <w:b/>
          <w:sz w:val="24"/>
          <w:szCs w:val="24"/>
        </w:rPr>
        <w:t>.3.</w:t>
      </w:r>
      <w:r w:rsidR="00934328" w:rsidRPr="00CC6BA6">
        <w:rPr>
          <w:rFonts w:ascii="Times New Roman" w:hAnsi="Times New Roman" w:cs="Times New Roman"/>
          <w:b/>
          <w:sz w:val="24"/>
          <w:szCs w:val="24"/>
        </w:rPr>
        <w:t>7</w:t>
      </w:r>
      <w:r w:rsidR="00114849" w:rsidRPr="00CC6BA6">
        <w:rPr>
          <w:rFonts w:ascii="Times New Roman" w:hAnsi="Times New Roman" w:cs="Times New Roman"/>
          <w:b/>
          <w:sz w:val="24"/>
          <w:szCs w:val="24"/>
        </w:rPr>
        <w:t xml:space="preserve">: </w:t>
      </w:r>
      <w:r w:rsidR="00CC6BA6" w:rsidRPr="00CC6BA6">
        <w:rPr>
          <w:rFonts w:ascii="Times New Roman" w:hAnsi="Times New Roman" w:cs="Times New Roman"/>
          <w:b/>
          <w:sz w:val="24"/>
          <w:szCs w:val="24"/>
        </w:rPr>
        <w:t>Similar Figures</w:t>
      </w:r>
    </w:p>
    <w:p w14:paraId="5F1BBE98" w14:textId="77777777" w:rsidR="00114849" w:rsidRDefault="00114849" w:rsidP="00CC6BA6">
      <w:pPr>
        <w:spacing w:after="0"/>
        <w:rPr>
          <w:rFonts w:ascii="Times New Roman" w:hAnsi="Times New Roman" w:cs="Times New Roman"/>
          <w:sz w:val="24"/>
          <w:szCs w:val="24"/>
        </w:rPr>
      </w:pPr>
      <w:r w:rsidRPr="00114849">
        <w:rPr>
          <w:rFonts w:ascii="Times New Roman" w:hAnsi="Times New Roman" w:cs="Times New Roman"/>
          <w:sz w:val="24"/>
          <w:szCs w:val="24"/>
        </w:rPr>
        <w:t>The two rectangles below are similar if the sides are proportional to each other. In other words, they are similar if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660" w:dyaOrig="620" w14:anchorId="02FA5E2F">
          <v:shape id="_x0000_i1254" type="#_x0000_t75" alt="" style="width:33.2pt;height:30.7pt;mso-width-percent:0;mso-height-percent:0;mso-width-percent:0;mso-height-percent:0" o:ole="">
            <v:imagedata r:id="rId120" o:title=""/>
          </v:shape>
          <o:OLEObject Type="Embed" ProgID="Equation.DSMT4" ShapeID="_x0000_i1254" DrawAspect="Content" ObjectID="_1688999018" r:id="rId121"/>
        </w:object>
      </w:r>
      <w:r w:rsidR="00CC6BA6">
        <w:rPr>
          <w:rFonts w:ascii="Times New Roman" w:hAnsi="Times New Roman" w:cs="Times New Roman"/>
          <w:sz w:val="24"/>
          <w:szCs w:val="24"/>
        </w:rPr>
        <w:t>.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</w:p>
    <w:p w14:paraId="466BABEE" w14:textId="77777777" w:rsidR="00114849" w:rsidRPr="00114849" w:rsidRDefault="00114849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42240" behindDoc="0" locked="0" layoutInCell="1" allowOverlap="1" wp14:anchorId="59FBF5C8" wp14:editId="3210E927">
                <wp:simplePos x="0" y="0"/>
                <wp:positionH relativeFrom="column">
                  <wp:posOffset>323850</wp:posOffset>
                </wp:positionH>
                <wp:positionV relativeFrom="paragraph">
                  <wp:posOffset>270510</wp:posOffset>
                </wp:positionV>
                <wp:extent cx="866775" cy="516890"/>
                <wp:effectExtent l="0" t="0" r="28575" b="16510"/>
                <wp:wrapNone/>
                <wp:docPr id="50698" name="Flowchart: Process 5069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866775" cy="516890"/>
                        </a:xfrm>
                        <a:prstGeom prst="flowChartProcess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DCA9666">
              <v:shapetype id="_x0000_t109" coordsize="21600,21600" o:spt="109" path="m,l,21600r21600,l21600,xe" w14:anchorId="6B3852D8">
                <v:stroke joinstyle="miter"/>
                <v:path gradientshapeok="t" o:connecttype="rect"/>
              </v:shapetype>
              <v:shape id="Flowchart: Process 50698" style="position:absolute;margin-left:25.5pt;margin-top:21.3pt;width:68.25pt;height:40.7pt;z-index:252042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em5kMggIAAFUFAAAOAAAAZHJzL2Uyb0RvYy54bWysVN9P2zAQfp+0/8Hy+0ha0UIjUlQVMU1C&#10;UAETz8axSSTb59lu0+6v39lOAwK0h2l5cHy+u+9++DtfXO61IjvhfAemppOTkhJhODSdeanpz8fr&#10;b+eU+MBMwxQYUdOD8PRy+fXLRW8rMYUWVCMcQRDjq97WtA3BVkXheSs08ydghUGlBKdZQNG9FI1j&#10;PaJrVUzLcl704BrrgAvv8fQqK+ky4UspeLiT0otAVE0xt5BWl9bnuBbLC1a9OGbbjg9psH/IQrPO&#10;YNAR6ooFRrau+wClO+7AgwwnHHQBUnZcpBqwmkn5rpqHllmRasHmeDu2yf8/WH672zjSNTWdlfMF&#10;XpZhGq/pWkHPW+ZCRTa5uSTrsV+99RW6PdiNGySP21j8Xjod/1gW2aceH8Yei30gHA/P5/Ozsxkl&#10;HFWzyfx8ke6geHW2zofvAjSJm5pKzGQdMxnySF1muxsfMDi6Hc1RiInlVNIuHJSI2ShzLySWiMGn&#10;yTuRS6yVIzuGtGCcCxMmWdWyRuTjWYlf5AcGGT2SlAAjsuyUGrEHgEjcj9gZZrCPriJxc3Qu/5ZY&#10;dh49UmQwYXTWnQH3GYDCqobI2f7YpNya2KVnaA5IAAd5Mrzl1x32/Yb5sGEORwGHBsc73OESr6Km&#10;MOwoacH9/uw82iNDUUtJj6NVU/9ry5ygRP0wyN3F5PQ0zmISTmdnUxTcW83zW43Z6jXgNU3wIbE8&#10;baN9UMetdKCf8BVYxaioYoZj7Jry4I7COuSRx3eEi9UqmeH8WRZuzIPlETx2NXLpcf/EnB3IF5C1&#10;t3AcQ1a94122jZ4GVtsAskukfO3r0G+c3USc4Z2Jj8NbOVm9vobLPwAAAP//AwBQSwMEFAAGAAgA&#10;AAAhAHdwUOTbAAAACQEAAA8AAABkcnMvZG93bnJldi54bWxMj8FuwjAQRO+V+AdrkXpBxSECGoU4&#10;CCH1A5qGuxMvcUS8jmwHwt/XnNrbrGY186Y4zmZgd3S+tyRgs06AIbVW9dQJqH++PjJgPkhScrCE&#10;Ap7o4Vgu3gqZK/ugb7xXoWMxhHwuBegQxpxz32o00q/tiBS9q3VGhni6jisnHzHcDDxNkj03sqfY&#10;oOWIZ43trZqMgBW/kK5CjVnVXV1maXWum0mI9+V8OgALOIe/Z3jhR3QoI1NjJ1KeDQJ2mzglCNim&#10;e2AvP/vcAWuiSLcJ8LLg/xeUvwAAAP//AwBQSwECLQAUAAYACAAAACEAtoM4kv4AAADhAQAAEwAA&#10;AAAAAAAAAAAAAAAAAAAAW0NvbnRlbnRfVHlwZXNdLnhtbFBLAQItABQABgAIAAAAIQA4/SH/1gAA&#10;AJQBAAALAAAAAAAAAAAAAAAAAC8BAABfcmVscy8ucmVsc1BLAQItABQABgAIAAAAIQAem5kMggIA&#10;AFUFAAAOAAAAAAAAAAAAAAAAAC4CAABkcnMvZTJvRG9jLnhtbFBLAQItABQABgAIAAAAIQB3cFDk&#10;2wAAAAkBAAAPAAAAAAAAAAAAAAAAANwEAABkcnMvZG93bnJldi54bWxQSwUGAAAAAAQABADzAAAA&#10;5AUAAAAA&#10;"/>
            </w:pict>
          </mc:Fallback>
        </mc:AlternateContent>
      </w: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44288" behindDoc="0" locked="0" layoutInCell="1" allowOverlap="1" wp14:anchorId="4DCD5270" wp14:editId="58E06149">
                <wp:simplePos x="0" y="0"/>
                <wp:positionH relativeFrom="column">
                  <wp:posOffset>1790700</wp:posOffset>
                </wp:positionH>
                <wp:positionV relativeFrom="paragraph">
                  <wp:posOffset>22860</wp:posOffset>
                </wp:positionV>
                <wp:extent cx="1409700" cy="735965"/>
                <wp:effectExtent l="0" t="0" r="19050" b="26035"/>
                <wp:wrapNone/>
                <wp:docPr id="50699" name="Flowchart: Process 5069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409700" cy="735965"/>
                        </a:xfrm>
                        <a:prstGeom prst="flowChartProcess">
                          <a:avLst/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286BD366">
              <v:shape id="Flowchart: Process 50699" style="position:absolute;margin-left:141pt;margin-top:1.8pt;width:111pt;height:57.95pt;z-index:2520442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as1FlQIAAIoFAAAOAAAAZHJzL2Uyb0RvYy54bWysVF9v2jAQf5+072D5fU1g0I6ooUJUTJOq&#10;Fo1OfTaOTSI5Ps82BPbpd7ZDirpqD9N4MHe5u9/9v9u7Y6vIQVjXgC7p6CqnRGgOVaN3Jf3xvPr0&#10;hRLnma6YAi1KehKO3s0/frjtTCHGUIOqhCUIol3RmZLW3psiyxyvRcvcFRihUSjBtswja3dZZVmH&#10;6K3Kxnl+nXVgK2OBC+fw630S0nnEl1Jw/ySlE56okmJsPr42vtvwZvNbVuwsM3XD+zDYP0TRskaj&#10;0wHqnnlG9rb5A6ptuAUH0l9xaDOQsuEi5oDZjPI32WxqZkTMBYvjzFAm9/9g+eNhbUlTlXSaX89m&#10;lGjWYptWCjpeM+sLsk7FJUmO9eqMK9BsY9a25xySIfmjtG34x7TIMdb4NNRYHD3h+HE0yWc3ObaC&#10;o+zm83R2PQ1NyF6tjXX+q4CWBKKkEkNZhlD6QGKZ2eHB+WR2Vg+OHaimWjVKRcbutktlyYFh71er&#10;HH+9pwu1LGST4o+UPykRjJX+LiTWBSMeR49xIsWAxzgX2o+SqGaVSG6ml17CDAeLmF0EDMgSwxuw&#10;e4CzZgI5Y6f8ev1gKuJAD8b53wJLxoNF9AzaD8Zto8G+B6Awq95z0sfwL0oTyC1UJ5waC2mdnOGr&#10;Bnv1wJxfM4v7g+3Fm+Cf8AntKyn0FCU12F/vfQ/6ONYopaTDfSyp+7lnVlCivmkc+NloMgkLHJnJ&#10;9GaMjL2UbC8let8uAds+wutjeCSDvldnUlpoX/B0LIJXFDHN0XdJubdnZunTncDjw8ViEdVwaQ3z&#10;D3pjeAAPVQ3z93x8Ydb0A+tx1B/hvLuseDOrSTdYaljsPcgmDvJrXft648LHwemPU7gol3zUej2h&#10;898AAAD//wMAUEsDBBQABgAIAAAAIQCb5aZU3wAAAAkBAAAPAAAAZHJzL2Rvd25yZXYueG1sTI/B&#10;TsMwEETvSPyDtUjcqNNAoxLiVAjUIsoBUThwdONtHNVeh9htw9+znOA4mtHMm2oxeieOOMQukILp&#10;JAOB1ATTUavg4315NQcRkyajXSBU8I0RFvX5WaVLE070hsdNagWXUCy1AptSX0oZG4tex0nokdjb&#10;hcHrxHJopRn0icu9k3mWFdLrjnjB6h4fLDb7zcEreCK3/vpcNXv/+ELFMrO7/Hn1qtTlxXh/ByLh&#10;mP7C8IvP6FAz0zYcyEThFOTznL8kBdcFCPZn2Q3rLQentzOQdSX/P6h/AAAA//8DAFBLAQItABQA&#10;BgAIAAAAIQC2gziS/gAAAOEBAAATAAAAAAAAAAAAAAAAAAAAAABbQ29udGVudF9UeXBlc10ueG1s&#10;UEsBAi0AFAAGAAgAAAAhADj9If/WAAAAlAEAAAsAAAAAAAAAAAAAAAAALwEAAF9yZWxzLy5yZWxz&#10;UEsBAi0AFAAGAAgAAAAhALFqzUWVAgAAigUAAA4AAAAAAAAAAAAAAAAALgIAAGRycy9lMm9Eb2Mu&#10;eG1sUEsBAi0AFAAGAAgAAAAhAJvlplTfAAAACQEAAA8AAAAAAAAAAAAAAAAA7wQAAGRycy9kb3du&#10;cmV2LnhtbFBLBQYAAAAABAAEAPMAAAD7BQAAAAA=&#10;" w14:anchorId="15B469CF"/>
            </w:pict>
          </mc:Fallback>
        </mc:AlternateContent>
      </w:r>
      <w:r>
        <w:rPr>
          <w:rFonts w:ascii="Times New Roman" w:hAnsi="Times New Roman" w:cs="Times New Roman"/>
          <w:sz w:val="24"/>
          <w:szCs w:val="24"/>
        </w:rPr>
        <w:tab/>
      </w:r>
    </w:p>
    <w:p w14:paraId="2BAF93B7" w14:textId="77777777" w:rsidR="001472BA" w:rsidRDefault="00C47309" w:rsidP="00855D6E">
      <w:pPr>
        <w:rPr>
          <w:rFonts w:ascii="Times New Roman" w:hAnsi="Times New Roman" w:cs="Times New Roman"/>
          <w:b/>
          <w:i/>
          <w:sz w:val="28"/>
          <w:szCs w:val="28"/>
        </w:rPr>
      </w:pPr>
      <w:r>
        <w:rPr>
          <w:rFonts w:ascii="Times New Roman" w:hAnsi="Times New Roman" w:cs="Times New Roman"/>
          <w:b/>
          <w:sz w:val="28"/>
          <w:szCs w:val="28"/>
        </w:rPr>
        <w:t xml:space="preserve">  </w:t>
      </w:r>
      <w:r w:rsidRPr="00C47309">
        <w:rPr>
          <w:rFonts w:ascii="Times New Roman" w:hAnsi="Times New Roman" w:cs="Times New Roman"/>
          <w:b/>
          <w:i/>
          <w:sz w:val="28"/>
          <w:szCs w:val="28"/>
        </w:rPr>
        <w:t xml:space="preserve"> a</w:t>
      </w:r>
      <w:r>
        <w:rPr>
          <w:rFonts w:ascii="Times New Roman" w:hAnsi="Times New Roman" w:cs="Times New Roman"/>
          <w:b/>
          <w:i/>
          <w:sz w:val="28"/>
          <w:szCs w:val="28"/>
        </w:rPr>
        <w:tab/>
      </w:r>
      <w:r>
        <w:rPr>
          <w:rFonts w:ascii="Times New Roman" w:hAnsi="Times New Roman" w:cs="Times New Roman"/>
          <w:b/>
          <w:i/>
          <w:sz w:val="28"/>
          <w:szCs w:val="28"/>
        </w:rPr>
        <w:tab/>
      </w:r>
      <w:r>
        <w:rPr>
          <w:rFonts w:ascii="Times New Roman" w:hAnsi="Times New Roman" w:cs="Times New Roman"/>
          <w:b/>
          <w:i/>
          <w:sz w:val="28"/>
          <w:szCs w:val="28"/>
        </w:rPr>
        <w:tab/>
        <w:t xml:space="preserve">     c</w:t>
      </w:r>
    </w:p>
    <w:p w14:paraId="09C2AD8C" w14:textId="77777777" w:rsidR="00C47309" w:rsidRDefault="00C47309" w:rsidP="00855D6E">
      <w:pPr>
        <w:spacing w:after="0"/>
        <w:rPr>
          <w:rFonts w:ascii="Times New Roman" w:hAnsi="Times New Roman" w:cs="Times New Roman"/>
          <w:b/>
          <w:i/>
          <w:sz w:val="28"/>
          <w:szCs w:val="28"/>
        </w:rPr>
      </w:pPr>
      <w:r>
        <w:rPr>
          <w:rFonts w:ascii="Times New Roman" w:hAnsi="Times New Roman" w:cs="Times New Roman"/>
          <w:b/>
          <w:i/>
          <w:sz w:val="28"/>
          <w:szCs w:val="28"/>
        </w:rPr>
        <w:tab/>
      </w:r>
    </w:p>
    <w:p w14:paraId="0C889414" w14:textId="77777777" w:rsidR="00966466" w:rsidRPr="00FC5DEE" w:rsidRDefault="00C47309" w:rsidP="00FC5DEE">
      <w:pPr>
        <w:spacing w:after="0"/>
        <w:rPr>
          <w:rFonts w:ascii="Times New Roman" w:hAnsi="Times New Roman" w:cs="Times New Roman"/>
          <w:b/>
          <w:i/>
          <w:sz w:val="28"/>
          <w:szCs w:val="28"/>
        </w:rPr>
      </w:pPr>
      <w:r>
        <w:rPr>
          <w:rFonts w:ascii="Times New Roman" w:hAnsi="Times New Roman" w:cs="Times New Roman"/>
          <w:b/>
          <w:i/>
          <w:sz w:val="28"/>
          <w:szCs w:val="28"/>
        </w:rPr>
        <w:tab/>
        <w:t xml:space="preserve">    b</w:t>
      </w:r>
      <w:r>
        <w:rPr>
          <w:rFonts w:ascii="Times New Roman" w:hAnsi="Times New Roman" w:cs="Times New Roman"/>
          <w:b/>
          <w:i/>
          <w:sz w:val="28"/>
          <w:szCs w:val="28"/>
        </w:rPr>
        <w:tab/>
      </w:r>
      <w:r>
        <w:rPr>
          <w:rFonts w:ascii="Times New Roman" w:hAnsi="Times New Roman" w:cs="Times New Roman"/>
          <w:b/>
          <w:i/>
          <w:sz w:val="28"/>
          <w:szCs w:val="28"/>
        </w:rPr>
        <w:tab/>
      </w:r>
      <w:r>
        <w:rPr>
          <w:rFonts w:ascii="Times New Roman" w:hAnsi="Times New Roman" w:cs="Times New Roman"/>
          <w:b/>
          <w:i/>
          <w:sz w:val="28"/>
          <w:szCs w:val="28"/>
        </w:rPr>
        <w:tab/>
      </w:r>
      <w:r>
        <w:rPr>
          <w:rFonts w:ascii="Times New Roman" w:hAnsi="Times New Roman" w:cs="Times New Roman"/>
          <w:b/>
          <w:i/>
          <w:sz w:val="28"/>
          <w:szCs w:val="28"/>
        </w:rPr>
        <w:tab/>
        <w:t>d</w:t>
      </w:r>
      <w:r w:rsidR="00966466">
        <w:rPr>
          <w:rFonts w:ascii="Times New Roman" w:hAnsi="Times New Roman" w:cs="Times New Roman"/>
          <w:sz w:val="24"/>
          <w:szCs w:val="24"/>
        </w:rPr>
        <w:br/>
      </w:r>
      <w:r w:rsidR="000803AD">
        <w:rPr>
          <w:rFonts w:ascii="Times New Roman" w:hAnsi="Times New Roman" w:cs="Times New Roman"/>
          <w:sz w:val="24"/>
          <w:szCs w:val="24"/>
        </w:rPr>
        <w:t>The two rectangles</w:t>
      </w:r>
      <w:r w:rsidR="008B5B5B" w:rsidRPr="008B5B5B">
        <w:rPr>
          <w:rFonts w:ascii="Times New Roman" w:hAnsi="Times New Roman" w:cs="Times New Roman"/>
          <w:sz w:val="24"/>
          <w:szCs w:val="24"/>
        </w:rPr>
        <w:t xml:space="preserve"> are related by the scale factor </w:t>
      </w:r>
      <w:r w:rsidR="008B5B5B" w:rsidRPr="00F86897">
        <w:rPr>
          <w:rFonts w:ascii="Times New Roman" w:hAnsi="Times New Roman" w:cs="Times New Roman"/>
          <w:i/>
          <w:sz w:val="24"/>
          <w:szCs w:val="24"/>
        </w:rPr>
        <w:t>k</w:t>
      </w:r>
      <w:r w:rsidR="008B5B5B" w:rsidRPr="008B5B5B">
        <w:rPr>
          <w:rFonts w:ascii="Times New Roman" w:hAnsi="Times New Roman" w:cs="Times New Roman"/>
          <w:sz w:val="24"/>
          <w:szCs w:val="24"/>
        </w:rPr>
        <w:t>.</w:t>
      </w:r>
      <w:r w:rsidR="008B5B5B">
        <w:rPr>
          <w:rFonts w:ascii="Times New Roman" w:hAnsi="Times New Roman" w:cs="Times New Roman"/>
          <w:b/>
          <w:sz w:val="28"/>
          <w:szCs w:val="28"/>
        </w:rPr>
        <w:t xml:space="preserve"> </w:t>
      </w:r>
      <w:r w:rsidR="00966466">
        <w:rPr>
          <w:rFonts w:ascii="Times New Roman" w:hAnsi="Times New Roman" w:cs="Times New Roman"/>
          <w:sz w:val="24"/>
          <w:szCs w:val="24"/>
        </w:rPr>
        <w:t>Therefore, the sides of the rectangles are related to each other by:</w:t>
      </w:r>
      <w:r w:rsidR="00284F1F"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1880" w:dyaOrig="320" w14:anchorId="33011C1D">
          <v:shape id="_x0000_i1253" type="#_x0000_t75" alt="" style="width:93.9pt;height:15.65pt;mso-width-percent:0;mso-height-percent:0;mso-width-percent:0;mso-height-percent:0" o:ole="">
            <v:imagedata r:id="rId122" o:title=""/>
          </v:shape>
          <o:OLEObject Type="Embed" ProgID="Equation.DSMT4" ShapeID="_x0000_i1253" DrawAspect="Content" ObjectID="_1688999019" r:id="rId123"/>
        </w:object>
      </w:r>
      <w:r w:rsidR="00966466">
        <w:rPr>
          <w:rFonts w:ascii="Times New Roman" w:hAnsi="Times New Roman" w:cs="Times New Roman"/>
          <w:sz w:val="24"/>
          <w:szCs w:val="24"/>
        </w:rPr>
        <w:t>.</w:t>
      </w:r>
    </w:p>
    <w:p w14:paraId="6EA569ED" w14:textId="77777777" w:rsidR="00482FEC" w:rsidRDefault="00BC6D5E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Let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40" w:dyaOrig="260" w14:anchorId="4CA06245">
          <v:shape id="_x0000_i1252" type="#_x0000_t75" alt="" style="width:11.9pt;height:12.5pt;mso-width-percent:0;mso-height-percent:0;mso-width-percent:0;mso-height-percent:0" o:ole="">
            <v:imagedata r:id="rId124" o:title=""/>
          </v:shape>
          <o:OLEObject Type="Embed" ProgID="Equation.DSMT4" ShapeID="_x0000_i1252" DrawAspect="Content" ObjectID="_1688999020" r:id="rId125"/>
        </w:object>
      </w:r>
      <w:r>
        <w:rPr>
          <w:rFonts w:ascii="Times New Roman" w:hAnsi="Times New Roman" w:cs="Times New Roman"/>
          <w:sz w:val="24"/>
          <w:szCs w:val="24"/>
        </w:rPr>
        <w:t xml:space="preserve"> = perimeter of the smaller rectangle and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3FE6D3D2">
          <v:shape id="_x0000_i1251" type="#_x0000_t75" alt="" style="width:14.4pt;height:12.5pt;mso-width-percent:0;mso-height-percent:0;mso-width-percent:0;mso-height-percent:0" o:ole="">
            <v:imagedata r:id="rId126" o:title=""/>
          </v:shape>
          <o:OLEObject Type="Embed" ProgID="Equation.DSMT4" ShapeID="_x0000_i1251" DrawAspect="Content" ObjectID="_1688999021" r:id="rId127"/>
        </w:object>
      </w:r>
      <w:r>
        <w:rPr>
          <w:rFonts w:ascii="Times New Roman" w:hAnsi="Times New Roman" w:cs="Times New Roman"/>
          <w:sz w:val="24"/>
          <w:szCs w:val="24"/>
        </w:rPr>
        <w:t xml:space="preserve"> =</w:t>
      </w:r>
      <w:r w:rsidR="00482FEC">
        <w:rPr>
          <w:rFonts w:ascii="Times New Roman" w:hAnsi="Times New Roman" w:cs="Times New Roman"/>
          <w:sz w:val="24"/>
          <w:szCs w:val="24"/>
        </w:rPr>
        <w:t xml:space="preserve"> perimeter of the </w:t>
      </w:r>
      <w:r>
        <w:rPr>
          <w:rFonts w:ascii="Times New Roman" w:hAnsi="Times New Roman" w:cs="Times New Roman"/>
          <w:sz w:val="24"/>
          <w:szCs w:val="24"/>
        </w:rPr>
        <w:t>larger rectangle.</w:t>
      </w:r>
    </w:p>
    <w:p w14:paraId="5ADD9ECF" w14:textId="77777777" w:rsidR="00482FEC" w:rsidRDefault="00482FEC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680" w:dyaOrig="279" w14:anchorId="15590891">
          <v:shape id="_x0000_i1250" type="#_x0000_t75" alt="" style="width:83.9pt;height:14.4pt;mso-width-percent:0;mso-height-percent:0;mso-width-percent:0;mso-height-percent:0" o:ole="">
            <v:imagedata r:id="rId128" o:title=""/>
          </v:shape>
          <o:OLEObject Type="Embed" ProgID="Equation.DSMT4" ShapeID="_x0000_i1250" DrawAspect="Content" ObjectID="_1688999022" r:id="rId129"/>
        </w:object>
      </w:r>
      <w:r>
        <w:rPr>
          <w:rFonts w:ascii="Times New Roman" w:hAnsi="Times New Roman" w:cs="Times New Roman"/>
          <w:sz w:val="24"/>
          <w:szCs w:val="24"/>
        </w:rPr>
        <w:t xml:space="preserve"> </w:t>
      </w:r>
    </w:p>
    <w:p w14:paraId="032252D4" w14:textId="77777777" w:rsidR="00482FEC" w:rsidRDefault="00482FEC" w:rsidP="00855D6E">
      <w:pPr>
        <w:rPr>
          <w:rFonts w:ascii="Times New Roman" w:hAnsi="Times New Roman" w:cs="Times New Roman"/>
          <w:b/>
          <w:sz w:val="28"/>
          <w:szCs w:val="28"/>
        </w:rPr>
      </w:pPr>
      <w:r>
        <w:rPr>
          <w:rFonts w:ascii="Times New Roman" w:hAnsi="Times New Roman" w:cs="Times New Roman"/>
          <w:sz w:val="24"/>
          <w:szCs w:val="24"/>
        </w:rPr>
        <w:tab/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240" w:dyaOrig="279" w14:anchorId="13AA5E06">
          <v:shape id="_x0000_i1249" type="#_x0000_t75" alt="" style="width:62pt;height:14.4pt;mso-width-percent:0;mso-height-percent:0;mso-width-percent:0;mso-height-percent:0" o:ole="">
            <v:imagedata r:id="rId130" o:title=""/>
          </v:shape>
          <o:OLEObject Type="Embed" ProgID="Equation.DSMT4" ShapeID="_x0000_i1249" DrawAspect="Content" ObjectID="_1688999023" r:id="rId131"/>
        </w:object>
      </w:r>
      <w:r>
        <w:rPr>
          <w:rFonts w:ascii="Times New Roman" w:hAnsi="Times New Roman" w:cs="Times New Roman"/>
          <w:sz w:val="24"/>
          <w:szCs w:val="24"/>
        </w:rPr>
        <w:t xml:space="preserve"> , but remember that </w:t>
      </w:r>
      <w:r w:rsidR="00E47C26" w:rsidRPr="008B5B5B">
        <w:rPr>
          <w:rFonts w:ascii="Times New Roman" w:hAnsi="Times New Roman" w:cs="Times New Roman"/>
          <w:b/>
          <w:noProof/>
          <w:position w:val="-10"/>
          <w:sz w:val="28"/>
          <w:szCs w:val="28"/>
        </w:rPr>
        <w:object w:dxaOrig="1880" w:dyaOrig="320" w14:anchorId="09E5BA44">
          <v:shape id="_x0000_i1248" type="#_x0000_t75" alt="" style="width:93.9pt;height:15.65pt;mso-width-percent:0;mso-height-percent:0;mso-width-percent:0;mso-height-percent:0" o:ole="">
            <v:imagedata r:id="rId122" o:title=""/>
          </v:shape>
          <o:OLEObject Type="Embed" ProgID="Equation.DSMT4" ShapeID="_x0000_i1248" DrawAspect="Content" ObjectID="_1688999024" r:id="rId132"/>
        </w:object>
      </w:r>
      <w:r w:rsidRPr="00482FEC">
        <w:rPr>
          <w:rFonts w:ascii="Times New Roman" w:hAnsi="Times New Roman" w:cs="Times New Roman"/>
          <w:sz w:val="24"/>
          <w:szCs w:val="24"/>
        </w:rPr>
        <w:t>, so</w:t>
      </w:r>
    </w:p>
    <w:p w14:paraId="56D04A82" w14:textId="77777777" w:rsidR="00482FEC" w:rsidRDefault="006B7093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lastRenderedPageBreak/>
        <w:tab/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460" w:dyaOrig="279" w14:anchorId="4D276B04">
          <v:shape id="_x0000_i1247" type="#_x0000_t75" alt="" style="width:72.65pt;height:14.4pt;mso-width-percent:0;mso-height-percent:0;mso-width-percent:0;mso-height-percent:0" o:ole="">
            <v:imagedata r:id="rId133" o:title=""/>
          </v:shape>
          <o:OLEObject Type="Embed" ProgID="Equation.DSMT4" ShapeID="_x0000_i1247" DrawAspect="Content" ObjectID="_1688999025" r:id="rId134"/>
        </w:object>
      </w:r>
      <w:r>
        <w:rPr>
          <w:rFonts w:ascii="Times New Roman" w:hAnsi="Times New Roman" w:cs="Times New Roman"/>
          <w:sz w:val="24"/>
          <w:szCs w:val="24"/>
        </w:rPr>
        <w:t xml:space="preserve">, now factor out the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7C4147A6">
          <v:shape id="_x0000_i1246" type="#_x0000_t75" alt="" style="width:10pt;height:14.4pt;mso-width-percent:0;mso-height-percent:0;mso-width-percent:0;mso-height-percent:0" o:ole="">
            <v:imagedata r:id="rId135" o:title=""/>
          </v:shape>
          <o:OLEObject Type="Embed" ProgID="Equation.DSMT4" ShapeID="_x0000_i1246" DrawAspect="Content" ObjectID="_1688999026" r:id="rId136"/>
        </w:object>
      </w:r>
      <w:r>
        <w:rPr>
          <w:rFonts w:ascii="Times New Roman" w:hAnsi="Times New Roman" w:cs="Times New Roman"/>
          <w:sz w:val="24"/>
          <w:szCs w:val="24"/>
        </w:rPr>
        <w:t xml:space="preserve"> to get</w:t>
      </w:r>
    </w:p>
    <w:p w14:paraId="0FC73F9D" w14:textId="77777777" w:rsidR="006B7093" w:rsidRDefault="006B7093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 w:rsidR="00E47C26" w:rsidRPr="00E47C26">
        <w:rPr>
          <w:rFonts w:ascii="Times New Roman" w:hAnsi="Times New Roman" w:cs="Times New Roman"/>
          <w:noProof/>
          <w:position w:val="-14"/>
          <w:sz w:val="24"/>
          <w:szCs w:val="24"/>
        </w:rPr>
        <w:object w:dxaOrig="1579" w:dyaOrig="400" w14:anchorId="6F66AB48">
          <v:shape id="_x0000_i1245" type="#_x0000_t75" alt="" style="width:78.9pt;height:20.05pt;mso-width-percent:0;mso-height-percent:0;mso-width-percent:0;mso-height-percent:0" o:ole="">
            <v:imagedata r:id="rId137" o:title=""/>
          </v:shape>
          <o:OLEObject Type="Embed" ProgID="Equation.DSMT4" ShapeID="_x0000_i1245" DrawAspect="Content" ObjectID="_1688999027" r:id="rId138"/>
        </w:object>
      </w:r>
      <w:r>
        <w:rPr>
          <w:rFonts w:ascii="Times New Roman" w:hAnsi="Times New Roman" w:cs="Times New Roman"/>
          <w:sz w:val="24"/>
          <w:szCs w:val="24"/>
        </w:rPr>
        <w:t xml:space="preserve">, and also,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180" w:dyaOrig="279" w14:anchorId="50C5CC49">
          <v:shape id="_x0000_i1244" type="#_x0000_t75" alt="" style="width:59.5pt;height:14.4pt;mso-width-percent:0;mso-height-percent:0;mso-width-percent:0;mso-height-percent:0" o:ole="">
            <v:imagedata r:id="rId139" o:title=""/>
          </v:shape>
          <o:OLEObject Type="Embed" ProgID="Equation.DSMT4" ShapeID="_x0000_i1244" DrawAspect="Content" ObjectID="_1688999028" r:id="rId140"/>
        </w:object>
      </w:r>
      <w:r>
        <w:rPr>
          <w:rFonts w:ascii="Times New Roman" w:hAnsi="Times New Roman" w:cs="Times New Roman"/>
          <w:sz w:val="24"/>
          <w:szCs w:val="24"/>
        </w:rPr>
        <w:t>, so</w:t>
      </w:r>
    </w:p>
    <w:p w14:paraId="69E0211B" w14:textId="77777777" w:rsidR="00482FEC" w:rsidRDefault="006B7093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780" w:dyaOrig="279" w14:anchorId="4F3AF259">
          <v:shape id="_x0000_i1243" type="#_x0000_t75" alt="" style="width:38.8pt;height:14.4pt;mso-width-percent:0;mso-height-percent:0;mso-width-percent:0;mso-height-percent:0" o:ole="">
            <v:imagedata r:id="rId141" o:title=""/>
          </v:shape>
          <o:OLEObject Type="Embed" ProgID="Equation.DSMT4" ShapeID="_x0000_i1243" DrawAspect="Content" ObjectID="_1688999029" r:id="rId142"/>
        </w:objec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966466" w14:paraId="2D864A7C" w14:textId="77777777" w:rsidTr="00276E25">
        <w:tc>
          <w:tcPr>
            <w:tcW w:w="8630" w:type="dxa"/>
          </w:tcPr>
          <w:p w14:paraId="5662F60E" w14:textId="77777777" w:rsidR="00966466" w:rsidRDefault="00966466" w:rsidP="00966466">
            <w:pPr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If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40" w:dyaOrig="260" w14:anchorId="23701467">
                <v:shape id="_x0000_i1242" type="#_x0000_t75" alt="" style="width:11.9pt;height:12.5pt;mso-width-percent:0;mso-height-percent:0;mso-width-percent:0;mso-height-percent:0" o:ole="">
                  <v:imagedata r:id="rId143" o:title=""/>
                </v:shape>
                <o:OLEObject Type="Embed" ProgID="Equation.DSMT4" ShapeID="_x0000_i1242" DrawAspect="Content" ObjectID="_1688999030" r:id="rId144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represents the perimeter of the smaller rectangle and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79" w:dyaOrig="260" w14:anchorId="1DCB859E">
                <v:shape id="_x0000_i1241" type="#_x0000_t75" alt="" style="width:14.4pt;height:12.5pt;mso-width-percent:0;mso-height-percent:0;mso-width-percent:0;mso-height-percent:0" o:ole="">
                  <v:imagedata r:id="rId145" o:title=""/>
                </v:shape>
                <o:OLEObject Type="Embed" ProgID="Equation.DSMT4" ShapeID="_x0000_i1241" DrawAspect="Content" ObjectID="_1688999031" r:id="rId146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represents the perimeter of the larger rectangle, then the two</w:t>
            </w:r>
            <w:r w:rsidRPr="0006420C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Pr="00276E25">
              <w:rPr>
                <w:rFonts w:ascii="Times New Roman" w:hAnsi="Times New Roman" w:cs="Times New Roman"/>
                <w:b/>
                <w:sz w:val="24"/>
                <w:szCs w:val="24"/>
              </w:rPr>
              <w:t>perimeters are related by</w:t>
            </w:r>
            <w:r w:rsidRPr="0006420C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780" w:dyaOrig="279" w14:anchorId="23D1BBD7">
                <v:shape id="_x0000_i1240" type="#_x0000_t75" alt="" style="width:38.8pt;height:14.4pt;mso-width-percent:0;mso-height-percent:0;mso-width-percent:0;mso-height-percent:0" o:ole="">
                  <v:imagedata r:id="rId147" o:title=""/>
                </v:shape>
                <o:OLEObject Type="Embed" ProgID="Equation.DSMT4" ShapeID="_x0000_i1240" DrawAspect="Content" ObjectID="_1688999032" r:id="rId148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>.</w:t>
            </w:r>
          </w:p>
        </w:tc>
      </w:tr>
    </w:tbl>
    <w:p w14:paraId="13E430E5" w14:textId="77777777" w:rsidR="00966466" w:rsidRDefault="00966466" w:rsidP="00855D6E">
      <w:pPr>
        <w:rPr>
          <w:rFonts w:ascii="Times New Roman" w:hAnsi="Times New Roman" w:cs="Times New Roman"/>
          <w:sz w:val="24"/>
          <w:szCs w:val="24"/>
        </w:rPr>
      </w:pPr>
    </w:p>
    <w:p w14:paraId="34347D5C" w14:textId="77777777" w:rsidR="009E32A6" w:rsidRDefault="009E32A6" w:rsidP="009E32A6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Let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40" w:dyaOrig="260" w14:anchorId="401FFED9">
          <v:shape id="_x0000_i1239" type="#_x0000_t75" alt="" style="width:11.9pt;height:12.5pt;mso-width-percent:0;mso-height-percent:0;mso-width-percent:0;mso-height-percent:0" o:ole="">
            <v:imagedata r:id="rId149" o:title=""/>
          </v:shape>
          <o:OLEObject Type="Embed" ProgID="Equation.DSMT4" ShapeID="_x0000_i1239" DrawAspect="Content" ObjectID="_1688999033" r:id="rId150"/>
        </w:object>
      </w:r>
      <w:r>
        <w:rPr>
          <w:rFonts w:ascii="Times New Roman" w:hAnsi="Times New Roman" w:cs="Times New Roman"/>
          <w:sz w:val="24"/>
          <w:szCs w:val="24"/>
        </w:rPr>
        <w:t xml:space="preserve"> = area of the smaller rectangle and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26809935">
          <v:shape id="_x0000_i1238" type="#_x0000_t75" alt="" style="width:14.4pt;height:12.5pt;mso-width-percent:0;mso-height-percent:0;mso-width-percent:0;mso-height-percent:0" o:ole="">
            <v:imagedata r:id="rId151" o:title=""/>
          </v:shape>
          <o:OLEObject Type="Embed" ProgID="Equation.DSMT4" ShapeID="_x0000_i1238" DrawAspect="Content" ObjectID="_1688999034" r:id="rId152"/>
        </w:object>
      </w:r>
      <w:r>
        <w:rPr>
          <w:rFonts w:ascii="Times New Roman" w:hAnsi="Times New Roman" w:cs="Times New Roman"/>
          <w:sz w:val="24"/>
          <w:szCs w:val="24"/>
        </w:rPr>
        <w:t xml:space="preserve"> = the area of the larger rectangle.</w:t>
      </w:r>
    </w:p>
    <w:p w14:paraId="5CBA06CA" w14:textId="77777777" w:rsidR="009E32A6" w:rsidRDefault="009E32A6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859" w:dyaOrig="279" w14:anchorId="2E825FF2">
          <v:shape id="_x0000_i1237" type="#_x0000_t75" alt="" style="width:42.55pt;height:14.4pt;mso-width-percent:0;mso-height-percent:0;mso-width-percent:0;mso-height-percent:0" o:ole="">
            <v:imagedata r:id="rId153" o:title=""/>
          </v:shape>
          <o:OLEObject Type="Embed" ProgID="Equation.DSMT4" ShapeID="_x0000_i1237" DrawAspect="Content" ObjectID="_1688999035" r:id="rId154"/>
        </w:object>
      </w:r>
      <w:r>
        <w:rPr>
          <w:rFonts w:ascii="Times New Roman" w:hAnsi="Times New Roman" w:cs="Times New Roman"/>
          <w:sz w:val="24"/>
          <w:szCs w:val="24"/>
        </w:rPr>
        <w:t xml:space="preserve"> , but remember that </w:t>
      </w:r>
      <w:r w:rsidR="00E47C26"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1880" w:dyaOrig="320" w14:anchorId="5AA78AA6">
          <v:shape id="_x0000_i1236" type="#_x0000_t75" alt="" style="width:93.9pt;height:15.65pt;mso-width-percent:0;mso-height-percent:0;mso-width-percent:0;mso-height-percent:0" o:ole="">
            <v:imagedata r:id="rId122" o:title=""/>
          </v:shape>
          <o:OLEObject Type="Embed" ProgID="Equation.DSMT4" ShapeID="_x0000_i1236" DrawAspect="Content" ObjectID="_1688999036" r:id="rId155"/>
        </w:object>
      </w:r>
      <w:r w:rsidRPr="009E32A6">
        <w:rPr>
          <w:rFonts w:ascii="Times New Roman" w:hAnsi="Times New Roman" w:cs="Times New Roman"/>
          <w:sz w:val="24"/>
          <w:szCs w:val="24"/>
        </w:rPr>
        <w:t>, so</w:t>
      </w:r>
    </w:p>
    <w:p w14:paraId="67A36173" w14:textId="77777777" w:rsidR="009E32A6" w:rsidRDefault="009E32A6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060" w:dyaOrig="279" w14:anchorId="687EE3EF">
          <v:shape id="_x0000_i1235" type="#_x0000_t75" alt="" style="width:53.2pt;height:14.4pt;mso-width-percent:0;mso-height-percent:0;mso-width-percent:0;mso-height-percent:0" o:ole="">
            <v:imagedata r:id="rId156" o:title=""/>
          </v:shape>
          <o:OLEObject Type="Embed" ProgID="Equation.DSMT4" ShapeID="_x0000_i1235" DrawAspect="Content" ObjectID="_1688999037" r:id="rId157"/>
        </w:object>
      </w:r>
      <w:r>
        <w:rPr>
          <w:rFonts w:ascii="Times New Roman" w:hAnsi="Times New Roman" w:cs="Times New Roman"/>
          <w:sz w:val="24"/>
          <w:szCs w:val="24"/>
        </w:rPr>
        <w:t>, rearrange to get</w:t>
      </w:r>
    </w:p>
    <w:p w14:paraId="01DE7277" w14:textId="77777777" w:rsidR="00276E25" w:rsidRDefault="009E32A6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060" w:dyaOrig="320" w14:anchorId="66FB3BA9">
          <v:shape id="_x0000_i1234" type="#_x0000_t75" alt="" style="width:53.2pt;height:15.65pt;mso-width-percent:0;mso-height-percent:0;mso-width-percent:0;mso-height-percent:0" o:ole="">
            <v:imagedata r:id="rId158" o:title=""/>
          </v:shape>
          <o:OLEObject Type="Embed" ProgID="Equation.DSMT4" ShapeID="_x0000_i1234" DrawAspect="Content" ObjectID="_1688999038" r:id="rId159"/>
        </w:object>
      </w:r>
      <w:r>
        <w:rPr>
          <w:rFonts w:ascii="Times New Roman" w:hAnsi="Times New Roman" w:cs="Times New Roman"/>
          <w:sz w:val="24"/>
          <w:szCs w:val="24"/>
        </w:rPr>
        <w:t>, and also</w:t>
      </w:r>
      <w:r w:rsidR="00276E25">
        <w:rPr>
          <w:rFonts w:ascii="Times New Roman" w:hAnsi="Times New Roman" w:cs="Times New Roman"/>
          <w:sz w:val="24"/>
          <w:szCs w:val="24"/>
        </w:rPr>
        <w:t>,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800" w:dyaOrig="279" w14:anchorId="4F2CBB8E">
          <v:shape id="_x0000_i1233" type="#_x0000_t75" alt="" style="width:40.05pt;height:14.4pt;mso-width-percent:0;mso-height-percent:0;mso-width-percent:0;mso-height-percent:0" o:ole="">
            <v:imagedata r:id="rId160" o:title=""/>
          </v:shape>
          <o:OLEObject Type="Embed" ProgID="Equation.DSMT4" ShapeID="_x0000_i1233" DrawAspect="Content" ObjectID="_1688999039" r:id="rId161"/>
        </w:object>
      </w:r>
      <w:r w:rsidR="00276E25">
        <w:rPr>
          <w:rFonts w:ascii="Times New Roman" w:hAnsi="Times New Roman" w:cs="Times New Roman"/>
          <w:sz w:val="24"/>
          <w:szCs w:val="24"/>
        </w:rPr>
        <w:t>, so</w:t>
      </w:r>
    </w:p>
    <w:p w14:paraId="4DD9F21B" w14:textId="77777777" w:rsidR="009E32A6" w:rsidRDefault="00276E25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 w:rsidR="009E32A6"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900" w:dyaOrig="320" w14:anchorId="0224056A">
          <v:shape id="_x0000_i1232" type="#_x0000_t75" alt="" style="width:45.1pt;height:15.65pt;mso-width-percent:0;mso-height-percent:0;mso-width-percent:0;mso-height-percent:0" o:ole="">
            <v:imagedata r:id="rId162" o:title=""/>
          </v:shape>
          <o:OLEObject Type="Embed" ProgID="Equation.DSMT4" ShapeID="_x0000_i1232" DrawAspect="Content" ObjectID="_1688999040" r:id="rId163"/>
        </w:objec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276E25" w14:paraId="09FB85DE" w14:textId="77777777" w:rsidTr="00276E25">
        <w:tc>
          <w:tcPr>
            <w:tcW w:w="8630" w:type="dxa"/>
          </w:tcPr>
          <w:p w14:paraId="3D29DC77" w14:textId="77777777" w:rsidR="00276E25" w:rsidRPr="00276E25" w:rsidRDefault="00276E25" w:rsidP="00276E25">
            <w:pPr>
              <w:rPr>
                <w:rFonts w:ascii="Times New Roman" w:eastAsiaTheme="minorEastAsia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If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40" w:dyaOrig="260" w14:anchorId="3AF06A48">
                <v:shape id="_x0000_i1231" type="#_x0000_t75" alt="" style="width:11.9pt;height:12.5pt;mso-width-percent:0;mso-height-percent:0;mso-width-percent:0;mso-height-percent:0" o:ole="">
                  <v:imagedata r:id="rId164" o:title=""/>
                </v:shape>
                <o:OLEObject Type="Embed" ProgID="Equation.DSMT4" ShapeID="_x0000_i1231" DrawAspect="Content" ObjectID="_1688999041" r:id="rId165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represents the area of the smaller rectangle and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79" w:dyaOrig="260" w14:anchorId="342A1D88">
                <v:shape id="_x0000_i1230" type="#_x0000_t75" alt="" style="width:14.4pt;height:12.5pt;mso-width-percent:0;mso-height-percent:0;mso-width-percent:0;mso-height-percent:0" o:ole="">
                  <v:imagedata r:id="rId166" o:title=""/>
                </v:shape>
                <o:OLEObject Type="Embed" ProgID="Equation.DSMT4" ShapeID="_x0000_i1230" DrawAspect="Content" ObjectID="_1688999042" r:id="rId167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represents the area of the larger rectangle, then the two</w:t>
            </w:r>
            <w:r w:rsidRPr="0006420C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Pr="00276E25">
              <w:rPr>
                <w:rFonts w:ascii="Times New Roman" w:hAnsi="Times New Roman" w:cs="Times New Roman"/>
                <w:b/>
                <w:sz w:val="24"/>
                <w:szCs w:val="24"/>
              </w:rPr>
              <w:t xml:space="preserve">areas are related by </w: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900" w:dyaOrig="320" w14:anchorId="4EBBBEED">
                <v:shape id="_x0000_i1229" type="#_x0000_t75" alt="" style="width:45.1pt;height:15.65pt;mso-width-percent:0;mso-height-percent:0;mso-width-percent:0;mso-height-percent:0" o:ole="">
                  <v:imagedata r:id="rId168" o:title=""/>
                </v:shape>
                <o:OLEObject Type="Embed" ProgID="Equation.DSMT4" ShapeID="_x0000_i1229" DrawAspect="Content" ObjectID="_1688999043" r:id="rId169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>.</w:t>
            </w:r>
          </w:p>
        </w:tc>
      </w:tr>
    </w:tbl>
    <w:p w14:paraId="114B57D0" w14:textId="77777777" w:rsidR="00276E25" w:rsidRDefault="00276E25" w:rsidP="00855D6E">
      <w:pPr>
        <w:rPr>
          <w:rFonts w:ascii="Times New Roman" w:hAnsi="Times New Roman" w:cs="Times New Roman"/>
          <w:sz w:val="24"/>
          <w:szCs w:val="24"/>
        </w:rPr>
      </w:pPr>
    </w:p>
    <w:p w14:paraId="127488F4" w14:textId="77777777" w:rsidR="00D370CF" w:rsidRDefault="00D370CF" w:rsidP="00855D6E">
      <w:pPr>
        <w:rPr>
          <w:rFonts w:ascii="Times New Roman" w:hAnsi="Times New Roman" w:cs="Times New Roman"/>
          <w:b/>
          <w:bCs/>
          <w:sz w:val="24"/>
          <w:szCs w:val="24"/>
        </w:rPr>
      </w:pPr>
      <w:r w:rsidRPr="00A91333">
        <w:rPr>
          <w:rFonts w:ascii="Times New Roman" w:hAnsi="Times New Roman" w:cs="Times New Roman"/>
          <w:b/>
          <w:bCs/>
          <w:sz w:val="24"/>
          <w:szCs w:val="24"/>
        </w:rPr>
        <w:t xml:space="preserve">Example </w:t>
      </w:r>
      <w:r w:rsidR="00471A18">
        <w:rPr>
          <w:rFonts w:ascii="Times New Roman" w:hAnsi="Times New Roman" w:cs="Times New Roman"/>
          <w:b/>
          <w:bCs/>
          <w:sz w:val="24"/>
          <w:szCs w:val="24"/>
        </w:rPr>
        <w:t>10</w:t>
      </w:r>
      <w:r w:rsidRPr="00A91333">
        <w:rPr>
          <w:rFonts w:ascii="Times New Roman" w:hAnsi="Times New Roman" w:cs="Times New Roman"/>
          <w:b/>
          <w:bCs/>
          <w:sz w:val="24"/>
          <w:szCs w:val="24"/>
        </w:rPr>
        <w:t>.</w:t>
      </w:r>
      <w:r>
        <w:rPr>
          <w:rFonts w:ascii="Times New Roman" w:hAnsi="Times New Roman" w:cs="Times New Roman"/>
          <w:b/>
          <w:bCs/>
          <w:sz w:val="24"/>
          <w:szCs w:val="24"/>
        </w:rPr>
        <w:t>3</w:t>
      </w:r>
      <w:r w:rsidRPr="00A91333">
        <w:rPr>
          <w:rFonts w:ascii="Times New Roman" w:hAnsi="Times New Roman" w:cs="Times New Roman"/>
          <w:b/>
          <w:bCs/>
          <w:sz w:val="24"/>
          <w:szCs w:val="24"/>
        </w:rPr>
        <w:t>.</w:t>
      </w:r>
      <w:r w:rsidR="00681E69">
        <w:rPr>
          <w:rFonts w:ascii="Times New Roman" w:hAnsi="Times New Roman" w:cs="Times New Roman"/>
          <w:b/>
          <w:bCs/>
          <w:sz w:val="24"/>
          <w:szCs w:val="24"/>
        </w:rPr>
        <w:t>4</w:t>
      </w:r>
      <w:r w:rsidRPr="00A91333">
        <w:rPr>
          <w:rFonts w:ascii="Times New Roman" w:hAnsi="Times New Roman" w:cs="Times New Roman"/>
          <w:b/>
          <w:bCs/>
          <w:sz w:val="24"/>
          <w:szCs w:val="24"/>
        </w:rPr>
        <w:t>:</w:t>
      </w:r>
      <w:r w:rsidR="0022352B">
        <w:rPr>
          <w:rFonts w:ascii="Times New Roman" w:hAnsi="Times New Roman" w:cs="Times New Roman"/>
          <w:b/>
          <w:bCs/>
          <w:sz w:val="24"/>
          <w:szCs w:val="24"/>
        </w:rPr>
        <w:t xml:space="preserve"> </w:t>
      </w:r>
      <w:r w:rsidR="00681E69">
        <w:rPr>
          <w:rFonts w:ascii="Times New Roman" w:hAnsi="Times New Roman" w:cs="Times New Roman"/>
          <w:b/>
          <w:bCs/>
          <w:sz w:val="24"/>
          <w:szCs w:val="24"/>
        </w:rPr>
        <w:t>Areas and Perimeters of Similar Triangles</w:t>
      </w:r>
    </w:p>
    <w:p w14:paraId="1BB6A992" w14:textId="77777777" w:rsidR="003F4A8B" w:rsidRPr="00C350D1" w:rsidRDefault="00681E69" w:rsidP="00855D6E">
      <w:pPr>
        <w:rPr>
          <w:rFonts w:ascii="Times New Roman" w:hAnsi="Times New Roman" w:cs="Times New Roman"/>
          <w:b/>
          <w:bCs/>
          <w:sz w:val="24"/>
          <w:szCs w:val="24"/>
        </w:rPr>
      </w:pPr>
      <w:r>
        <w:rPr>
          <w:rFonts w:ascii="Times New Roman" w:hAnsi="Times New Roman" w:cs="Times New Roman"/>
          <w:b/>
          <w:bCs/>
          <w:sz w:val="24"/>
          <w:szCs w:val="24"/>
        </w:rPr>
        <w:tab/>
        <w:t>Figure 10.3.8: The Triangles in this Figure are Similar Triangles</w:t>
      </w:r>
    </w:p>
    <w:p w14:paraId="499410F8" w14:textId="77777777" w:rsidR="00864979" w:rsidRDefault="003F4A8B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61696" behindDoc="0" locked="0" layoutInCell="1" allowOverlap="1" wp14:anchorId="13985FBE" wp14:editId="579DC71A">
                <wp:simplePos x="0" y="0"/>
                <wp:positionH relativeFrom="column">
                  <wp:posOffset>1878330</wp:posOffset>
                </wp:positionH>
                <wp:positionV relativeFrom="paragraph">
                  <wp:posOffset>10160</wp:posOffset>
                </wp:positionV>
                <wp:extent cx="1060704" cy="914400"/>
                <wp:effectExtent l="0" t="0" r="25400" b="19050"/>
                <wp:wrapNone/>
                <wp:docPr id="50717" name="Isosceles Triangle 5071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060704" cy="914400"/>
                        </a:xfrm>
                        <a:prstGeom prst="triangle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56458F41">
              <v:shapetype id="_x0000_t5" coordsize="21600,21600" o:spt="5" adj="10800" path="m@0,l,21600r21600,xe" w14:anchorId="29577D67">
                <v:stroke joinstyle="miter"/>
                <v:formulas>
                  <v:f eqn="val #0"/>
                  <v:f eqn="prod #0 1 2"/>
                  <v:f eqn="sum @1 10800 0"/>
                </v:formulas>
                <v:path textboxrect="0,10800,10800,18000;5400,10800,16200,18000;10800,10800,21600,18000;0,7200,7200,21600;7200,7200,14400,21600;14400,7200,21600,21600" gradientshapeok="t" o:connecttype="custom" o:connectlocs="@0,0;@1,10800;0,21600;10800,21600;21600,21600;@2,10800"/>
                <v:handles>
                  <v:h position="#0,topLeft" xrange="0,21600"/>
                </v:handles>
              </v:shapetype>
              <v:shape id="Isosceles Triangle 50717" style="position:absolute;margin-left:147.9pt;margin-top:.8pt;width:83.5pt;height:1in;z-index:25206169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spid="_x0000_s1026" fillcolor="#4f81bd [3204]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88EpfgIAAE4FAAAOAAAAZHJzL2Uyb0RvYy54bWysVFFv2yAQfp+0/4B4X21HabNFcaqoVadK&#10;VVstnfpMMMRIwDEgcbJfvwM7btVWe5jmB8xxd9/dfdyxuDwYTfbCBwW2ptVZSYmwHBpltzX9+XTz&#10;5SslITLbMA1W1PQoAr1cfv606NxcTKAF3QhPEMSGeedq2sbo5kUReCsMC2fghEWlBG9YRNFvi8az&#10;DtGNLiZleVF04BvngYsQ8PS6V9JlxpdS8PggZRCR6JpibjGvPq+btBbLBZtvPXOt4kMa7B+yMExZ&#10;DDpCXbPIyM6rd1BGcQ8BZDzjYAqQUnGRa8BqqvJNNeuWOZFrQXKCG2kK/w+W3+8fPVFNTc/LWTWj&#10;xDKD13QbIHChRSBPXjG71YL0euSrc2GObmv36Acp4DYVf5DepD+WRQ6Z4+PIsThEwvGwKi/KWTml&#10;hKPuWzWdlvkSihdv50P8LsCQtKlpHBLI9LL9XYgYFc1PZiikjPoc8i4etUhpaPtDSKwNo06yd+4q&#10;caU92TPsB8a5sLHqVS1rRH98XuKXGgODjB5ZyoAJWSqtR+wBIHXse+weZrBPriI35ehc/i2x3nn0&#10;yJHBxtHZKAv+IwCNVQ2Re/sTST01iaUNNEe8eQ/9SATHbxTyfcdCfGQeZwCnBec6PuAiNXQ1hWFH&#10;SQv+90fnyR5bE7WUdDhTNQ2/dswLSvStxabN141DmIXp+WyCMfxrzea1xu7MFeA1VfiCOJ63yT7q&#10;01Z6MM84/qsUFVXMcoxdUx79SbiK/azjA8LFapXNcPAci3d27XgCT6ymXno6PDPvTk2H7XoPp/lj&#10;8zd919smTwurXQSpclO+8DrwjUObG2d4YNKr8FrOVi/P4PIPAAAA//8DAFBLAwQUAAYACAAAACEA&#10;qdcGQtoAAAAJAQAADwAAAGRycy9kb3ducmV2LnhtbEyPQU7DMBBF90jcwRokdtRJ1EYkxKmqiu7Y&#10;0HKAaWzigD0OsZuG2zOsYPn1Rv+/abaLd2I2UxwCKchXGQhDXdAD9QreToeHRxAxIWl0gYyCbxNh&#10;297eNFjrcKVXMx9TL7iEYo0KbEpjLWXsrPEYV2E0xOw9TB4Tx6mXesIrl3sniywrpceBeMHiaPbW&#10;dJ/Hi1fwYpdK7/OT+6hIfuXPvsf5sFPq/m7ZPYFIZkl/x/Crz+rQstM5XEhH4RQU1YbVE4MSBPN1&#10;WXA+c15vSpBtI/9/0P4AAAD//wMAUEsBAi0AFAAGAAgAAAAhALaDOJL+AAAA4QEAABMAAAAAAAAA&#10;AAAAAAAAAAAAAFtDb250ZW50X1R5cGVzXS54bWxQSwECLQAUAAYACAAAACEAOP0h/9YAAACUAQAA&#10;CwAAAAAAAAAAAAAAAAAvAQAAX3JlbHMvLnJlbHNQSwECLQAUAAYACAAAACEAd/PBKX4CAABOBQAA&#10;DgAAAAAAAAAAAAAAAAAuAgAAZHJzL2Uyb0RvYy54bWxQSwECLQAUAAYACAAAACEAqdcGQtoAAAAJ&#10;AQAADwAAAAAAAAAAAAAAAADYBAAAZHJzL2Rvd25yZXYueG1sUEsFBgAAAAAEAAQA8wAAAN8FAAAA&#10;AA==&#10;"/>
            </w:pict>
          </mc:Fallback>
        </mc:AlternateContent>
      </w:r>
      <w:r>
        <w:rPr>
          <w:rFonts w:ascii="Times New Roman" w:hAnsi="Times New Roman" w:cs="Times New Roman"/>
          <w:sz w:val="24"/>
          <w:szCs w:val="24"/>
        </w:rPr>
        <w:tab/>
      </w:r>
    </w:p>
    <w:p w14:paraId="505BC625" w14:textId="77777777" w:rsidR="00864979" w:rsidRDefault="00864979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63744" behindDoc="0" locked="0" layoutInCell="1" allowOverlap="1" wp14:anchorId="5AEC0A6F" wp14:editId="2C5923EF">
                <wp:simplePos x="0" y="0"/>
                <wp:positionH relativeFrom="column">
                  <wp:posOffset>702945</wp:posOffset>
                </wp:positionH>
                <wp:positionV relativeFrom="paragraph">
                  <wp:posOffset>173355</wp:posOffset>
                </wp:positionV>
                <wp:extent cx="504825" cy="409575"/>
                <wp:effectExtent l="0" t="0" r="28575" b="28575"/>
                <wp:wrapNone/>
                <wp:docPr id="50718" name="Isosceles Triangle 5071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504825" cy="409575"/>
                        </a:xfrm>
                        <a:prstGeom prst="triangle">
                          <a:avLst/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2360772">
              <v:shape id="Isosceles Triangle 50718" style="position:absolute;margin-left:55.35pt;margin-top:13.65pt;width:39.75pt;height:32.25pt;z-index:2520637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2QtHUkQIAAIEFAAAOAAAAZHJzL2Uyb0RvYy54bWysVEtv2zAMvg/YfxB0X+wE8doGdYogRYYC&#10;RVusHXpWZCkWIIuapMTJfv0o+dGgK3YYloNCmuTHN69vjo0mB+G8AlPS6SSnRBgOlTK7kv542Xy5&#10;pMQHZiqmwYiSnoSnN8vPn65buxAzqEFXwhEEMX7R2pLWIdhFlnlei4b5CVhhUCjBNSwg63ZZ5ViL&#10;6I3OZnn+NWvBVdYBF97j19tOSJcJX0rBw6OUXgSiS4qxhfS69G7jmy2v2WLnmK0V78Ng/xBFw5RB&#10;pyPULQuM7J36A6pR3IEHGSYcmgykVFykHDCbaf4um+eaWZFyweJ4O5bJ/z9Y/nB4ckRVJS3yiyk2&#10;y7AG23TnwXOhhScvTjGz04J0cqxXa/0CzZ7tk+s5j2RM/ihdE/8xLXJMNT6NNRbHQDh+LPL55ayg&#10;hKNonl8VF0XsQfZmbJ0P3wQ0JBIlDb3/VF12uPehUx/Uoj8PWlUbpXVi3G671o4cGLZ8s8nx13s4&#10;U8tiEl3YiQonLaKxNt+FxHJgoLPkMQ2iGPEY58KEaSeqWSU6N8W5lzi60SJllQAjssTwRuweYNDs&#10;QAbsLr9eP5qKNMejcf63wDrj0SJ5BhNG40YZcB8BaMyq99zpY/hnpYnkFqoTDouDbou85RuFPbpn&#10;Pjwxh2uDC4anIDziIzW0JYWeoqQG9+uj71EfpxmllLS4hiX1P/fMCUr0ncE5v5rO53FvEzMvLmbI&#10;uHPJ9lxi9s0asO1TPDqWJzLqBz2Q0kHzihdjFb2iiBmOvkvKgxuYdejOA94cLlarpIa7alm4N8+W&#10;R/BY1Th/L8dX5uwwqDjhDzCsLFu8m9VON1oaWO0DSJUG+a2ufb1xz9Pg9DcpHpJzPmm9Xc7lbwAA&#10;AP//AwBQSwMEFAAGAAgAAAAhAIIGBW3eAAAACQEAAA8AAABkcnMvZG93bnJldi54bWxMjzFPwzAQ&#10;hXck/oN1SGzUTirRJsSpWqQyMFQiZWFz4yOOiM+p7bbh39edYHy6T+99V60mO7Az+tA7kpDNBDCk&#10;1umeOgmf++3TEliIirQaHKGEXwywqu/vKlVqd6EPPDexY6mEQqkkmBjHkvPQGrQqzNyIlG7fzlsV&#10;U/Qd115dUrkdeC7EM7eqp7Rg1IivBtuf5mQlNPts/vXmN0Zo/V70bntspt1RyseHaf0CLOIU/2C4&#10;6Sd1qJPTwZ1IBzaknIlFQiXkizmwG1CIHNhBQpEtgdcV//9BfQUAAP//AwBQSwECLQAUAAYACAAA&#10;ACEAtoM4kv4AAADhAQAAEwAAAAAAAAAAAAAAAAAAAAAAW0NvbnRlbnRfVHlwZXNdLnhtbFBLAQIt&#10;ABQABgAIAAAAIQA4/SH/1gAAAJQBAAALAAAAAAAAAAAAAAAAAC8BAABfcmVscy8ucmVsc1BLAQIt&#10;ABQABgAIAAAAIQA2QtHUkQIAAIEFAAAOAAAAAAAAAAAAAAAAAC4CAABkcnMvZTJvRG9jLnhtbFBL&#10;AQItABQABgAIAAAAIQCCBgVt3gAAAAkBAAAPAAAAAAAAAAAAAAAAAOsEAABkcnMvZG93bnJldi54&#10;bWxQSwUGAAAAAAQABADzAAAA9gUAAAAA&#10;" w14:anchorId="1793F16F"/>
            </w:pict>
          </mc:Fallback>
        </mc:AlternateContent>
      </w:r>
      <w:r w:rsidR="003F4A8B">
        <w:rPr>
          <w:rFonts w:ascii="Times New Roman" w:hAnsi="Times New Roman" w:cs="Times New Roman"/>
          <w:sz w:val="24"/>
          <w:szCs w:val="24"/>
        </w:rPr>
        <w:tab/>
      </w:r>
    </w:p>
    <w:p w14:paraId="6BCD614A" w14:textId="77777777" w:rsidR="00864979" w:rsidRDefault="003F4A8B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</w:p>
    <w:p w14:paraId="411A4AA5" w14:textId="77777777" w:rsidR="00395B53" w:rsidRDefault="003F4A8B" w:rsidP="00395B53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  <w:t>4</w:t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  <w:t>16</w:t>
      </w:r>
    </w:p>
    <w:p w14:paraId="28AE7209" w14:textId="77777777" w:rsidR="00864979" w:rsidRDefault="00395B53" w:rsidP="00C350D1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a</w:t>
      </w:r>
      <w:r w:rsidR="00A94386">
        <w:rPr>
          <w:rFonts w:ascii="Times New Roman" w:hAnsi="Times New Roman" w:cs="Times New Roman"/>
          <w:sz w:val="24"/>
          <w:szCs w:val="24"/>
        </w:rPr>
        <w:t xml:space="preserve">. </w:t>
      </w:r>
      <w:r w:rsidR="00864979">
        <w:rPr>
          <w:rFonts w:ascii="Times New Roman" w:hAnsi="Times New Roman" w:cs="Times New Roman"/>
          <w:sz w:val="24"/>
          <w:szCs w:val="24"/>
        </w:rPr>
        <w:t>Determine the peri</w:t>
      </w:r>
      <w:r w:rsidR="003F4A8B">
        <w:rPr>
          <w:rFonts w:ascii="Times New Roman" w:hAnsi="Times New Roman" w:cs="Times New Roman"/>
          <w:sz w:val="24"/>
          <w:szCs w:val="24"/>
        </w:rPr>
        <w:t xml:space="preserve">meter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72C458F8">
          <v:shape id="_x0000_i1228" type="#_x0000_t75" alt="" style="width:14.4pt;height:12.5pt;mso-width-percent:0;mso-height-percent:0;mso-width-percent:0;mso-height-percent:0" o:ole="">
            <v:imagedata r:id="rId170" o:title=""/>
          </v:shape>
          <o:OLEObject Type="Embed" ProgID="Equation.DSMT4" ShapeID="_x0000_i1228" DrawAspect="Content" ObjectID="_1688999044" r:id="rId171"/>
        </w:object>
      </w:r>
      <w:r w:rsidR="00C350D1">
        <w:rPr>
          <w:rFonts w:ascii="Times New Roman" w:hAnsi="Times New Roman" w:cs="Times New Roman"/>
          <w:sz w:val="24"/>
          <w:szCs w:val="24"/>
        </w:rPr>
        <w:t xml:space="preserve"> </w:t>
      </w:r>
      <w:r w:rsidR="003F4A8B">
        <w:rPr>
          <w:rFonts w:ascii="Times New Roman" w:hAnsi="Times New Roman" w:cs="Times New Roman"/>
          <w:sz w:val="24"/>
          <w:szCs w:val="24"/>
        </w:rPr>
        <w:t xml:space="preserve">of </w:t>
      </w:r>
      <w:r w:rsidR="00C350D1">
        <w:rPr>
          <w:rFonts w:ascii="Times New Roman" w:hAnsi="Times New Roman" w:cs="Times New Roman"/>
          <w:sz w:val="24"/>
          <w:szCs w:val="24"/>
        </w:rPr>
        <w:t>the larger triangle</w:t>
      </w:r>
      <w:r w:rsidR="003F4A8B">
        <w:rPr>
          <w:rFonts w:ascii="Times New Roman" w:hAnsi="Times New Roman" w:cs="Times New Roman"/>
          <w:sz w:val="24"/>
          <w:szCs w:val="24"/>
        </w:rPr>
        <w:t xml:space="preserve"> </w:t>
      </w:r>
      <w:r w:rsidR="00B6553D">
        <w:rPr>
          <w:rFonts w:ascii="Times New Roman" w:hAnsi="Times New Roman" w:cs="Times New Roman"/>
          <w:sz w:val="24"/>
          <w:szCs w:val="24"/>
        </w:rPr>
        <w:t>if the perimeter</w:t>
      </w:r>
      <w:r w:rsidR="00C350D1"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40" w:dyaOrig="260" w14:anchorId="7196176E">
          <v:shape id="_x0000_i1227" type="#_x0000_t75" alt="" style="width:11.9pt;height:12.5pt;mso-width-percent:0;mso-height-percent:0;mso-width-percent:0;mso-height-percent:0" o:ole="">
            <v:imagedata r:id="rId172" o:title=""/>
          </v:shape>
          <o:OLEObject Type="Embed" ProgID="Equation.DSMT4" ShapeID="_x0000_i1227" DrawAspect="Content" ObjectID="_1688999045" r:id="rId173"/>
        </w:object>
      </w:r>
      <w:r w:rsidR="00C350D1">
        <w:rPr>
          <w:rFonts w:ascii="Times New Roman" w:hAnsi="Times New Roman" w:cs="Times New Roman"/>
          <w:sz w:val="24"/>
          <w:szCs w:val="24"/>
        </w:rPr>
        <w:t xml:space="preserve"> of the smaller triangle </w:t>
      </w:r>
      <w:r w:rsidR="00B6553D">
        <w:rPr>
          <w:rFonts w:ascii="Times New Roman" w:hAnsi="Times New Roman" w:cs="Times New Roman"/>
          <w:sz w:val="24"/>
          <w:szCs w:val="24"/>
        </w:rPr>
        <w:t>is 12</w:t>
      </w:r>
      <w:r w:rsidR="00E02A02">
        <w:rPr>
          <w:rFonts w:ascii="Times New Roman" w:hAnsi="Times New Roman" w:cs="Times New Roman"/>
          <w:sz w:val="24"/>
          <w:szCs w:val="24"/>
        </w:rPr>
        <w:t xml:space="preserve"> </w:t>
      </w:r>
      <w:r w:rsidR="00E02A02" w:rsidRPr="00E02A02">
        <w:rPr>
          <w:rFonts w:ascii="Times New Roman" w:hAnsi="Times New Roman" w:cs="Times New Roman"/>
          <w:i/>
          <w:sz w:val="24"/>
          <w:szCs w:val="24"/>
        </w:rPr>
        <w:t>mm</w:t>
      </w:r>
      <w:r w:rsidR="00E02A02">
        <w:rPr>
          <w:rFonts w:ascii="Times New Roman" w:hAnsi="Times New Roman" w:cs="Times New Roman"/>
          <w:i/>
          <w:sz w:val="24"/>
          <w:szCs w:val="24"/>
        </w:rPr>
        <w:t>.</w:t>
      </w:r>
    </w:p>
    <w:p w14:paraId="475991CB" w14:textId="77777777" w:rsidR="00864979" w:rsidRDefault="00C350D1" w:rsidP="00C350D1">
      <w:pPr>
        <w:ind w:left="720"/>
        <w:rPr>
          <w:rFonts w:ascii="Times New Roman" w:eastAsiaTheme="minorEastAsia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b</w:t>
      </w:r>
      <w:r w:rsidR="00A94386">
        <w:rPr>
          <w:rFonts w:ascii="Times New Roman" w:hAnsi="Times New Roman" w:cs="Times New Roman"/>
          <w:sz w:val="24"/>
          <w:szCs w:val="24"/>
        </w:rPr>
        <w:t xml:space="preserve">. </w:t>
      </w:r>
      <w:r>
        <w:rPr>
          <w:rFonts w:ascii="Times New Roman" w:hAnsi="Times New Roman" w:cs="Times New Roman"/>
          <w:sz w:val="24"/>
          <w:szCs w:val="24"/>
        </w:rPr>
        <w:t xml:space="preserve">Determine the area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260DC22F">
          <v:shape id="_x0000_i1226" type="#_x0000_t75" alt="" style="width:14.4pt;height:12.5pt;mso-width-percent:0;mso-height-percent:0;mso-width-percent:0;mso-height-percent:0" o:ole="">
            <v:imagedata r:id="rId174" o:title=""/>
          </v:shape>
          <o:OLEObject Type="Embed" ProgID="Equation.DSMT4" ShapeID="_x0000_i1226" DrawAspect="Content" ObjectID="_1688999046" r:id="rId175"/>
        </w:object>
      </w:r>
      <w:r>
        <w:rPr>
          <w:rFonts w:ascii="Times New Roman" w:hAnsi="Times New Roman" w:cs="Times New Roman"/>
          <w:sz w:val="24"/>
          <w:szCs w:val="24"/>
        </w:rPr>
        <w:t xml:space="preserve"> of the larger triangle</w:t>
      </w:r>
      <w:r w:rsidR="00B6553D">
        <w:rPr>
          <w:rFonts w:ascii="Times New Roman" w:hAnsi="Times New Roman" w:cs="Times New Roman"/>
          <w:sz w:val="24"/>
          <w:szCs w:val="24"/>
        </w:rPr>
        <w:t xml:space="preserve"> if the area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40" w:dyaOrig="260" w14:anchorId="78DF5C36">
          <v:shape id="_x0000_i1225" type="#_x0000_t75" alt="" style="width:11.9pt;height:12.5pt;mso-width-percent:0;mso-height-percent:0;mso-width-percent:0;mso-height-percent:0" o:ole="">
            <v:imagedata r:id="rId176" o:title=""/>
          </v:shape>
          <o:OLEObject Type="Embed" ProgID="Equation.DSMT4" ShapeID="_x0000_i1225" DrawAspect="Content" ObjectID="_1688999047" r:id="rId177"/>
        </w:object>
      </w:r>
      <w:r>
        <w:rPr>
          <w:rFonts w:ascii="Times New Roman" w:hAnsi="Times New Roman" w:cs="Times New Roman"/>
          <w:sz w:val="24"/>
          <w:szCs w:val="24"/>
        </w:rPr>
        <w:t xml:space="preserve"> of the smaller triangle</w:t>
      </w:r>
      <w:r w:rsidR="00B6553D">
        <w:rPr>
          <w:rFonts w:ascii="Times New Roman" w:hAnsi="Times New Roman" w:cs="Times New Roman"/>
          <w:sz w:val="24"/>
          <w:szCs w:val="24"/>
        </w:rPr>
        <w:t xml:space="preserve"> is </w:t>
      </w:r>
      <w:r w:rsidR="00395B53">
        <w:rPr>
          <w:rFonts w:ascii="Times New Roman" w:hAnsi="Times New Roman" w:cs="Times New Roman"/>
          <w:sz w:val="24"/>
          <w:szCs w:val="24"/>
        </w:rPr>
        <w:t>6.9</w:t>
      </w:r>
      <w:r w:rsidR="00E02A02">
        <w:rPr>
          <w:rFonts w:ascii="Times New Roman" w:hAnsi="Times New Roman" w:cs="Times New Roman"/>
          <w:sz w:val="24"/>
          <w:szCs w:val="24"/>
        </w:rPr>
        <w:t xml:space="preserve"> </w:t>
      </w:r>
      <m:oMath>
        <m:sSup>
          <m:sSupPr>
            <m:ctrlPr>
              <w:rPr>
                <w:rFonts w:ascii="Cambria Math" w:hAnsi="Cambria Math" w:cs="Times New Roman"/>
                <w:i/>
                <w:sz w:val="24"/>
                <w:szCs w:val="24"/>
              </w:rPr>
            </m:ctrlPr>
          </m:sSupPr>
          <m:e>
            <m:r>
              <w:rPr>
                <w:rFonts w:ascii="Cambria Math" w:hAnsi="Cambria Math" w:cs="Times New Roman"/>
                <w:sz w:val="24"/>
                <w:szCs w:val="24"/>
              </w:rPr>
              <m:t>mm</m:t>
            </m:r>
          </m:e>
          <m:sup>
            <m:r>
              <w:rPr>
                <w:rFonts w:ascii="Cambria Math" w:hAnsi="Cambria Math" w:cs="Times New Roman"/>
                <w:sz w:val="24"/>
                <w:szCs w:val="24"/>
              </w:rPr>
              <m:t>2</m:t>
            </m:r>
          </m:sup>
        </m:sSup>
      </m:oMath>
    </w:p>
    <w:p w14:paraId="523B005F" w14:textId="77777777" w:rsidR="00820293" w:rsidRDefault="00395B53" w:rsidP="00395B53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First, f</w:t>
      </w:r>
      <w:r w:rsidR="00E02A02" w:rsidRPr="00395B53">
        <w:rPr>
          <w:rFonts w:ascii="Times New Roman" w:hAnsi="Times New Roman" w:cs="Times New Roman"/>
          <w:sz w:val="24"/>
          <w:szCs w:val="24"/>
        </w:rPr>
        <w:t>ind the scale factor</w:t>
      </w:r>
      <w:r>
        <w:rPr>
          <w:rFonts w:ascii="Times New Roman" w:hAnsi="Times New Roman" w:cs="Times New Roman"/>
          <w:sz w:val="24"/>
          <w:szCs w:val="24"/>
        </w:rPr>
        <w:t xml:space="preserve"> using the fact that similar triangles have sides that are proportional to each other</w:t>
      </w:r>
      <w:r w:rsidR="005D71C5">
        <w:rPr>
          <w:rFonts w:ascii="Times New Roman" w:hAnsi="Times New Roman" w:cs="Times New Roman"/>
          <w:sz w:val="24"/>
          <w:szCs w:val="24"/>
        </w:rPr>
        <w:t xml:space="preserve">: </w:t>
      </w:r>
      <w:r w:rsidR="00E47C26" w:rsidRPr="00E02A02">
        <w:rPr>
          <w:noProof/>
          <w:position w:val="-24"/>
        </w:rPr>
        <w:object w:dxaOrig="1060" w:dyaOrig="620" w14:anchorId="2BE18D56">
          <v:shape id="_x0000_i1224" type="#_x0000_t75" alt="" style="width:53.2pt;height:30.7pt;mso-width-percent:0;mso-height-percent:0;mso-width-percent:0;mso-height-percent:0" o:ole="">
            <v:imagedata r:id="rId178" o:title=""/>
          </v:shape>
          <o:OLEObject Type="Embed" ProgID="Equation.DSMT4" ShapeID="_x0000_i1224" DrawAspect="Content" ObjectID="_1688999048" r:id="rId179"/>
        </w:object>
      </w:r>
      <w:r>
        <w:rPr>
          <w:rFonts w:ascii="Times New Roman" w:hAnsi="Times New Roman" w:cs="Times New Roman"/>
          <w:sz w:val="24"/>
          <w:szCs w:val="24"/>
        </w:rPr>
        <w:t>.</w:t>
      </w:r>
    </w:p>
    <w:p w14:paraId="3C8A1E5E" w14:textId="77777777" w:rsidR="00395B53" w:rsidRDefault="00E47C26" w:rsidP="00395B53">
      <w:pPr>
        <w:pStyle w:val="ListParagraph"/>
        <w:numPr>
          <w:ilvl w:val="0"/>
          <w:numId w:val="17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780" w:dyaOrig="279" w14:anchorId="06F7F0B1">
          <v:shape id="_x0000_i1223" type="#_x0000_t75" alt="" style="width:38.8pt;height:14.4pt;mso-width-percent:0;mso-height-percent:0;mso-width-percent:0;mso-height-percent:0" o:ole="">
            <v:imagedata r:id="rId147" o:title=""/>
          </v:shape>
          <o:OLEObject Type="Embed" ProgID="Equation.DSMT4" ShapeID="_x0000_i1223" DrawAspect="Content" ObjectID="_1688999049" r:id="rId180"/>
        </w:object>
      </w:r>
    </w:p>
    <w:p w14:paraId="19BBDE88" w14:textId="77777777" w:rsidR="006F22D9" w:rsidRDefault="00E47C26" w:rsidP="006F22D9">
      <w:pPr>
        <w:ind w:left="108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420" w:dyaOrig="279" w14:anchorId="70D95E9C">
          <v:shape id="_x0000_i1222" type="#_x0000_t75" alt="" style="width:71.35pt;height:14.4pt;mso-width-percent:0;mso-height-percent:0;mso-width-percent:0;mso-height-percent:0" o:ole="">
            <v:imagedata r:id="rId181" o:title=""/>
          </v:shape>
          <o:OLEObject Type="Embed" ProgID="Equation.DSMT4" ShapeID="_x0000_i1222" DrawAspect="Content" ObjectID="_1688999050" r:id="rId182"/>
        </w:object>
      </w:r>
    </w:p>
    <w:p w14:paraId="5754CDD6" w14:textId="77777777" w:rsidR="006F22D9" w:rsidRDefault="00E47C26" w:rsidP="006F22D9">
      <w:pPr>
        <w:ind w:left="108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1180" w:dyaOrig="320" w14:anchorId="5E0F7C3C">
          <v:shape id="_x0000_i1221" type="#_x0000_t75" alt="" style="width:59.5pt;height:15.65pt;mso-width-percent:0;mso-height-percent:0;mso-width-percent:0;mso-height-percent:0" o:ole="">
            <v:imagedata r:id="rId183" o:title=""/>
          </v:shape>
          <o:OLEObject Type="Embed" ProgID="Equation.DSMT4" ShapeID="_x0000_i1221" DrawAspect="Content" ObjectID="_1688999051" r:id="rId184"/>
        </w:object>
      </w:r>
    </w:p>
    <w:p w14:paraId="6B69810D" w14:textId="77777777" w:rsidR="008F71A1" w:rsidRDefault="00E47C26" w:rsidP="008F71A1">
      <w:pPr>
        <w:pStyle w:val="ListParagraph"/>
        <w:numPr>
          <w:ilvl w:val="0"/>
          <w:numId w:val="17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900" w:dyaOrig="320" w14:anchorId="131DE37D">
          <v:shape id="_x0000_i1220" type="#_x0000_t75" alt="" style="width:45.1pt;height:15.65pt;mso-width-percent:0;mso-height-percent:0;mso-width-percent:0;mso-height-percent:0" o:ole="">
            <v:imagedata r:id="rId168" o:title=""/>
          </v:shape>
          <o:OLEObject Type="Embed" ProgID="Equation.DSMT4" ShapeID="_x0000_i1220" DrawAspect="Content" ObjectID="_1688999052" r:id="rId185"/>
        </w:object>
      </w:r>
    </w:p>
    <w:p w14:paraId="4988C8A8" w14:textId="77777777" w:rsidR="008F71A1" w:rsidRDefault="00E47C26" w:rsidP="008F71A1">
      <w:pPr>
        <w:ind w:left="108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700" w:dyaOrig="320" w14:anchorId="7CACF624">
          <v:shape id="_x0000_i1219" type="#_x0000_t75" alt="" style="width:135.25pt;height:15.65pt;mso-width-percent:0;mso-height-percent:0;mso-width-percent:0;mso-height-percent:0" o:ole="">
            <v:imagedata r:id="rId186" o:title=""/>
          </v:shape>
          <o:OLEObject Type="Embed" ProgID="Equation.DSMT4" ShapeID="_x0000_i1219" DrawAspect="Content" ObjectID="_1688999053" r:id="rId187"/>
        </w:object>
      </w:r>
    </w:p>
    <w:p w14:paraId="1F86B577" w14:textId="77777777" w:rsidR="0086441D" w:rsidRPr="008F71A1" w:rsidRDefault="00E47C26" w:rsidP="0086441D">
      <w:pPr>
        <w:ind w:left="108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1540" w:dyaOrig="360" w14:anchorId="126BCB13">
          <v:shape id="_x0000_i1218" type="#_x0000_t75" alt="" style="width:77pt;height:18.15pt;mso-width-percent:0;mso-height-percent:0;mso-width-percent:0;mso-height-percent:0" o:ole="">
            <v:imagedata r:id="rId188" o:title=""/>
          </v:shape>
          <o:OLEObject Type="Embed" ProgID="Equation.DSMT4" ShapeID="_x0000_i1218" DrawAspect="Content" ObjectID="_1688999054" r:id="rId189"/>
        </w:object>
      </w:r>
      <w:r w:rsidR="0086441D">
        <w:rPr>
          <w:rFonts w:ascii="Times New Roman" w:hAnsi="Times New Roman" w:cs="Times New Roman"/>
          <w:sz w:val="24"/>
          <w:szCs w:val="24"/>
        </w:rPr>
        <w:br/>
      </w:r>
    </w:p>
    <w:p w14:paraId="0DEC674E" w14:textId="77777777" w:rsidR="00865DAA" w:rsidRPr="00F87DA6" w:rsidRDefault="001472BA" w:rsidP="00855D6E">
      <w:pPr>
        <w:rPr>
          <w:rFonts w:ascii="Times New Roman" w:hAnsi="Times New Roman" w:cs="Times New Roman"/>
          <w:b/>
          <w:sz w:val="24"/>
          <w:szCs w:val="24"/>
        </w:rPr>
      </w:pPr>
      <w:r w:rsidRPr="00F87DA6">
        <w:rPr>
          <w:rFonts w:ascii="Times New Roman" w:hAnsi="Times New Roman" w:cs="Times New Roman"/>
          <w:b/>
          <w:sz w:val="24"/>
          <w:szCs w:val="24"/>
        </w:rPr>
        <w:t>Gnomons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865DAA" w14:paraId="64756FCC" w14:textId="77777777" w:rsidTr="00865DAA">
        <w:tc>
          <w:tcPr>
            <w:tcW w:w="8630" w:type="dxa"/>
          </w:tcPr>
          <w:p w14:paraId="4143E358" w14:textId="77777777" w:rsidR="00865DAA" w:rsidRPr="00865DAA" w:rsidRDefault="00865DAA" w:rsidP="00DE2F0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865DAA">
              <w:rPr>
                <w:rFonts w:ascii="Times New Roman" w:hAnsi="Times New Roman" w:cs="Times New Roman"/>
                <w:sz w:val="24"/>
                <w:szCs w:val="24"/>
              </w:rPr>
              <w:t xml:space="preserve">A </w:t>
            </w:r>
            <w:r w:rsidR="00FC5DEE">
              <w:rPr>
                <w:rFonts w:ascii="Times New Roman" w:hAnsi="Times New Roman" w:cs="Times New Roman"/>
                <w:b/>
                <w:sz w:val="24"/>
                <w:szCs w:val="24"/>
              </w:rPr>
              <w:t>g</w:t>
            </w:r>
            <w:r w:rsidRPr="00865DAA">
              <w:rPr>
                <w:rFonts w:ascii="Times New Roman" w:hAnsi="Times New Roman" w:cs="Times New Roman"/>
                <w:b/>
                <w:sz w:val="24"/>
                <w:szCs w:val="24"/>
              </w:rPr>
              <w:t>nomon</w:t>
            </w:r>
            <w:r w:rsidRPr="00865DAA">
              <w:rPr>
                <w:rFonts w:ascii="Times New Roman" w:hAnsi="Times New Roman" w:cs="Times New Roman"/>
                <w:sz w:val="24"/>
                <w:szCs w:val="24"/>
              </w:rPr>
              <w:t xml:space="preserve"> is a sha</w:t>
            </w:r>
            <w:r w:rsidR="004A39CE">
              <w:rPr>
                <w:rFonts w:ascii="Times New Roman" w:hAnsi="Times New Roman" w:cs="Times New Roman"/>
                <w:sz w:val="24"/>
                <w:szCs w:val="24"/>
              </w:rPr>
              <w:t>pe which, when added to a shape</w:t>
            </w:r>
            <w:r w:rsidR="00584B18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40" w:dyaOrig="260" w14:anchorId="4C5A6574">
                <v:shape id="_x0000_i1217" type="#_x0000_t75" alt="" style="width:11.9pt;height:12.5pt;mso-width-percent:0;mso-height-percent:0;mso-width-percent:0;mso-height-percent:0" o:ole="">
                  <v:imagedata r:id="rId190" o:title=""/>
                </v:shape>
                <o:OLEObject Type="Embed" ProgID="Equation.DSMT4" ShapeID="_x0000_i1217" DrawAspect="Content" ObjectID="_1688999055" r:id="rId191"/>
              </w:object>
            </w:r>
            <w:r w:rsidRPr="00865DAA">
              <w:rPr>
                <w:rFonts w:ascii="Times New Roman" w:hAnsi="Times New Roman" w:cs="Times New Roman"/>
                <w:sz w:val="24"/>
                <w:szCs w:val="24"/>
              </w:rPr>
              <w:t>, yields</w:t>
            </w:r>
            <w:r w:rsidR="004A39CE">
              <w:rPr>
                <w:rFonts w:ascii="Times New Roman" w:hAnsi="Times New Roman" w:cs="Times New Roman"/>
                <w:sz w:val="24"/>
                <w:szCs w:val="24"/>
              </w:rPr>
              <w:t xml:space="preserve"> another shape</w:t>
            </w:r>
            <w:r w:rsidR="00F87DA6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79" w:dyaOrig="260" w14:anchorId="42F2ECE8">
                <v:shape id="_x0000_i1216" type="#_x0000_t75" alt="" style="width:14.4pt;height:12.5pt;mso-width-percent:0;mso-height-percent:0;mso-width-percent:0;mso-height-percent:0" o:ole="">
                  <v:imagedata r:id="rId192" o:title=""/>
                </v:shape>
                <o:OLEObject Type="Embed" ProgID="Equation.DSMT4" ShapeID="_x0000_i1216" DrawAspect="Content" ObjectID="_1688999056" r:id="rId193"/>
              </w:object>
            </w:r>
            <w:r w:rsidR="00584B18">
              <w:rPr>
                <w:rFonts w:ascii="Times New Roman" w:hAnsi="Times New Roman" w:cs="Times New Roman"/>
                <w:sz w:val="24"/>
                <w:szCs w:val="24"/>
              </w:rPr>
              <w:t xml:space="preserve"> that is </w:t>
            </w:r>
            <w:r w:rsidRPr="00865DAA">
              <w:rPr>
                <w:rFonts w:ascii="Times New Roman" w:hAnsi="Times New Roman" w:cs="Times New Roman"/>
                <w:sz w:val="24"/>
                <w:szCs w:val="24"/>
              </w:rPr>
              <w:t>similar to the original</w:t>
            </w:r>
            <w:r w:rsidR="004A39CE">
              <w:rPr>
                <w:rFonts w:ascii="Times New Roman" w:hAnsi="Times New Roman" w:cs="Times New Roman"/>
                <w:sz w:val="24"/>
                <w:szCs w:val="24"/>
              </w:rPr>
              <w:t xml:space="preserve"> shape</w:t>
            </w:r>
            <w:r w:rsidR="00584B18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40" w:dyaOrig="260" w14:anchorId="7C774AFB">
                <v:shape id="_x0000_i1215" type="#_x0000_t75" alt="" style="width:11.9pt;height:12.5pt;mso-width-percent:0;mso-height-percent:0;mso-width-percent:0;mso-height-percent:0" o:ole="">
                  <v:imagedata r:id="rId190" o:title=""/>
                </v:shape>
                <o:OLEObject Type="Embed" ProgID="Equation.DSMT4" ShapeID="_x0000_i1215" DrawAspect="Content" ObjectID="_1688999057" r:id="rId194"/>
              </w:object>
            </w:r>
            <w:r w:rsidRPr="00865DAA">
              <w:rPr>
                <w:rFonts w:ascii="Times New Roman" w:hAnsi="Times New Roman" w:cs="Times New Roman"/>
                <w:sz w:val="24"/>
                <w:szCs w:val="24"/>
              </w:rPr>
              <w:t>.</w:t>
            </w:r>
            <w:r w:rsidR="00DE2F0D">
              <w:rPr>
                <w:rFonts w:ascii="Times New Roman" w:hAnsi="Times New Roman" w:cs="Times New Roman"/>
                <w:sz w:val="24"/>
                <w:szCs w:val="24"/>
              </w:rPr>
              <w:t xml:space="preserve"> Alternately, a </w:t>
            </w:r>
            <w:r w:rsidR="00DE2F0D" w:rsidRPr="00DE2F0D">
              <w:rPr>
                <w:rFonts w:ascii="Times New Roman" w:hAnsi="Times New Roman" w:cs="Times New Roman"/>
                <w:b/>
                <w:sz w:val="24"/>
                <w:szCs w:val="24"/>
              </w:rPr>
              <w:t>gnomon</w:t>
            </w:r>
            <w:r w:rsidR="00DE2F0D">
              <w:rPr>
                <w:rFonts w:ascii="Times New Roman" w:hAnsi="Times New Roman" w:cs="Times New Roman"/>
                <w:sz w:val="24"/>
                <w:szCs w:val="24"/>
              </w:rPr>
              <w:t xml:space="preserve"> is also the shape which, when subtracted from a shape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79" w:dyaOrig="260" w14:anchorId="07848310">
                <v:shape id="_x0000_i1214" type="#_x0000_t75" alt="" style="width:14.4pt;height:12.5pt;mso-width-percent:0;mso-height-percent:0;mso-width-percent:0;mso-height-percent:0" o:ole="">
                  <v:imagedata r:id="rId192" o:title=""/>
                </v:shape>
                <o:OLEObject Type="Embed" ProgID="Equation.DSMT4" ShapeID="_x0000_i1214" DrawAspect="Content" ObjectID="_1688999058" r:id="rId195"/>
              </w:object>
            </w:r>
            <w:r w:rsidR="00DE2F0D">
              <w:rPr>
                <w:rFonts w:ascii="Times New Roman" w:hAnsi="Times New Roman" w:cs="Times New Roman"/>
                <w:sz w:val="24"/>
                <w:szCs w:val="24"/>
              </w:rPr>
              <w:t xml:space="preserve">,  yields another shape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40" w:dyaOrig="260" w14:anchorId="01A4A44E">
                <v:shape id="_x0000_i1213" type="#_x0000_t75" alt="" style="width:11.9pt;height:12.5pt;mso-width-percent:0;mso-height-percent:0;mso-width-percent:0;mso-height-percent:0" o:ole="">
                  <v:imagedata r:id="rId190" o:title=""/>
                </v:shape>
                <o:OLEObject Type="Embed" ProgID="Equation.DSMT4" ShapeID="_x0000_i1213" DrawAspect="Content" ObjectID="_1688999059" r:id="rId196"/>
              </w:object>
            </w:r>
            <w:r w:rsidR="00DE2F0D">
              <w:rPr>
                <w:rFonts w:ascii="Times New Roman" w:hAnsi="Times New Roman" w:cs="Times New Roman"/>
                <w:sz w:val="24"/>
                <w:szCs w:val="24"/>
              </w:rPr>
              <w:t xml:space="preserve"> which is similar to the original shape </w:t>
            </w:r>
            <w:r w:rsidR="00E47C26" w:rsidRPr="00E47C26">
              <w:rPr>
                <w:rFonts w:ascii="Times New Roman" w:hAnsi="Times New Roman" w:cs="Times New Roman"/>
                <w:noProof/>
                <w:position w:val="-4"/>
                <w:sz w:val="24"/>
                <w:szCs w:val="24"/>
              </w:rPr>
              <w:object w:dxaOrig="279" w:dyaOrig="260" w14:anchorId="243FED40">
                <v:shape id="_x0000_i1212" type="#_x0000_t75" alt="" style="width:14.4pt;height:12.5pt;mso-width-percent:0;mso-height-percent:0;mso-width-percent:0;mso-height-percent:0" o:ole="">
                  <v:imagedata r:id="rId192" o:title=""/>
                </v:shape>
                <o:OLEObject Type="Embed" ProgID="Equation.DSMT4" ShapeID="_x0000_i1212" DrawAspect="Content" ObjectID="_1688999060" r:id="rId197"/>
              </w:object>
            </w:r>
            <w:r w:rsidR="00DE2F0D">
              <w:rPr>
                <w:rFonts w:ascii="Times New Roman" w:hAnsi="Times New Roman" w:cs="Times New Roman"/>
                <w:sz w:val="24"/>
                <w:szCs w:val="24"/>
              </w:rPr>
              <w:t>.</w:t>
            </w:r>
          </w:p>
        </w:tc>
      </w:tr>
    </w:tbl>
    <w:p w14:paraId="084ED43B" w14:textId="77777777" w:rsidR="004A39CE" w:rsidRPr="004A39CE" w:rsidRDefault="007C5EFC" w:rsidP="00584B18">
      <w:pPr>
        <w:spacing w:after="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br/>
      </w:r>
      <w:r w:rsidR="00243D6D" w:rsidRPr="004A39CE">
        <w:rPr>
          <w:rFonts w:ascii="Times New Roman" w:hAnsi="Times New Roman" w:cs="Times New Roman"/>
          <w:b/>
          <w:sz w:val="24"/>
          <w:szCs w:val="24"/>
        </w:rPr>
        <w:t xml:space="preserve">Figure </w:t>
      </w:r>
      <w:r w:rsidR="00471A18" w:rsidRPr="004A39CE">
        <w:rPr>
          <w:rFonts w:ascii="Times New Roman" w:hAnsi="Times New Roman" w:cs="Times New Roman"/>
          <w:b/>
          <w:sz w:val="24"/>
          <w:szCs w:val="24"/>
        </w:rPr>
        <w:t>10</w:t>
      </w:r>
      <w:r w:rsidR="00243D6D" w:rsidRPr="004A39CE">
        <w:rPr>
          <w:rFonts w:ascii="Times New Roman" w:hAnsi="Times New Roman" w:cs="Times New Roman"/>
          <w:b/>
          <w:sz w:val="24"/>
          <w:szCs w:val="24"/>
        </w:rPr>
        <w:t>.3.</w:t>
      </w:r>
      <w:r w:rsidR="002443FA">
        <w:rPr>
          <w:rFonts w:ascii="Times New Roman" w:hAnsi="Times New Roman" w:cs="Times New Roman"/>
          <w:b/>
          <w:sz w:val="24"/>
          <w:szCs w:val="24"/>
        </w:rPr>
        <w:t>9</w:t>
      </w:r>
      <w:r w:rsidR="004A39CE" w:rsidRPr="004A39CE">
        <w:rPr>
          <w:rFonts w:ascii="Times New Roman" w:hAnsi="Times New Roman" w:cs="Times New Roman"/>
          <w:b/>
          <w:sz w:val="24"/>
          <w:szCs w:val="24"/>
        </w:rPr>
        <w:t>: What is a Gnomon</w:t>
      </w:r>
      <w:r w:rsidR="004A39CE">
        <w:rPr>
          <w:rFonts w:ascii="Times New Roman" w:hAnsi="Times New Roman" w:cs="Times New Roman"/>
          <w:b/>
          <w:sz w:val="24"/>
          <w:szCs w:val="24"/>
        </w:rPr>
        <w:t>?</w:t>
      </w:r>
    </w:p>
    <w:p w14:paraId="53309D38" w14:textId="77777777" w:rsidR="00B47A7E" w:rsidRDefault="00243D6D" w:rsidP="00584B18">
      <w:pPr>
        <w:spacing w:after="0"/>
        <w:rPr>
          <w:rFonts w:ascii="Times New Roman" w:hAnsi="Times New Roman" w:cs="Times New Roman"/>
          <w:sz w:val="24"/>
          <w:szCs w:val="24"/>
        </w:rPr>
      </w:pPr>
      <w:r w:rsidRPr="00114849">
        <w:rPr>
          <w:rFonts w:ascii="Times New Roman" w:hAnsi="Times New Roman" w:cs="Times New Roman"/>
          <w:sz w:val="24"/>
          <w:szCs w:val="24"/>
        </w:rPr>
        <w:t xml:space="preserve">The </w:t>
      </w:r>
      <w:r w:rsidR="00A07DB5">
        <w:rPr>
          <w:rFonts w:ascii="Times New Roman" w:hAnsi="Times New Roman" w:cs="Times New Roman"/>
          <w:sz w:val="24"/>
          <w:szCs w:val="24"/>
        </w:rPr>
        <w:t>b</w:t>
      </w:r>
      <w:r w:rsidR="00B60B52">
        <w:rPr>
          <w:rFonts w:ascii="Times New Roman" w:hAnsi="Times New Roman" w:cs="Times New Roman"/>
          <w:sz w:val="24"/>
          <w:szCs w:val="24"/>
        </w:rPr>
        <w:t xml:space="preserve">lue rectangle </w:t>
      </w:r>
      <w:r w:rsidR="004A39CE">
        <w:rPr>
          <w:rFonts w:ascii="Times New Roman" w:hAnsi="Times New Roman" w:cs="Times New Roman"/>
          <w:sz w:val="24"/>
          <w:szCs w:val="24"/>
        </w:rPr>
        <w:t xml:space="preserve">shown below </w:t>
      </w:r>
      <w:r w:rsidR="00B60B52">
        <w:rPr>
          <w:rFonts w:ascii="Times New Roman" w:hAnsi="Times New Roman" w:cs="Times New Roman"/>
          <w:sz w:val="24"/>
          <w:szCs w:val="24"/>
        </w:rPr>
        <w:t>is the original shape</w:t>
      </w:r>
      <w:r w:rsidR="004A39CE"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40" w:dyaOrig="260" w14:anchorId="437D6A78">
          <v:shape id="_x0000_i1211" type="#_x0000_t75" alt="" style="width:11.9pt;height:12.5pt;mso-width-percent:0;mso-height-percent:0;mso-width-percent:0;mso-height-percent:0" o:ole="">
            <v:imagedata r:id="rId190" o:title=""/>
          </v:shape>
          <o:OLEObject Type="Embed" ProgID="Equation.DSMT4" ShapeID="_x0000_i1211" DrawAspect="Content" ObjectID="_1688999061" r:id="rId198"/>
        </w:object>
      </w:r>
      <w:r w:rsidR="004A39CE">
        <w:rPr>
          <w:rFonts w:ascii="Times New Roman" w:hAnsi="Times New Roman" w:cs="Times New Roman"/>
          <w:sz w:val="24"/>
          <w:szCs w:val="24"/>
        </w:rPr>
        <w:t>. When the red L-shape</w:t>
      </w:r>
      <w:r w:rsidR="00B60B52">
        <w:rPr>
          <w:rFonts w:ascii="Times New Roman" w:hAnsi="Times New Roman" w:cs="Times New Roman"/>
          <w:sz w:val="24"/>
          <w:szCs w:val="24"/>
        </w:rPr>
        <w:t xml:space="preserve"> is attached to the blue rectangle, a new rectangle is formed</w:t>
      </w:r>
      <w:r w:rsidR="00EE31A4">
        <w:rPr>
          <w:rFonts w:ascii="Times New Roman" w:hAnsi="Times New Roman" w:cs="Times New Roman"/>
          <w:sz w:val="24"/>
          <w:szCs w:val="24"/>
        </w:rPr>
        <w:t xml:space="preserve">, called shape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3D6A681B">
          <v:shape id="_x0000_i1210" type="#_x0000_t75" alt="" style="width:14.4pt;height:12.5pt;mso-width-percent:0;mso-height-percent:0;mso-width-percent:0;mso-height-percent:0" o:ole="">
            <v:imagedata r:id="rId192" o:title=""/>
          </v:shape>
          <o:OLEObject Type="Embed" ProgID="Equation.DSMT4" ShapeID="_x0000_i1210" DrawAspect="Content" ObjectID="_1688999062" r:id="rId199"/>
        </w:object>
      </w:r>
      <w:r w:rsidR="00B60B52">
        <w:rPr>
          <w:rFonts w:ascii="Times New Roman" w:hAnsi="Times New Roman" w:cs="Times New Roman"/>
          <w:sz w:val="24"/>
          <w:szCs w:val="24"/>
        </w:rPr>
        <w:t>.</w:t>
      </w:r>
      <w:r w:rsidR="00B47A7E">
        <w:rPr>
          <w:rFonts w:ascii="Times New Roman" w:hAnsi="Times New Roman" w:cs="Times New Roman"/>
          <w:sz w:val="24"/>
          <w:szCs w:val="24"/>
        </w:rPr>
        <w:t xml:space="preserve"> </w:t>
      </w:r>
      <w:r w:rsidR="00EE31A4">
        <w:rPr>
          <w:rFonts w:ascii="Times New Roman" w:hAnsi="Times New Roman" w:cs="Times New Roman"/>
          <w:sz w:val="24"/>
          <w:szCs w:val="24"/>
        </w:rPr>
        <w:t xml:space="preserve">If the red L-shape is a gnomon to shape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40" w:dyaOrig="260" w14:anchorId="3628A22F">
          <v:shape id="_x0000_i1209" type="#_x0000_t75" alt="" style="width:11.9pt;height:12.5pt;mso-width-percent:0;mso-height-percent:0;mso-width-percent:0;mso-height-percent:0" o:ole="">
            <v:imagedata r:id="rId190" o:title=""/>
          </v:shape>
          <o:OLEObject Type="Embed" ProgID="Equation.DSMT4" ShapeID="_x0000_i1209" DrawAspect="Content" ObjectID="_1688999063" r:id="rId200"/>
        </w:object>
      </w:r>
      <w:r w:rsidR="00EE31A4">
        <w:rPr>
          <w:rFonts w:ascii="Times New Roman" w:hAnsi="Times New Roman" w:cs="Times New Roman"/>
          <w:sz w:val="24"/>
          <w:szCs w:val="24"/>
        </w:rPr>
        <w:t>, then t</w:t>
      </w:r>
      <w:r w:rsidR="00B47A7E">
        <w:rPr>
          <w:rFonts w:ascii="Times New Roman" w:hAnsi="Times New Roman" w:cs="Times New Roman"/>
          <w:sz w:val="24"/>
          <w:szCs w:val="24"/>
        </w:rPr>
        <w:t>he blue rectangle</w:t>
      </w:r>
      <w:r w:rsidR="00EE31A4">
        <w:rPr>
          <w:rFonts w:ascii="Times New Roman" w:hAnsi="Times New Roman" w:cs="Times New Roman"/>
          <w:sz w:val="24"/>
          <w:szCs w:val="24"/>
        </w:rPr>
        <w:t xml:space="preserve"> (shape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40" w:dyaOrig="260" w14:anchorId="4FE2BEC3">
          <v:shape id="_x0000_i1208" type="#_x0000_t75" alt="" style="width:11.9pt;height:12.5pt;mso-width-percent:0;mso-height-percent:0;mso-width-percent:0;mso-height-percent:0" o:ole="">
            <v:imagedata r:id="rId190" o:title=""/>
          </v:shape>
          <o:OLEObject Type="Embed" ProgID="Equation.DSMT4" ShapeID="_x0000_i1208" DrawAspect="Content" ObjectID="_1688999064" r:id="rId201"/>
        </w:object>
      </w:r>
      <w:r w:rsidR="00EE31A4">
        <w:rPr>
          <w:rFonts w:ascii="Times New Roman" w:hAnsi="Times New Roman" w:cs="Times New Roman"/>
          <w:sz w:val="24"/>
          <w:szCs w:val="24"/>
        </w:rPr>
        <w:t>)</w:t>
      </w:r>
      <w:r w:rsidR="00B47A7E">
        <w:rPr>
          <w:rFonts w:ascii="Times New Roman" w:hAnsi="Times New Roman" w:cs="Times New Roman"/>
          <w:sz w:val="24"/>
          <w:szCs w:val="24"/>
        </w:rPr>
        <w:t xml:space="preserve"> is similar to the blue and red rectangle</w:t>
      </w:r>
      <w:r w:rsidR="00EE31A4">
        <w:rPr>
          <w:rFonts w:ascii="Times New Roman" w:hAnsi="Times New Roman" w:cs="Times New Roman"/>
          <w:sz w:val="24"/>
          <w:szCs w:val="24"/>
        </w:rPr>
        <w:t xml:space="preserve"> (shape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48BD28F0">
          <v:shape id="_x0000_i1207" type="#_x0000_t75" alt="" style="width:14.4pt;height:12.5pt;mso-width-percent:0;mso-height-percent:0;mso-width-percent:0;mso-height-percent:0" o:ole="">
            <v:imagedata r:id="rId192" o:title=""/>
          </v:shape>
          <o:OLEObject Type="Embed" ProgID="Equation.DSMT4" ShapeID="_x0000_i1207" DrawAspect="Content" ObjectID="_1688999065" r:id="rId202"/>
        </w:object>
      </w:r>
      <w:r w:rsidR="00EE31A4">
        <w:rPr>
          <w:rFonts w:ascii="Times New Roman" w:hAnsi="Times New Roman" w:cs="Times New Roman"/>
          <w:sz w:val="24"/>
          <w:szCs w:val="24"/>
        </w:rPr>
        <w:t>)</w:t>
      </w:r>
      <w:r w:rsidR="00B47A7E">
        <w:rPr>
          <w:rFonts w:ascii="Times New Roman" w:hAnsi="Times New Roman" w:cs="Times New Roman"/>
          <w:sz w:val="24"/>
          <w:szCs w:val="24"/>
        </w:rPr>
        <w:t xml:space="preserve">. </w:t>
      </w:r>
      <w:r w:rsidR="00EE31A4">
        <w:rPr>
          <w:rFonts w:ascii="Times New Roman" w:hAnsi="Times New Roman" w:cs="Times New Roman"/>
          <w:sz w:val="24"/>
          <w:szCs w:val="24"/>
        </w:rPr>
        <w:t>Also, since the rectangles are similar, t</w:t>
      </w:r>
      <w:r w:rsidR="00B61880">
        <w:rPr>
          <w:rFonts w:ascii="Times New Roman" w:hAnsi="Times New Roman" w:cs="Times New Roman"/>
          <w:sz w:val="24"/>
          <w:szCs w:val="24"/>
        </w:rPr>
        <w:t>he si</w:t>
      </w:r>
      <w:r w:rsidR="0086441D">
        <w:rPr>
          <w:rFonts w:ascii="Times New Roman" w:hAnsi="Times New Roman" w:cs="Times New Roman"/>
          <w:sz w:val="24"/>
          <w:szCs w:val="24"/>
        </w:rPr>
        <w:t xml:space="preserve">de lengths are proportional: </w:t>
      </w:r>
      <w:r w:rsidR="00E47C26" w:rsidRPr="00B47A7E">
        <w:rPr>
          <w:rFonts w:ascii="Times New Roman" w:hAnsi="Times New Roman" w:cs="Times New Roman"/>
          <w:b/>
          <w:noProof/>
          <w:position w:val="-28"/>
          <w:sz w:val="28"/>
          <w:szCs w:val="28"/>
        </w:rPr>
        <w:object w:dxaOrig="980" w:dyaOrig="660" w14:anchorId="1BD860D2">
          <v:shape id="_x0000_i1206" type="#_x0000_t75" alt="" style="width:48.85pt;height:33.2pt;mso-width-percent:0;mso-height-percent:0;mso-width-percent:0;mso-height-percent:0" o:ole="">
            <v:imagedata r:id="rId203" o:title=""/>
          </v:shape>
          <o:OLEObject Type="Embed" ProgID="Equation.DSMT4" ShapeID="_x0000_i1206" DrawAspect="Content" ObjectID="_1688999066" r:id="rId204"/>
        </w:object>
      </w:r>
    </w:p>
    <w:p w14:paraId="0B0C599E" w14:textId="77777777" w:rsidR="0086441D" w:rsidRPr="0086441D" w:rsidRDefault="0086441D" w:rsidP="00584B18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73D6C7EE" w14:textId="77777777" w:rsidR="000F77B8" w:rsidRDefault="00584B18" w:rsidP="00855D6E">
      <w:pPr>
        <w:spacing w:after="0"/>
        <w:rPr>
          <w:rFonts w:ascii="Times New Roman" w:hAnsi="Times New Roman" w:cs="Times New Roman"/>
          <w:b/>
          <w:sz w:val="28"/>
          <w:szCs w:val="28"/>
        </w:rPr>
      </w:pPr>
      <w:r>
        <w:rPr>
          <w:rFonts w:ascii="Times New Roman" w:hAnsi="Times New Roman" w:cs="Times New Roman"/>
          <w:b/>
          <w:noProof/>
          <w:sz w:val="28"/>
          <w:szCs w:val="28"/>
        </w:rPr>
        <mc:AlternateContent>
          <mc:Choice Requires="wps">
            <w:drawing>
              <wp:anchor distT="0" distB="0" distL="114300" distR="114300" simplePos="0" relativeHeight="252051456" behindDoc="0" locked="0" layoutInCell="1" allowOverlap="1" wp14:anchorId="570725C4" wp14:editId="4840A300">
                <wp:simplePos x="0" y="0"/>
                <wp:positionH relativeFrom="margin">
                  <wp:posOffset>2971482</wp:posOffset>
                </wp:positionH>
                <wp:positionV relativeFrom="paragraph">
                  <wp:posOffset>21907</wp:posOffset>
                </wp:positionV>
                <wp:extent cx="724535" cy="1104900"/>
                <wp:effectExtent l="318" t="0" r="18732" b="18733"/>
                <wp:wrapNone/>
                <wp:docPr id="50710" name="L-Shape 5071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5400000" flipH="1" flipV="1">
                          <a:off x="0" y="0"/>
                          <a:ext cx="724535" cy="1104900"/>
                        </a:xfrm>
                        <a:prstGeom prst="corner">
                          <a:avLst>
                            <a:gd name="adj1" fmla="val 32881"/>
                            <a:gd name="adj2" fmla="val 27758"/>
                          </a:avLst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AA31025">
              <v:shape id="L-Shape 50710" style="position:absolute;margin-left:233.95pt;margin-top:1.7pt;width:57.05pt;height:87pt;rotation:90;flip:x y;z-index:25205145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coordsize="724535,1104900" o:spid="_x0000_s1026" fillcolor="red" strokecolor="#243f60 [1604]" strokeweight="2pt" path="m,l201116,r,866666l724535,866666r,238234l,110490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OgQRxQIAAOgFAAAOAAAAZHJzL2Uyb0RvYy54bWysVMFu2zAMvQ/YPwi6t3bceEmDOkXQItuA&#10;oA3Wbj0rshR7kCVNUuJkXz9Ksl2jG3YY5oNBiuQj+UTx5vbUCHRkxtZKFnhymWLEJFVlLfcF/vq8&#10;vphjZB2RJRFKsgKfmcW3y/fvblq9YJmqlCiZQQAi7aLVBa6c04sksbRiDbGXSjMJRq5MQxyoZp+U&#10;hrSA3ogkS9MPSatMqY2izFo4vY9GvAz4nDPqHjm3zCFRYKjNhb8J/53/J8sbstgboquadmWQf6ii&#10;IbWEpAPUPXEEHUz9G1RTU6Os4u6SqiZRnNeUhR6gm0n6ppunimgWegFyrB5osv8Plj4ctwbVZYHz&#10;dDYBhiRp4Jo2FyE3iodAUqvtAnyf9NZ0mgXRd3zipkFGAbP5NPUfRlzU+hNMQ5S+ecl7QrfoFKg/&#10;D9Szk0MUDmfZNL/KMaJgmkzS6TXgQKIk4vtobaz7yFSDvFBgqoxkJuCS48a6QH7ZlU/K7z55I+Au&#10;j0Sgq2w+n3R3PfLJxj7ZbJbPu5wdImTvs3p4q0RdrmshgmL2uzthEMAXeL0OjceCR26Jpy0SFSR3&#10;FswHC/mFcWAdGs9CC2He2YBHKGXSRdZsRUoW0+TjLP6F+IhAUgD0yBzKG7A7gN4zgvTYsdjO34ey&#10;8FyG4PRvhcXgISJkVtINwU0tVbycN50J6KrLHP2h/BE1Xtyp8gwzGUYKhslquq7hyjfEui0xcKNw&#10;CBvHPcKPC9UWWHUSRpUyP/907v3h0YAVoxZee4HtjwMxDCPxWcJzup5MpwDrgjLNZxkoZmzZjS3y&#10;0NwpuHaYMaguiN7fiV7kRjUvsJhWPiuYiKSQG4bWmV65c3ELwWqjbLUKbrASNHEb+aRp/2b8/D2f&#10;XojR3dw7eDEPqt8MZBFGNTL66uvvQ6rVwSleO2985bVTYJ2EwelWn99XYz14vS7o5S8AAAD//wMA&#10;UEsDBBQABgAIAAAAIQC0GToB3gAAAAoBAAAPAAAAZHJzL2Rvd25yZXYueG1sTI/BTsMwDIbvSLxD&#10;ZCRuLN1aRlWaTmMIjmiUaecsCW21xilJupa3x5zgaPvT7+8vN7Pt2cX40DkUsFwkwAwqpztsBBw+&#10;Xu5yYCFK1LJ3aAR8mwCb6vqqlIV2E76bSx0bRiEYCimgjXEoOA+qNVaGhRsM0u3TeSsjjb7h2suJ&#10;wm3PV0my5lZ2SB9aOZhda9S5Hq0AhWf19Lx9/dL3e36cPI55vXsT4vZm3j4Ci2aOfzD86pM6VOR0&#10;ciPqwHoBWZpTlyggTVNgBKyXK1qciMweMuBVyf9XqH4AAAD//wMAUEsBAi0AFAAGAAgAAAAhALaD&#10;OJL+AAAA4QEAABMAAAAAAAAAAAAAAAAAAAAAAFtDb250ZW50X1R5cGVzXS54bWxQSwECLQAUAAYA&#10;CAAAACEAOP0h/9YAAACUAQAACwAAAAAAAAAAAAAAAAAvAQAAX3JlbHMvLnJlbHNQSwECLQAUAAYA&#10;CAAAACEAZzoEEcUCAADoBQAADgAAAAAAAAAAAAAAAAAuAgAAZHJzL2Uyb0RvYy54bWxQSwECLQAU&#10;AAYACAAAACEAtBk6Ad4AAAAKAQAADwAAAAAAAAAAAAAAAAAfBQAAZHJzL2Rvd25yZXYueG1sUEsF&#10;BgAAAAAEAAQA8wAAACoGAAAAAA==&#10;" w14:anchorId="4BA31318">
                <v:path arrowok="t" o:connecttype="custom" o:connectlocs="0,0;201116,0;201116,866666;724535,866666;724535,1104900;0,1104900;0,0" o:connectangles="0,0,0,0,0,0,0"/>
                <w10:wrap anchorx="margin"/>
              </v:shape>
            </w:pict>
          </mc:Fallback>
        </mc:AlternateContent>
      </w:r>
      <w:r w:rsidR="001472BA">
        <w:rPr>
          <w:rFonts w:ascii="Times New Roman" w:hAnsi="Times New Roman" w:cs="Times New Roman"/>
          <w:b/>
          <w:sz w:val="28"/>
          <w:szCs w:val="28"/>
        </w:rPr>
        <w:t xml:space="preserve"> </w:t>
      </w:r>
      <w:r w:rsidR="000C2922">
        <w:rPr>
          <w:rFonts w:ascii="Times New Roman" w:hAnsi="Times New Roman" w:cs="Times New Roman"/>
          <w:b/>
          <w:sz w:val="28"/>
          <w:szCs w:val="28"/>
        </w:rPr>
        <w:tab/>
      </w:r>
      <w:r w:rsidR="000C2922">
        <w:rPr>
          <w:rFonts w:ascii="Times New Roman" w:hAnsi="Times New Roman" w:cs="Times New Roman"/>
          <w:b/>
          <w:sz w:val="28"/>
          <w:szCs w:val="28"/>
        </w:rPr>
        <w:tab/>
      </w:r>
      <w:r w:rsidR="00B47A7E" w:rsidRPr="00771081">
        <w:rPr>
          <w:rFonts w:ascii="Times New Roman" w:hAnsi="Times New Roman" w:cs="Times New Roman"/>
          <w:i/>
          <w:sz w:val="24"/>
          <w:szCs w:val="24"/>
        </w:rPr>
        <w:t>b</w:t>
      </w:r>
      <w:r w:rsidR="000C2922">
        <w:rPr>
          <w:rFonts w:ascii="Times New Roman" w:hAnsi="Times New Roman" w:cs="Times New Roman"/>
          <w:b/>
          <w:sz w:val="28"/>
          <w:szCs w:val="28"/>
        </w:rPr>
        <w:tab/>
      </w:r>
      <w:r w:rsidR="000C2922">
        <w:rPr>
          <w:rFonts w:ascii="Times New Roman" w:hAnsi="Times New Roman" w:cs="Times New Roman"/>
          <w:b/>
          <w:sz w:val="28"/>
          <w:szCs w:val="28"/>
        </w:rPr>
        <w:tab/>
      </w:r>
      <w:r w:rsidR="000C2922">
        <w:rPr>
          <w:rFonts w:ascii="Times New Roman" w:hAnsi="Times New Roman" w:cs="Times New Roman"/>
          <w:b/>
          <w:sz w:val="28"/>
          <w:szCs w:val="28"/>
        </w:rPr>
        <w:tab/>
      </w:r>
      <w:r w:rsidR="000C2922">
        <w:rPr>
          <w:rFonts w:ascii="Times New Roman" w:hAnsi="Times New Roman" w:cs="Times New Roman"/>
          <w:b/>
          <w:sz w:val="28"/>
          <w:szCs w:val="28"/>
        </w:rPr>
        <w:tab/>
      </w:r>
      <w:r w:rsidR="000C2922">
        <w:rPr>
          <w:rFonts w:ascii="Times New Roman" w:hAnsi="Times New Roman" w:cs="Times New Roman"/>
          <w:b/>
          <w:sz w:val="28"/>
          <w:szCs w:val="28"/>
        </w:rPr>
        <w:tab/>
      </w:r>
      <w:proofErr w:type="spellStart"/>
      <w:r w:rsidR="000C2922" w:rsidRPr="00771081">
        <w:rPr>
          <w:rFonts w:ascii="Times New Roman" w:hAnsi="Times New Roman" w:cs="Times New Roman"/>
          <w:i/>
          <w:sz w:val="24"/>
          <w:szCs w:val="24"/>
        </w:rPr>
        <w:t>b</w:t>
      </w:r>
      <w:proofErr w:type="spellEnd"/>
      <w:r w:rsidR="000C2922" w:rsidRPr="00771081">
        <w:rPr>
          <w:rFonts w:ascii="Times New Roman" w:hAnsi="Times New Roman" w:cs="Times New Roman"/>
          <w:i/>
          <w:sz w:val="24"/>
          <w:szCs w:val="24"/>
        </w:rPr>
        <w:t xml:space="preserve"> + y</w:t>
      </w:r>
      <w:r w:rsidR="000C2922">
        <w:rPr>
          <w:rFonts w:ascii="Times New Roman" w:hAnsi="Times New Roman" w:cs="Times New Roman"/>
          <w:b/>
          <w:sz w:val="28"/>
          <w:szCs w:val="28"/>
        </w:rPr>
        <w:t xml:space="preserve"> </w:t>
      </w:r>
      <w:r w:rsidR="000C2922">
        <w:rPr>
          <w:rFonts w:ascii="Times New Roman" w:hAnsi="Times New Roman" w:cs="Times New Roman"/>
          <w:b/>
          <w:sz w:val="28"/>
          <w:szCs w:val="28"/>
        </w:rPr>
        <w:tab/>
      </w:r>
    </w:p>
    <w:p w14:paraId="11C0E4E2" w14:textId="77777777" w:rsidR="00243D6D" w:rsidRPr="001C539A" w:rsidRDefault="001C539A" w:rsidP="003130C6">
      <w:pPr>
        <w:spacing w:after="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b/>
          <w:noProof/>
          <w:sz w:val="28"/>
          <w:szCs w:val="28"/>
        </w:rPr>
        <mc:AlternateContent>
          <mc:Choice Requires="wps">
            <w:drawing>
              <wp:anchor distT="0" distB="0" distL="114300" distR="114300" simplePos="0" relativeHeight="252459519" behindDoc="0" locked="0" layoutInCell="1" allowOverlap="1" wp14:anchorId="72BA05D2" wp14:editId="657E4CC9">
                <wp:simplePos x="0" y="0"/>
                <wp:positionH relativeFrom="margin">
                  <wp:posOffset>922339</wp:posOffset>
                </wp:positionH>
                <wp:positionV relativeFrom="paragraph">
                  <wp:posOffset>4762</wp:posOffset>
                </wp:positionV>
                <wp:extent cx="683578" cy="1097917"/>
                <wp:effectExtent l="2222" t="0" r="23813" b="23812"/>
                <wp:wrapNone/>
                <wp:docPr id="153" name="L-Shape 15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5400000" flipH="1" flipV="1">
                          <a:off x="0" y="0"/>
                          <a:ext cx="683578" cy="1097917"/>
                        </a:xfrm>
                        <a:prstGeom prst="corner">
                          <a:avLst>
                            <a:gd name="adj1" fmla="val 32881"/>
                            <a:gd name="adj2" fmla="val 27758"/>
                          </a:avLst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9CD9DCB">
              <v:shape id="L-Shape 153" style="position:absolute;margin-left:72.65pt;margin-top:.35pt;width:53.85pt;height:86.45pt;rotation:90;flip:x y;z-index:252459519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coordsize="683578,1097917" o:spid="_x0000_s1026" fillcolor="red" strokecolor="#243f60 [1604]" strokeweight="2pt" path="m,l189748,r,873150l683578,873150r,224767l,1097917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m5nawgIAAOQFAAAOAAAAZHJzL2Uyb0RvYy54bWysVF9v2yAQf5+074B4b+24SZNGdaqoVbZJ&#10;UVut3fpMMMRMGBiQOOmn3wGOa3XTHqb5wbrj7n73/65vDo1Ee2ad0KrEo/McI6aoroTalvjb8+ps&#10;hpHzRFVEasVKfGQO3yw+frhuzZwVutayYhYBiHLz1pS49t7Ms8zRmjXEnWvDFAi5tg3xwNptVlnS&#10;AnojsyLPL7NW28pYTZlz8HqXhHgR8Tln1D9w7phHssQQm49/G/+b8M8W12S+tcTUgnZhkH+IoiFC&#10;gdMe6o54gnZW/AbVCGq109yfU91kmnNBWcwBshnl77J5qolhMRcojjN9mdz/g6X3+0eLRAW9m1xg&#10;pEgDTVqfRc8oPEGBWuPmoPdkHm3HOSBDtgduG2Q1VHUyzsOHEZfCfAa0RH0PVNCETNEhlv3Yl50d&#10;PKLweDm7mExhTiiIRvnV9Go0DW6zhB+sjXX+E9MNCkSJqbaK2YhL9mvnY+GrLnhS/QjOGwl93BOJ&#10;LorZbNT1eaBTDHWK6XQy63x2iOD95DXAOy1FtRJSRsZuN7fSIoAv8WoVE08BD9SyULZUqEj5o2TB&#10;WKqvjEPFIfEiphBnnfV4hFKmfKqaq0nFkpvJ0EvYjmARixQBAzKH8HrsDuCkmUBO2CnYTj+Ysrgq&#10;vXH+t8CScW8RPWvle+NGKJ2a8y4zCVl1npM+hD8oTSA3ujrCPMaRgmFyhq4EtHxNnH8kFjoKj3Bt&#10;/AP8uNRtiXVHYVRr+/qn96APCwNSjFrY9BK7nztiGUbyi4JVuhqNx+E0RGY8mRbA2KFkM5SoXXOr&#10;oe0wYxBdJIO+lyeSW928wFFaBq8gIoqCbxhab0/MrU8XCM4aZctlVINzYIhfqydDTzsT5u/58EKs&#10;6ebew8bc69NVIPM4qqmib7qhH0ovd15z4YPwra4dA6ckDk539sKtGvJR6+04L34BAAD//wMAUEsD&#10;BBQABgAIAAAAIQDfEz/Q3wAAAAoBAAAPAAAAZHJzL2Rvd25yZXYueG1sTI/LTsMwEEX3SPyDNUjs&#10;qPOAPkKcCoFgQcWC0O6deJqkxOModtv07xlWsLy6R3fO5OvJ9uKEo+8cKYhnEQik2pmOGgXbr9e7&#10;JQgfNBndO0IFF/SwLq6vcp0Zd6ZPPJWhETxCPtMK2hCGTEpft2i1n7kBibu9G60OHMdGmlGfedz2&#10;MomiubS6I77Q6gGfW6y/y6NVIMuPanGIV/t3cwgvyWXn3jY7p9TtzfT0CCLgFP5g+NVndSjYqXJH&#10;Ml70nONkwaiCNE1BMJAsH+YgKm7u4whkkcv/LxQ/AAAA//8DAFBLAQItABQABgAIAAAAIQC2gziS&#10;/gAAAOEBAAATAAAAAAAAAAAAAAAAAAAAAABbQ29udGVudF9UeXBlc10ueG1sUEsBAi0AFAAGAAgA&#10;AAAhADj9If/WAAAAlAEAAAsAAAAAAAAAAAAAAAAALwEAAF9yZWxzLy5yZWxzUEsBAi0AFAAGAAgA&#10;AAAhAKKbmdrCAgAA5AUAAA4AAAAAAAAAAAAAAAAALgIAAGRycy9lMm9Eb2MueG1sUEsBAi0AFAAG&#10;AAgAAAAhAN8TP9DfAAAACgEAAA8AAAAAAAAAAAAAAAAAHAUAAGRycy9kb3ducmV2LnhtbFBLBQYA&#10;AAAABAAEAPMAAAAoBgAAAAA=&#10;" w14:anchorId="3E22657E">
                <v:path arrowok="t" o:connecttype="custom" o:connectlocs="0,0;189748,0;189748,873150;683578,873150;683578,1097917;0,1097917;0,0" o:connectangles="0,0,0,0,0,0,0"/>
                <w10:wrap anchorx="margin"/>
              </v:shape>
            </w:pict>
          </mc:Fallback>
        </mc:AlternateContent>
      </w: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46336" behindDoc="0" locked="0" layoutInCell="1" allowOverlap="1" wp14:anchorId="3954B2D5" wp14:editId="015D59DE">
                <wp:simplePos x="0" y="0"/>
                <wp:positionH relativeFrom="margin">
                  <wp:posOffset>598170</wp:posOffset>
                </wp:positionH>
                <wp:positionV relativeFrom="paragraph">
                  <wp:posOffset>9525</wp:posOffset>
                </wp:positionV>
                <wp:extent cx="866775" cy="516890"/>
                <wp:effectExtent l="0" t="0" r="28575" b="16510"/>
                <wp:wrapNone/>
                <wp:docPr id="50707" name="Flowchart: Process 5070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866775" cy="516890"/>
                        </a:xfrm>
                        <a:prstGeom prst="flowChartProcess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9021125">
              <v:shapetype id="_x0000_t109" coordsize="21600,21600" o:spt="109" path="m,l,21600r21600,l21600,xe" w14:anchorId="4F4476C7">
                <v:stroke joinstyle="miter"/>
                <v:path gradientshapeok="t" o:connecttype="rect"/>
              </v:shapetype>
              <v:shape id="Flowchart: Process 50707" style="position:absolute;margin-left:47.1pt;margin-top:.75pt;width:68.25pt;height:40.7pt;z-index:25204633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ifDhgQIAAFUFAAAOAAAAZHJzL2Uyb0RvYy54bWysVN1P2zAQf5+0/8Hy+0ha0RYiUlQVMU1C&#10;UAETz8axSSR/7ew27f76ne00IEB7mJYHx+e7+92Hf+eLy71WZCfAd9bUdHJSUiIMt01nXmr68/H6&#10;2xklPjDTMGWNqOlBeHq5/PrloneVmNrWqkYAQRDjq97VtA3BVUXheSs08yfWCYNKaUGzgCK8FA2w&#10;HtG1KqZlOS96C40Dy4X3eHqVlXSZ8KUUPNxJ6UUgqqaYW0grpPU5rsXyglUvwFzb8SEN9g9ZaNYZ&#10;DDpCXbHAyBa6D1C642C9leGEW11YKTsuUg1YzaR8V81Dy5xItWBzvBvb5P8fLL/dbYB0TU1n5aJc&#10;UGKYxmu6VrbnLYNQkU1uLsl67FfvfIVuD24Dg+RxG4vfS9Dxj2WRferxYeyx2AfC8fBsPl8sZpRw&#10;VM0m87PzdAfFq7MDH74Lq0nc1FRiJuuYyZBH6jLb3fiAwdHtaI5CTCynknbhoETMRpl7IbFEDD5N&#10;3olcYq2A7BjSgnEuTJhkVcsakY9nJX6RHxhk9EhSAozIslNqxB4AInE/YmeYwT66isTN0bn8W2LZ&#10;efRIka0Jo7PujIXPABRWNUTO9scm5dbELj3b5oAEAJsnwzt+3WHfb5gPGwY4Cjg0ON7hDpd4FTW1&#10;w46S1sLvz86jPTIUtZT0OFo19b+2DAQl6odB7p5PTk/jLCbhdLaYogBvNc9vNWar1xavaYIPieNp&#10;G+2DOm4lWP2Er8AqRkUVMxxj15QHOArrkEce3xEuVqtkhvPnWLgxD45H8NjVyKXH/RMDN5AvIGtv&#10;7XEMWfWOd9k2ehq72gYru0TK174O/cbZTcQZ3pn4OLyVk9Xra7j8AwAA//8DAFBLAwQUAAYACAAA&#10;ACEA0T27lNgAAAAHAQAADwAAAGRycy9kb3ducmV2LnhtbEyOy07DMBBF90j8gzVIbCrqEF5piFOh&#10;SnwAadg78TSOiMeR7bTh7xlWsLwP3Xuq/eomccYQR08K7rcZCKTem5EGBe3x/a4AEZMmoydPqOAb&#10;I+zr66tKl8Zf6APPTRoEj1AstQKb0lxKGXuLTsetn5E4O/ngdGIZBmmCvvC4m2SeZc/S6ZH4weoZ&#10;Dxb7r2ZxCjbyk2yTWiya4RQKT5tD2y1K3d6sb68gEq7prwy/+IwONTN1fiETxaRg95hzk/0nEBzn&#10;D9kLiE5Bke9A1pX8z1//AAAA//8DAFBLAQItABQABgAIAAAAIQC2gziS/gAAAOEBAAATAAAAAAAA&#10;AAAAAAAAAAAAAABbQ29udGVudF9UeXBlc10ueG1sUEsBAi0AFAAGAAgAAAAhADj9If/WAAAAlAEA&#10;AAsAAAAAAAAAAAAAAAAALwEAAF9yZWxzLy5yZWxzUEsBAi0AFAAGAAgAAAAhAGiJ8OGBAgAAVQUA&#10;AA4AAAAAAAAAAAAAAAAALgIAAGRycy9lMm9Eb2MueG1sUEsBAi0AFAAGAAgAAAAhANE9u5TYAAAA&#10;BwEAAA8AAAAAAAAAAAAAAAAA2wQAAGRycy9kb3ducmV2LnhtbFBLBQYAAAAABAAEAPMAAADgBQAA&#10;AAA=&#10;">
                <w10:wrap anchorx="margin"/>
              </v:shape>
            </w:pict>
          </mc:Fallback>
        </mc:AlternateContent>
      </w:r>
      <w:r w:rsidR="003130C6" w:rsidRPr="00771081">
        <w:rPr>
          <w:rFonts w:ascii="Times New Roman" w:hAnsi="Times New Roman" w:cs="Times New Roman"/>
          <w:b/>
          <w:noProof/>
          <w:sz w:val="28"/>
          <w:szCs w:val="28"/>
        </w:rPr>
        <mc:AlternateContent>
          <mc:Choice Requires="wps">
            <w:drawing>
              <wp:anchor distT="45720" distB="45720" distL="114300" distR="114300" simplePos="0" relativeHeight="252461567" behindDoc="0" locked="0" layoutInCell="1" allowOverlap="1" wp14:anchorId="754D4DDF" wp14:editId="31B15502">
                <wp:simplePos x="0" y="0"/>
                <wp:positionH relativeFrom="column">
                  <wp:posOffset>670560</wp:posOffset>
                </wp:positionH>
                <wp:positionV relativeFrom="paragraph">
                  <wp:posOffset>116205</wp:posOffset>
                </wp:positionV>
                <wp:extent cx="723900" cy="320040"/>
                <wp:effectExtent l="0" t="0" r="0" b="3810"/>
                <wp:wrapSquare wrapText="bothSides"/>
                <wp:docPr id="160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723900" cy="32004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03E005C3" w14:textId="77777777" w:rsidR="00803479" w:rsidRDefault="00803479">
                            <w:r>
                              <w:t xml:space="preserve">Shape </w:t>
                            </w:r>
                            <w:r w:rsidR="00E47C26" w:rsidRPr="003130C6">
                              <w:rPr>
                                <w:noProof/>
                                <w:position w:val="-4"/>
                              </w:rPr>
                              <w:object w:dxaOrig="240" w:dyaOrig="260" w14:anchorId="49BA504C">
                                <v:shape id="_x0000_i1333" type="#_x0000_t75" alt="" style="width:11.9pt;height:12.5pt;mso-width-percent:0;mso-height-percent:0;mso-width-percent:0;mso-height-percent:0" o:ole="">
                                  <v:imagedata r:id="rId205" o:title=""/>
                                </v:shape>
                                <o:OLEObject Type="Embed" ProgID="Equation.DSMT4" ShapeID="_x0000_i1333" DrawAspect="Content" ObjectID="_1688999248" r:id="rId206"/>
                              </w:object>
                            </w:r>
                            <w:r>
                              <w:t xml:space="preserve"> 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754D4DDF" id="_x0000_t202" coordsize="21600,21600" o:spt="202" path="m,l,21600r21600,l21600,xe">
                <v:stroke joinstyle="miter"/>
                <v:path gradientshapeok="t" o:connecttype="rect"/>
              </v:shapetype>
              <v:shape id="Text Box 2" o:spid="_x0000_s1026" type="#_x0000_t202" style="position:absolute;margin-left:52.8pt;margin-top:9.15pt;width:57pt;height:25.2pt;z-index:252461567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0w9QQCgIAAPMDAAAOAAAAZHJzL2Uyb0RvYy54bWysU8tu2zAQvBfoPxC815IdO4kFy0GaNEWB&#13;&#10;9AEk/YA1RVlESS5L0pbcr++SchyjvRXVQSC5u8OZ2eXqZjCa7aUPCm3Np5OSM2kFNspua/79+eHd&#13;&#10;NWchgm1Ao5U1P8jAb9Zv36x6V8kZdqgb6RmB2FD1ruZdjK4qiiA6aSBM0ElLwRa9gUhbvy0aDz2h&#13;&#10;G13MyvKy6NE3zqOQIdDp/Rjk64zftlLEr20bZGS65sQt5r/P/036F+sVVFsPrlPiSAP+gYUBZenS&#13;&#10;E9Q9RGA7r/6CMkp4DNjGiUBTYNsqIbMGUjMt/1Dz1IGTWQuZE9zJpvD/YMWX/TfPVEO9uyR/LBhq&#13;&#10;0rMcInuPA5slf3oXKkp7cpQYBzqm3Kw1uEcUPwKzeNeB3cpb77HvJDTEb5oqi7PSESckkE3/GRu6&#13;&#10;BnYRM9DQepPMIzsYoROPw6k3iYqgw6vZxbKkiKDQBXV+nntXQPVS7HyIHyUalhY199T6DA77xxAT&#13;&#10;GaheUtJdFh+U1rn92rK+5svFbJELziJGRZpOrUzNr8v0jfOSNH6wTS6OoPS4pgu0PYpOOkfFcdgM&#13;&#10;lJic2GBzIPkexymkV0OLDv0vznqawJqHnzvwkjP9yZKFy+mcRLKYN/PF1Yw2/jyyOY+AFQRV88jZ&#13;&#10;uLyLecxHrbdkdauyDa9MjlxpsrI7x1eQRvd8n7Ne3+r6NwAAAP//AwBQSwMEFAAGAAgAAAAhAA95&#13;&#10;vAngAAAADgEAAA8AAABkcnMvZG93bnJldi54bWxMT8FOwzAMvSPtHyIjcWPJBitd13RCTFxB2wCJ&#13;&#10;W9Z4bbXGqZpsLX+PObGL5Wc/P7+Xr0fXigv2ofGkYTZVIJBKbxuqNHzsX+9TECEasqb1hBp+MMC6&#13;&#10;mNzkJrN+oC1edrESLEIhMxrqGLtMylDW6EyY+g6Jd0ffOxMZ9pW0vRlY3LVyrlQinWmIP9Smw5ca&#13;&#10;y9Pu7DR8vh2/vx7Ve7Vxi27wo5LkllLru9txs+LyvAIRcYz/F/CXgf1DwcYO/kw2iJaxWiRM5SZ9&#13;&#10;AMGE+WzJg4OGJH0CWeTyOkbxCwAA//8DAFBLAQItABQABgAIAAAAIQC2gziS/gAAAOEBAAATAAAA&#13;&#10;AAAAAAAAAAAAAAAAAABbQ29udGVudF9UeXBlc10ueG1sUEsBAi0AFAAGAAgAAAAhADj9If/WAAAA&#13;&#10;lAEAAAsAAAAAAAAAAAAAAAAALwEAAF9yZWxzLy5yZWxzUEsBAi0AFAAGAAgAAAAhAPTD1BAKAgAA&#13;&#10;8wMAAA4AAAAAAAAAAAAAAAAALgIAAGRycy9lMm9Eb2MueG1sUEsBAi0AFAAGAAgAAAAhAA95vAng&#13;&#10;AAAADgEAAA8AAAAAAAAAAAAAAAAAZAQAAGRycy9kb3ducmV2LnhtbFBLBQYAAAAABAAEAPMAAABx&#13;&#10;BQAAAAA=&#13;&#10;" filled="f" stroked="f">
                <v:textbox>
                  <w:txbxContent>
                    <w:p w14:paraId="03E005C3" w14:textId="77777777" w:rsidR="00803479" w:rsidRDefault="00803479">
                      <w:r>
                        <w:t xml:space="preserve">Shape </w:t>
                      </w:r>
                      <w:r w:rsidR="00E47C26" w:rsidRPr="003130C6">
                        <w:rPr>
                          <w:noProof/>
                          <w:position w:val="-4"/>
                        </w:rPr>
                        <w:object w:dxaOrig="240" w:dyaOrig="260" w14:anchorId="49BA504C">
                          <v:shape id="_x0000_i1333" type="#_x0000_t75" alt="" style="width:11.9pt;height:12.5pt;mso-width-percent:0;mso-height-percent:0;mso-width-percent:0;mso-height-percent:0" o:ole="">
                            <v:imagedata r:id="rId205" o:title=""/>
                          </v:shape>
                          <o:OLEObject Type="Embed" ProgID="Equation.DSMT4" ShapeID="_x0000_i1333" DrawAspect="Content" ObjectID="_1688999248" r:id="rId207"/>
                        </w:object>
                      </w:r>
                      <w:r>
                        <w:t xml:space="preserve"> </w: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  <w:r w:rsidR="003130C6" w:rsidRPr="00771081">
        <w:rPr>
          <w:rFonts w:ascii="Times New Roman" w:hAnsi="Times New Roman" w:cs="Times New Roman"/>
          <w:b/>
          <w:noProof/>
          <w:sz w:val="28"/>
          <w:szCs w:val="28"/>
        </w:rPr>
        <mc:AlternateContent>
          <mc:Choice Requires="wps">
            <w:drawing>
              <wp:anchor distT="45720" distB="45720" distL="114300" distR="114300" simplePos="0" relativeHeight="252463615" behindDoc="0" locked="0" layoutInCell="1" allowOverlap="1" wp14:anchorId="7B16E971" wp14:editId="39068B56">
                <wp:simplePos x="0" y="0"/>
                <wp:positionH relativeFrom="column">
                  <wp:posOffset>2857500</wp:posOffset>
                </wp:positionH>
                <wp:positionV relativeFrom="paragraph">
                  <wp:posOffset>161925</wp:posOffset>
                </wp:positionV>
                <wp:extent cx="807720" cy="320040"/>
                <wp:effectExtent l="0" t="0" r="0" b="3810"/>
                <wp:wrapSquare wrapText="bothSides"/>
                <wp:docPr id="164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807720" cy="32004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5E7D20BD" w14:textId="77777777" w:rsidR="00803479" w:rsidRDefault="00803479" w:rsidP="003130C6">
                            <w:r>
                              <w:t xml:space="preserve">Shape </w:t>
                            </w:r>
                            <w:r w:rsidR="00E47C26" w:rsidRPr="003130C6">
                              <w:rPr>
                                <w:noProof/>
                                <w:position w:val="-4"/>
                              </w:rPr>
                              <w:object w:dxaOrig="279" w:dyaOrig="260" w14:anchorId="0BA74CC7">
                                <v:shape id="_x0000_i1332" type="#_x0000_t75" alt="" style="width:14.4pt;height:12.5pt;mso-width-percent:0;mso-height-percent:0;mso-width-percent:0;mso-height-percent:0" o:ole="">
                                  <v:imagedata r:id="rId208" o:title=""/>
                                </v:shape>
                                <o:OLEObject Type="Embed" ProgID="Equation.DSMT4" ShapeID="_x0000_i1332" DrawAspect="Content" ObjectID="_1688999249" r:id="rId209"/>
                              </w:object>
                            </w:r>
                            <w:r>
                              <w:t xml:space="preserve"> 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B16E971" id="_x0000_s1027" type="#_x0000_t202" style="position:absolute;margin-left:225pt;margin-top:12.75pt;width:63.6pt;height:25.2pt;z-index:252463615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K4KqkCgIAAPoDAAAOAAAAZHJzL2Uyb0RvYy54bWysU9tu2zAMfR+wfxD0vjjJkl6MOEXXrsOA&#13;&#10;7gK0+wBalmNhkqhJSuzs60fJSRa0b8P0IEgiechzSK1uBqPZTvqg0FZ8NplyJq3ARtlNxX88P7y7&#13;&#10;4ixEsA1otLLiexn4zfrtm1XvSjnHDnUjPSMQG8reVbyL0ZVFEUQnDYQJOmnJ2KI3EOnqN0XjoSd0&#13;&#10;o4v5dHpR9Ogb51HIEOj1fjTydcZvWynit7YNMjJdcaot5t3nvU57sV5BufHgOiUOZcA/VGFAWUp6&#13;&#10;grqHCGzr1Ssoo4THgG2cCDQFtq0SMnMgNrPpCzZPHTiZuZA4wZ1kCv8PVnzdffdMNdS7iwVnFgw1&#13;&#10;6VkOkX3Agc2TPr0LJbk9OXKMAz2Tb+Ya3COKn4FZvOvAbuSt99h3Ehqqb5Yii7PQESckkLr/gg2l&#13;&#10;gW3EDDS03iTxSA5G6NSn/ak3qRRBj1fTy8s5WQSZ3lPnF7l3BZTHYOdD/CTRsHSouKfWZ3DYPYaY&#13;&#10;ioHy6JJyWXxQWuf2a8v6il8v58sccGYxKtJ0amVS/rTGeUkcP9omB0dQejxTAm0PpBPPkXEc6mHU&#13;&#10;96hljc2eVPA4DiN9Hjp06H9z1tMgVjz82oKXnOnPlpS8ni2IK4v5slhmEfy5pT63gBUEVfHI2Xi8&#13;&#10;i3naR8q3pHirshqpNWMlh5JpwLJIh8+QJvj8nr3+ftn1HwAAAP//AwBQSwMEFAAGAAgAAAAhAHDE&#13;&#10;qb/iAAAADgEAAA8AAABkcnMvZG93bnJldi54bWxMj81OwzAQhO9IvIO1SNyoTVQTmmZTISquIMqP&#13;&#10;xM2N3SQiXkex24S3ZznRy0qj3Z2Zr9zMvhcnN8YuEMLtQoFwVAfbUYPw/vZ0cw8iJkPW9IEcwo+L&#13;&#10;sKkuL0pT2DDRqzvtUiPYhGJhENqUhkLKWLfOm7gIgyPeHcLoTWI5NtKOZmJz38tMqTvpTUec0JrB&#13;&#10;Pbau/t4dPcLH8+Hrc6lemq3XwxRmJcmvJOL11bxd83hYg0huTv8f8MfA/aHiYvtwJBtFj7DUioES&#13;&#10;QqY1CD7QeZ6B2CPkegWyKuU5RvULAAD//wMAUEsBAi0AFAAGAAgAAAAhALaDOJL+AAAA4QEAABMA&#13;&#10;AAAAAAAAAAAAAAAAAAAAAFtDb250ZW50X1R5cGVzXS54bWxQSwECLQAUAAYACAAAACEAOP0h/9YA&#13;&#10;AACUAQAACwAAAAAAAAAAAAAAAAAvAQAAX3JlbHMvLnJlbHNQSwECLQAUAAYACAAAACEACuCqpAoC&#13;&#10;AAD6AwAADgAAAAAAAAAAAAAAAAAuAgAAZHJzL2Uyb0RvYy54bWxQSwECLQAUAAYACAAAACEAcMSp&#13;&#10;v+IAAAAOAQAADwAAAAAAAAAAAAAAAABkBAAAZHJzL2Rvd25yZXYueG1sUEsFBgAAAAAEAAQA8wAA&#13;&#10;AHMFAAAAAA==&#13;&#10;" filled="f" stroked="f">
                <v:textbox>
                  <w:txbxContent>
                    <w:p w14:paraId="5E7D20BD" w14:textId="77777777" w:rsidR="00803479" w:rsidRDefault="00803479" w:rsidP="003130C6">
                      <w:r>
                        <w:t xml:space="preserve">Shape </w:t>
                      </w:r>
                      <w:r w:rsidR="00E47C26" w:rsidRPr="003130C6">
                        <w:rPr>
                          <w:noProof/>
                          <w:position w:val="-4"/>
                        </w:rPr>
                        <w:object w:dxaOrig="279" w:dyaOrig="260" w14:anchorId="0BA74CC7">
                          <v:shape id="_x0000_i1332" type="#_x0000_t75" alt="" style="width:14.4pt;height:12.5pt;mso-width-percent:0;mso-height-percent:0;mso-width-percent:0;mso-height-percent:0" o:ole="">
                            <v:imagedata r:id="rId208" o:title=""/>
                          </v:shape>
                          <o:OLEObject Type="Embed" ProgID="Equation.DSMT4" ShapeID="_x0000_i1332" DrawAspect="Content" ObjectID="_1688999249" r:id="rId210"/>
                        </w:object>
                      </w:r>
                      <w:r>
                        <w:t xml:space="preserve"> </w: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  <w:r w:rsidR="000F77B8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49408" behindDoc="0" locked="0" layoutInCell="1" allowOverlap="1" wp14:anchorId="4B1C42AD" wp14:editId="1636B7EC">
                <wp:simplePos x="0" y="0"/>
                <wp:positionH relativeFrom="margin">
                  <wp:posOffset>2777490</wp:posOffset>
                </wp:positionH>
                <wp:positionV relativeFrom="paragraph">
                  <wp:posOffset>8890</wp:posOffset>
                </wp:positionV>
                <wp:extent cx="866775" cy="516890"/>
                <wp:effectExtent l="0" t="0" r="28575" b="16510"/>
                <wp:wrapNone/>
                <wp:docPr id="50709" name="Flowchart: Process 5070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866775" cy="516890"/>
                        </a:xfrm>
                        <a:prstGeom prst="flowChartProcess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2C196ED">
              <v:shape id="Flowchart: Process 50709" style="position:absolute;margin-left:218.7pt;margin-top:.7pt;width:68.25pt;height:40.7pt;z-index:25204940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fjGbggIAAFUFAAAOAAAAZHJzL2Uyb0RvYy54bWysVN9P2zAQfp+0/8Hy+0ha0RYiUlQVMU1C&#10;UAETz8axSSTb59lu0+6v39lOAwK0h2l5cHy+u+9++DtfXO61IjvhfAemppOTkhJhODSdeanpz8fr&#10;b2eU+MBMwxQYUdOD8PRy+fXLRW8rMYUWVCMcQRDjq97WtA3BVkXheSs08ydghUGlBKdZQNG9FI1j&#10;PaJrVUzLcl704BrrgAvv8fQqK+ky4UspeLiT0otAVE0xt5BWl9bnuBbLC1a9OGbbjg9psH/IQrPO&#10;YNAR6ooFRrau+wClO+7AgwwnHHQBUnZcpBqwmkn5rpqHllmRasHmeDu2yf8/WH672zjSNTWdlYvy&#10;nBLDNF7TtYKet8yFimxyc0nWY7966yt0e7AbN0get7H4vXQ6/rEssk89Pow9FvtAOB6ezeeLxYwS&#10;jqrZZH52nu6geHW2zofvAjSJm5pKzGQdMxnySF1muxsfMDi6Hc1RiInlVNIuHJSI2ShzLySWiMGn&#10;yTuRS6yVIzuGtGCcCxMmWdWyRuTjWYlf5AcGGT2SlAAjsuyUGrEHgEjcj9gZZrCPriJxc3Qu/5ZY&#10;dh49UmQwYXTWnQH3GYDCqobI2f7YpNya2KVnaA5IAAd5Mrzl1x32/Yb5sGEORwGHBsc73OESr6Km&#10;MOwoacH9/uw82iNDUUtJj6NVU/9ry5ygRP0wyN3zyelpnMUknM4WUxTcW83zW43Z6jXgNU3wIbE8&#10;baN9UMetdKCf8BVYxaioYoZj7Jry4I7COuSRx3eEi9UqmeH8WRZuzIPlETx2NXLpcf/EnB3IF5C1&#10;t3AcQ1a94122jZ4GVtsAskukfO3r0G+c3USc4Z2Jj8NbOVm9vobLPwAAAP//AwBQSwMEFAAGAAgA&#10;AAAhABIUCXraAAAACAEAAA8AAABkcnMvZG93bnJldi54bWxMj8FOwzAMhu9IvENkJC4TS9kGC6Xp&#10;hCbxAHTlnjZeU9E4VZNu5e0xJzhZ1vfr9+fisPhBXHCKfSANj+sMBFIbbE+dhvr0/qBAxGTImiEQ&#10;avjGCIfy9qYwuQ1X+sBLlTrBJRRzo8GlNOZSxtahN3EdRiRm5zB5k3idOmknc+VyP8hNlj1Lb3ri&#10;C86MeHTYflWz17CSn+SqVKOquvOkAq2OdTNrfX+3vL2CSLikvzD86rM6lOzUhJlsFIOG3Xa/4ygD&#10;Hsyf9tsXEI0GtVEgy0L+f6D8AQAA//8DAFBLAQItABQABgAIAAAAIQC2gziS/gAAAOEBAAATAAAA&#10;AAAAAAAAAAAAAAAAAABbQ29udGVudF9UeXBlc10ueG1sUEsBAi0AFAAGAAgAAAAhADj9If/WAAAA&#10;lAEAAAsAAAAAAAAAAAAAAAAALwEAAF9yZWxzLy5yZWxzUEsBAi0AFAAGAAgAAAAhALN+MZuCAgAA&#10;VQUAAA4AAAAAAAAAAAAAAAAALgIAAGRycy9lMm9Eb2MueG1sUEsBAi0AFAAGAAgAAAAhABIUCXra&#10;AAAACAEAAA8AAAAAAAAAAAAAAAAA3AQAAGRycy9kb3ducmV2LnhtbFBLBQYAAAAABAAEAPMAAADj&#10;BQAAAAA=&#10;" w14:anchorId="5F44CACB">
                <w10:wrap anchorx="margin"/>
              </v:shape>
            </w:pict>
          </mc:Fallback>
        </mc:AlternateContent>
      </w:r>
      <w:r w:rsidR="000F77B8">
        <w:rPr>
          <w:rFonts w:ascii="Times New Roman" w:hAnsi="Times New Roman" w:cs="Times New Roman"/>
          <w:b/>
          <w:sz w:val="28"/>
          <w:szCs w:val="28"/>
        </w:rPr>
        <w:tab/>
      </w:r>
      <w:r w:rsidR="000F77B8">
        <w:rPr>
          <w:rFonts w:ascii="Times New Roman" w:hAnsi="Times New Roman" w:cs="Times New Roman"/>
          <w:b/>
          <w:sz w:val="28"/>
          <w:szCs w:val="28"/>
        </w:rPr>
        <w:tab/>
      </w:r>
      <w:r w:rsidR="000F77B8">
        <w:rPr>
          <w:rFonts w:ascii="Times New Roman" w:hAnsi="Times New Roman" w:cs="Times New Roman"/>
          <w:b/>
          <w:sz w:val="28"/>
          <w:szCs w:val="28"/>
        </w:rPr>
        <w:tab/>
      </w:r>
      <w:r w:rsidR="000F77B8">
        <w:rPr>
          <w:rFonts w:ascii="Times New Roman" w:hAnsi="Times New Roman" w:cs="Times New Roman"/>
          <w:b/>
          <w:sz w:val="28"/>
          <w:szCs w:val="28"/>
        </w:rPr>
        <w:tab/>
      </w:r>
      <w:r w:rsidR="000F77B8">
        <w:rPr>
          <w:rFonts w:ascii="Times New Roman" w:hAnsi="Times New Roman" w:cs="Times New Roman"/>
          <w:b/>
          <w:sz w:val="28"/>
          <w:szCs w:val="28"/>
        </w:rPr>
        <w:tab/>
      </w:r>
      <w:r w:rsidR="00771081">
        <w:rPr>
          <w:rFonts w:ascii="Times New Roman" w:hAnsi="Times New Roman" w:cs="Times New Roman"/>
          <w:sz w:val="24"/>
          <w:szCs w:val="24"/>
        </w:rPr>
        <w:tab/>
      </w:r>
      <w:r w:rsidR="003130C6"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proofErr w:type="spellStart"/>
      <w:r w:rsidR="000F77B8" w:rsidRPr="00771081">
        <w:rPr>
          <w:rFonts w:ascii="Times New Roman" w:hAnsi="Times New Roman" w:cs="Times New Roman"/>
          <w:i/>
          <w:sz w:val="24"/>
          <w:szCs w:val="24"/>
        </w:rPr>
        <w:t>a</w:t>
      </w:r>
      <w:proofErr w:type="spellEnd"/>
      <w:r w:rsidR="000F77B8" w:rsidRPr="00771081"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b/>
          <w:i/>
          <w:sz w:val="28"/>
          <w:szCs w:val="28"/>
        </w:rPr>
        <w:tab/>
      </w:r>
      <w:proofErr w:type="spellStart"/>
      <w:r w:rsidR="000F77B8" w:rsidRPr="00771081">
        <w:rPr>
          <w:rFonts w:ascii="Times New Roman" w:hAnsi="Times New Roman" w:cs="Times New Roman"/>
          <w:i/>
          <w:sz w:val="24"/>
          <w:szCs w:val="24"/>
        </w:rPr>
        <w:t>a</w:t>
      </w:r>
      <w:proofErr w:type="spellEnd"/>
      <w:r w:rsidR="000F77B8" w:rsidRPr="00771081">
        <w:rPr>
          <w:rFonts w:ascii="Times New Roman" w:hAnsi="Times New Roman" w:cs="Times New Roman"/>
          <w:i/>
          <w:sz w:val="24"/>
          <w:szCs w:val="24"/>
        </w:rPr>
        <w:t xml:space="preserve"> + x</w:t>
      </w:r>
      <w:r w:rsidR="000F77B8" w:rsidRPr="00771081">
        <w:rPr>
          <w:rFonts w:ascii="Times New Roman" w:hAnsi="Times New Roman" w:cs="Times New Roman"/>
          <w:i/>
          <w:sz w:val="24"/>
          <w:szCs w:val="24"/>
        </w:rPr>
        <w:tab/>
      </w:r>
      <w:r w:rsidR="000F77B8" w:rsidRPr="000F77B8">
        <w:rPr>
          <w:rFonts w:ascii="Times New Roman" w:hAnsi="Times New Roman" w:cs="Times New Roman"/>
          <w:b/>
          <w:i/>
          <w:sz w:val="28"/>
          <w:szCs w:val="28"/>
        </w:rPr>
        <w:tab/>
      </w:r>
      <w:r w:rsidR="000F77B8" w:rsidRPr="000F77B8">
        <w:rPr>
          <w:rFonts w:ascii="Times New Roman" w:hAnsi="Times New Roman" w:cs="Times New Roman"/>
          <w:b/>
          <w:i/>
          <w:sz w:val="28"/>
          <w:szCs w:val="28"/>
        </w:rPr>
        <w:tab/>
      </w:r>
      <w:r>
        <w:rPr>
          <w:rFonts w:ascii="Times New Roman" w:hAnsi="Times New Roman" w:cs="Times New Roman"/>
          <w:b/>
          <w:sz w:val="28"/>
          <w:szCs w:val="28"/>
        </w:rPr>
        <w:tab/>
      </w:r>
      <w:r>
        <w:rPr>
          <w:rFonts w:ascii="Times New Roman" w:hAnsi="Times New Roman" w:cs="Times New Roman"/>
          <w:b/>
          <w:sz w:val="28"/>
          <w:szCs w:val="28"/>
        </w:rPr>
        <w:tab/>
      </w:r>
    </w:p>
    <w:p w14:paraId="3019697A" w14:textId="77777777" w:rsidR="00934328" w:rsidRDefault="001C539A" w:rsidP="00855D6E">
      <w:pPr>
        <w:spacing w:after="0"/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ab/>
      </w:r>
      <w:r>
        <w:rPr>
          <w:rFonts w:ascii="Times New Roman" w:hAnsi="Times New Roman" w:cs="Times New Roman"/>
          <w:bCs/>
          <w:sz w:val="24"/>
          <w:szCs w:val="24"/>
        </w:rPr>
        <w:tab/>
      </w:r>
      <w:r>
        <w:rPr>
          <w:rFonts w:ascii="Times New Roman" w:hAnsi="Times New Roman" w:cs="Times New Roman"/>
          <w:bCs/>
          <w:sz w:val="24"/>
          <w:szCs w:val="24"/>
        </w:rPr>
        <w:tab/>
      </w:r>
      <w:r>
        <w:rPr>
          <w:rFonts w:ascii="Times New Roman" w:hAnsi="Times New Roman" w:cs="Times New Roman"/>
          <w:bCs/>
          <w:sz w:val="24"/>
          <w:szCs w:val="24"/>
        </w:rPr>
        <w:tab/>
      </w:r>
      <w:r>
        <w:rPr>
          <w:rFonts w:ascii="Times New Roman" w:hAnsi="Times New Roman" w:cs="Times New Roman"/>
          <w:bCs/>
          <w:sz w:val="24"/>
          <w:szCs w:val="24"/>
        </w:rPr>
        <w:tab/>
      </w:r>
      <w:r>
        <w:rPr>
          <w:rFonts w:ascii="Times New Roman" w:hAnsi="Times New Roman" w:cs="Times New Roman"/>
          <w:bCs/>
          <w:sz w:val="24"/>
          <w:szCs w:val="24"/>
        </w:rPr>
        <w:tab/>
      </w:r>
      <w:r>
        <w:rPr>
          <w:rFonts w:ascii="Times New Roman" w:hAnsi="Times New Roman" w:cs="Times New Roman"/>
          <w:bCs/>
          <w:sz w:val="24"/>
          <w:szCs w:val="24"/>
        </w:rPr>
        <w:tab/>
      </w:r>
      <w:r>
        <w:rPr>
          <w:rFonts w:ascii="Times New Roman" w:hAnsi="Times New Roman" w:cs="Times New Roman"/>
          <w:bCs/>
          <w:sz w:val="24"/>
          <w:szCs w:val="24"/>
        </w:rPr>
        <w:tab/>
      </w:r>
    </w:p>
    <w:p w14:paraId="59F029B6" w14:textId="77777777" w:rsidR="0086441D" w:rsidRDefault="0086441D" w:rsidP="00855D6E">
      <w:pPr>
        <w:spacing w:after="0"/>
        <w:rPr>
          <w:rFonts w:ascii="Times New Roman" w:hAnsi="Times New Roman" w:cs="Times New Roman"/>
          <w:bCs/>
          <w:sz w:val="24"/>
          <w:szCs w:val="24"/>
        </w:rPr>
      </w:pPr>
      <w:r w:rsidRPr="00771081">
        <w:rPr>
          <w:rFonts w:ascii="Times New Roman" w:hAnsi="Times New Roman" w:cs="Times New Roman"/>
          <w:b/>
          <w:noProof/>
          <w:sz w:val="28"/>
          <w:szCs w:val="28"/>
        </w:rPr>
        <mc:AlternateContent>
          <mc:Choice Requires="wps">
            <w:drawing>
              <wp:anchor distT="45720" distB="45720" distL="114300" distR="114300" simplePos="0" relativeHeight="252465663" behindDoc="0" locked="0" layoutInCell="1" allowOverlap="1" wp14:anchorId="4C3AA0BD" wp14:editId="003561DC">
                <wp:simplePos x="0" y="0"/>
                <wp:positionH relativeFrom="column">
                  <wp:posOffset>929640</wp:posOffset>
                </wp:positionH>
                <wp:positionV relativeFrom="paragraph">
                  <wp:posOffset>25400</wp:posOffset>
                </wp:positionV>
                <wp:extent cx="723900" cy="320040"/>
                <wp:effectExtent l="0" t="0" r="0" b="3810"/>
                <wp:wrapSquare wrapText="bothSides"/>
                <wp:docPr id="171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723900" cy="32004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09F35437" w14:textId="77777777" w:rsidR="00803479" w:rsidRDefault="00803479" w:rsidP="0086441D">
                            <w:r>
                              <w:t>Gnomon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28A57896">
              <v:shape id="_x0000_s1028" style="position:absolute;margin-left:73.2pt;margin-top:2pt;width:57pt;height:25.2pt;z-index:252465663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3IvR9DAIAAPoDAAAOAAAAZHJzL2Uyb0RvYy54bWysU8tu2zAQvBfoPxC817IVu44Fy0GaNEWB&#10;9AEk/YA1RVlESS5L0pbcr++SclyjvRXVQSC5u8OdmeX6ZjCaHaQPCm3NZ5MpZ9IKbJTd1fzb88Ob&#10;a85CBNuARitrfpSB32xev1r3rpIldqgb6RmB2FD1ruZdjK4qiiA6aSBM0ElLwRa9gUhbvysaDz2h&#10;G12U0+nbokffOI9ChkCn92OQbzJ+20oRv7RtkJHpmlNvMf99/m/Tv9isodp5cJ0SpzbgH7owoCxd&#10;eoa6hwhs79VfUEYJjwHbOBFoCmxbJWTmQGxm0z/YPHXgZOZC4gR3lin8P1jx+fDVM9WQd8sZZxYM&#10;mfQsh8je4cDKpE/vQkVpT44S40DHlJu5BveI4ntgFu86sDt56z32nYSG+pulyuKidMQJCWTbf8KG&#10;roF9xAw0tN4k8UgORujk0/HsTWpF0OGyvFpNKSIodEXOz7N3BVQvxc6H+EGiYWlRc0/WZ3A4PIaY&#10;moHqJSXdZfFBaZ3t15b1NV8tykUuuIgYFWk6tTI1v56mb5yXxPG9bXJxBKXHNV2g7Yl04jkyjsN2&#10;yPqetdxicyQVPI7DSI+HFh36n5z1NIg1Dz/24CVn+qMlJVezOXFlMW/mi2VJG38Z2V5GwAqCqnnk&#10;bFzexTztI+VbUrxVWY1kzdjJqWUasCzS6TGkCb7c56zfT3bzCwAA//8DAFBLAwQUAAYACAAAACEA&#10;LcYOLdoAAAAIAQAADwAAAGRycy9kb3ducmV2LnhtbEyPzU7DMBCE70h9B2uRuFGbyo1oiFNVIK6g&#10;toDUmxtvk4h4HcVuE96e7QmOn2Y0P8V68p244BDbQAYe5goEUhVcS7WBj/3r/SOImCw52wVCAz8Y&#10;YV3ObgqbuzDSFi+7VAsOoZhbA01KfS5lrBr0Ns5Dj8TaKQzeJsahlm6wI4f7Ti6UyqS3LXFDY3t8&#10;brD63p29gc+30+FLq/f6xS/7MUxKkl9JY+5up80TiIRT+jPDdT5Ph5I3HcOZXBQds840Ww1ovsT6&#10;IlPMRwNLrUGWhfx/oPwFAAD//wMAUEsBAi0AFAAGAAgAAAAhALaDOJL+AAAA4QEAABMAAAAAAAAA&#10;AAAAAAAAAAAAAFtDb250ZW50X1R5cGVzXS54bWxQSwECLQAUAAYACAAAACEAOP0h/9YAAACUAQAA&#10;CwAAAAAAAAAAAAAAAAAvAQAAX3JlbHMvLnJlbHNQSwECLQAUAAYACAAAACEA9yL0fQwCAAD6AwAA&#10;DgAAAAAAAAAAAAAAAAAuAgAAZHJzL2Uyb0RvYy54bWxQSwECLQAUAAYACAAAACEALcYOLdoAAAAI&#10;AQAADwAAAAAAAAAAAAAAAABmBAAAZHJzL2Rvd25yZXYueG1sUEsFBgAAAAAEAAQA8wAAAG0FAAAA&#10;AA==&#10;" w14:anchorId="4C3AA0BD">
                <v:textbox>
                  <w:txbxContent>
                    <w:p w:rsidR="00803479" w:rsidP="0086441D" w:rsidRDefault="00803479" w14:paraId="3F526042" w14:textId="77777777">
                      <w:r>
                        <w:t>Gnomon</w: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  <w:r w:rsidR="00771081">
        <w:rPr>
          <w:rFonts w:ascii="Times New Roman" w:hAnsi="Times New Roman" w:cs="Times New Roman"/>
          <w:bCs/>
          <w:sz w:val="24"/>
          <w:szCs w:val="24"/>
        </w:rPr>
        <w:tab/>
      </w:r>
      <w:r w:rsidR="001C539A">
        <w:rPr>
          <w:rFonts w:ascii="Times New Roman" w:hAnsi="Times New Roman" w:cs="Times New Roman"/>
          <w:bCs/>
          <w:sz w:val="24"/>
          <w:szCs w:val="24"/>
        </w:rPr>
        <w:tab/>
      </w:r>
      <w:r w:rsidR="001C539A">
        <w:rPr>
          <w:rFonts w:ascii="Times New Roman" w:hAnsi="Times New Roman" w:cs="Times New Roman"/>
          <w:bCs/>
          <w:sz w:val="24"/>
          <w:szCs w:val="24"/>
        </w:rPr>
        <w:tab/>
      </w:r>
      <w:r w:rsidR="001C539A">
        <w:rPr>
          <w:rFonts w:ascii="Times New Roman" w:hAnsi="Times New Roman" w:cs="Times New Roman"/>
          <w:bCs/>
          <w:sz w:val="24"/>
          <w:szCs w:val="24"/>
        </w:rPr>
        <w:tab/>
      </w:r>
      <w:r w:rsidR="001C539A">
        <w:rPr>
          <w:rFonts w:ascii="Times New Roman" w:hAnsi="Times New Roman" w:cs="Times New Roman"/>
          <w:bCs/>
          <w:sz w:val="24"/>
          <w:szCs w:val="24"/>
        </w:rPr>
        <w:tab/>
      </w:r>
      <w:r w:rsidR="001C539A">
        <w:rPr>
          <w:rFonts w:ascii="Times New Roman" w:hAnsi="Times New Roman" w:cs="Times New Roman"/>
          <w:bCs/>
          <w:sz w:val="24"/>
          <w:szCs w:val="24"/>
        </w:rPr>
        <w:tab/>
      </w:r>
      <w:r w:rsidR="001C539A">
        <w:rPr>
          <w:rFonts w:ascii="Times New Roman" w:hAnsi="Times New Roman" w:cs="Times New Roman"/>
          <w:bCs/>
          <w:sz w:val="24"/>
          <w:szCs w:val="24"/>
        </w:rPr>
        <w:tab/>
      </w:r>
      <w:r w:rsidR="001C539A">
        <w:rPr>
          <w:rFonts w:ascii="Times New Roman" w:hAnsi="Times New Roman" w:cs="Times New Roman"/>
          <w:bCs/>
          <w:sz w:val="24"/>
          <w:szCs w:val="24"/>
        </w:rPr>
        <w:tab/>
      </w:r>
      <w:r w:rsidR="001C539A">
        <w:rPr>
          <w:rFonts w:ascii="Times New Roman" w:hAnsi="Times New Roman" w:cs="Times New Roman"/>
          <w:bCs/>
          <w:sz w:val="24"/>
          <w:szCs w:val="24"/>
        </w:rPr>
        <w:tab/>
      </w:r>
      <w:r w:rsidR="001C539A">
        <w:rPr>
          <w:rFonts w:ascii="Times New Roman" w:hAnsi="Times New Roman" w:cs="Times New Roman"/>
          <w:bCs/>
          <w:sz w:val="24"/>
          <w:szCs w:val="24"/>
        </w:rPr>
        <w:tab/>
      </w:r>
      <w:r w:rsidR="001C539A">
        <w:rPr>
          <w:rFonts w:ascii="Times New Roman" w:hAnsi="Times New Roman" w:cs="Times New Roman"/>
          <w:bCs/>
          <w:sz w:val="24"/>
          <w:szCs w:val="24"/>
        </w:rPr>
        <w:tab/>
      </w:r>
      <w:r w:rsidR="001C539A">
        <w:rPr>
          <w:rFonts w:ascii="Times New Roman" w:hAnsi="Times New Roman" w:cs="Times New Roman"/>
          <w:bCs/>
          <w:sz w:val="24"/>
          <w:szCs w:val="24"/>
        </w:rPr>
        <w:tab/>
      </w:r>
    </w:p>
    <w:p w14:paraId="6D7D1464" w14:textId="77777777" w:rsidR="00D47954" w:rsidRPr="00D47954" w:rsidRDefault="00D72E8E" w:rsidP="00855D6E">
      <w:pPr>
        <w:spacing w:after="0"/>
        <w:rPr>
          <w:rFonts w:ascii="Times New Roman" w:hAnsi="Times New Roman" w:cs="Times New Roman"/>
          <w:b/>
          <w:bCs/>
          <w:sz w:val="24"/>
          <w:szCs w:val="24"/>
        </w:rPr>
      </w:pPr>
      <w:r w:rsidRPr="00D47954">
        <w:rPr>
          <w:rFonts w:ascii="Times New Roman" w:hAnsi="Times New Roman" w:cs="Times New Roman"/>
          <w:b/>
          <w:bCs/>
          <w:sz w:val="24"/>
          <w:szCs w:val="24"/>
        </w:rPr>
        <w:t xml:space="preserve">Example </w:t>
      </w:r>
      <w:r w:rsidR="00471A18" w:rsidRPr="00D47954">
        <w:rPr>
          <w:rFonts w:ascii="Times New Roman" w:hAnsi="Times New Roman" w:cs="Times New Roman"/>
          <w:b/>
          <w:bCs/>
          <w:sz w:val="24"/>
          <w:szCs w:val="24"/>
        </w:rPr>
        <w:t>10</w:t>
      </w:r>
      <w:r w:rsidR="00D47954" w:rsidRPr="00D47954">
        <w:rPr>
          <w:rFonts w:ascii="Times New Roman" w:hAnsi="Times New Roman" w:cs="Times New Roman"/>
          <w:b/>
          <w:bCs/>
          <w:sz w:val="24"/>
          <w:szCs w:val="24"/>
        </w:rPr>
        <w:t>.3.5</w:t>
      </w:r>
      <w:r w:rsidRPr="00D47954">
        <w:rPr>
          <w:rFonts w:ascii="Times New Roman" w:hAnsi="Times New Roman" w:cs="Times New Roman"/>
          <w:b/>
          <w:bCs/>
          <w:sz w:val="24"/>
          <w:szCs w:val="24"/>
        </w:rPr>
        <w:t>:</w:t>
      </w:r>
      <w:r w:rsidR="005262B7" w:rsidRPr="00D47954">
        <w:rPr>
          <w:rFonts w:ascii="Times New Roman" w:hAnsi="Times New Roman" w:cs="Times New Roman"/>
          <w:b/>
          <w:bCs/>
          <w:sz w:val="24"/>
          <w:szCs w:val="24"/>
        </w:rPr>
        <w:t xml:space="preserve"> </w:t>
      </w:r>
      <w:r w:rsidR="00D47954" w:rsidRPr="00D47954">
        <w:rPr>
          <w:rFonts w:ascii="Times New Roman" w:hAnsi="Times New Roman" w:cs="Times New Roman"/>
          <w:b/>
          <w:bCs/>
          <w:sz w:val="24"/>
          <w:szCs w:val="24"/>
        </w:rPr>
        <w:t>Rectangular Gnomon</w:t>
      </w:r>
    </w:p>
    <w:p w14:paraId="72842208" w14:textId="77777777" w:rsidR="00B47A7E" w:rsidRDefault="005262B7" w:rsidP="005C40AF">
      <w:pPr>
        <w:spacing w:after="0"/>
        <w:ind w:left="720"/>
        <w:rPr>
          <w:rFonts w:ascii="Times New Roman" w:hAnsi="Times New Roman" w:cs="Times New Roman"/>
          <w:bCs/>
          <w:sz w:val="24"/>
          <w:szCs w:val="24"/>
        </w:rPr>
      </w:pPr>
      <w:r w:rsidRPr="0062607F">
        <w:rPr>
          <w:rFonts w:ascii="Times New Roman" w:hAnsi="Times New Roman" w:cs="Times New Roman"/>
          <w:bCs/>
          <w:sz w:val="24"/>
          <w:szCs w:val="24"/>
        </w:rPr>
        <w:t xml:space="preserve">Find the value of </w:t>
      </w:r>
      <w:r w:rsidRPr="0062607F">
        <w:rPr>
          <w:rFonts w:ascii="Times New Roman" w:hAnsi="Times New Roman" w:cs="Times New Roman"/>
          <w:bCs/>
          <w:i/>
          <w:sz w:val="24"/>
          <w:szCs w:val="24"/>
        </w:rPr>
        <w:t>x</w:t>
      </w:r>
      <w:r w:rsidRPr="0062607F">
        <w:rPr>
          <w:rFonts w:ascii="Times New Roman" w:hAnsi="Times New Roman" w:cs="Times New Roman"/>
          <w:bCs/>
          <w:sz w:val="24"/>
          <w:szCs w:val="24"/>
        </w:rPr>
        <w:t xml:space="preserve"> so that </w:t>
      </w:r>
      <w:r w:rsidR="002124FA" w:rsidRPr="0062607F">
        <w:rPr>
          <w:rFonts w:ascii="Times New Roman" w:hAnsi="Times New Roman" w:cs="Times New Roman"/>
          <w:bCs/>
          <w:sz w:val="24"/>
          <w:szCs w:val="24"/>
        </w:rPr>
        <w:t xml:space="preserve">the </w:t>
      </w:r>
      <w:r w:rsidR="00D47954">
        <w:rPr>
          <w:rFonts w:ascii="Times New Roman" w:hAnsi="Times New Roman" w:cs="Times New Roman"/>
          <w:bCs/>
          <w:sz w:val="24"/>
          <w:szCs w:val="24"/>
        </w:rPr>
        <w:t>red larger</w:t>
      </w:r>
      <w:r w:rsidR="002124FA" w:rsidRPr="0062607F">
        <w:rPr>
          <w:rFonts w:ascii="Times New Roman" w:hAnsi="Times New Roman" w:cs="Times New Roman"/>
          <w:bCs/>
          <w:sz w:val="24"/>
          <w:szCs w:val="24"/>
        </w:rPr>
        <w:t xml:space="preserve"> rectangle</w:t>
      </w:r>
      <w:r w:rsidR="005C40AF">
        <w:rPr>
          <w:rFonts w:ascii="Times New Roman" w:hAnsi="Times New Roman" w:cs="Times New Roman"/>
          <w:bCs/>
          <w:sz w:val="24"/>
          <w:szCs w:val="24"/>
        </w:rPr>
        <w:t xml:space="preserve"> on the right</w:t>
      </w:r>
      <w:r w:rsidR="002124FA" w:rsidRPr="0062607F">
        <w:rPr>
          <w:rFonts w:ascii="Times New Roman" w:hAnsi="Times New Roman" w:cs="Times New Roman"/>
          <w:bCs/>
          <w:sz w:val="24"/>
          <w:szCs w:val="24"/>
        </w:rPr>
        <w:t xml:space="preserve"> is a gnomon </w:t>
      </w:r>
      <w:r w:rsidR="005C40AF">
        <w:rPr>
          <w:rFonts w:ascii="Times New Roman" w:hAnsi="Times New Roman" w:cs="Times New Roman"/>
          <w:bCs/>
          <w:sz w:val="24"/>
          <w:szCs w:val="24"/>
        </w:rPr>
        <w:t xml:space="preserve">to the blue smaller </w:t>
      </w:r>
      <w:r w:rsidR="002124FA" w:rsidRPr="0062607F">
        <w:rPr>
          <w:rFonts w:ascii="Times New Roman" w:hAnsi="Times New Roman" w:cs="Times New Roman"/>
          <w:bCs/>
          <w:sz w:val="24"/>
          <w:szCs w:val="24"/>
        </w:rPr>
        <w:t>rectangle</w:t>
      </w:r>
      <w:r w:rsidR="005C40AF">
        <w:rPr>
          <w:rFonts w:ascii="Times New Roman" w:hAnsi="Times New Roman" w:cs="Times New Roman"/>
          <w:bCs/>
          <w:sz w:val="24"/>
          <w:szCs w:val="24"/>
        </w:rPr>
        <w:t xml:space="preserve"> on the left</w:t>
      </w:r>
      <w:r w:rsidR="002124FA" w:rsidRPr="0062607F">
        <w:rPr>
          <w:rFonts w:ascii="Times New Roman" w:hAnsi="Times New Roman" w:cs="Times New Roman"/>
          <w:bCs/>
          <w:sz w:val="24"/>
          <w:szCs w:val="24"/>
        </w:rPr>
        <w:t>.</w:t>
      </w:r>
    </w:p>
    <w:p w14:paraId="521A87B7" w14:textId="77777777" w:rsidR="00411D27" w:rsidRPr="00411D27" w:rsidRDefault="00411D27" w:rsidP="00D47954">
      <w:pPr>
        <w:spacing w:after="0"/>
        <w:ind w:firstLine="720"/>
        <w:rPr>
          <w:rFonts w:ascii="Times New Roman" w:hAnsi="Times New Roman" w:cs="Times New Roman"/>
          <w:b/>
          <w:bCs/>
          <w:sz w:val="24"/>
          <w:szCs w:val="24"/>
        </w:rPr>
      </w:pPr>
      <w:r w:rsidRPr="00411D27">
        <w:rPr>
          <w:rFonts w:ascii="Times New Roman" w:hAnsi="Times New Roman" w:cs="Times New Roman"/>
          <w:b/>
          <w:bCs/>
          <w:sz w:val="24"/>
          <w:szCs w:val="24"/>
        </w:rPr>
        <w:t>Figure 10.3.10: Rectangular Gnomon</w:t>
      </w:r>
    </w:p>
    <w:p w14:paraId="5ED5463B" w14:textId="77777777" w:rsidR="00CA2625" w:rsidRDefault="00CA2625" w:rsidP="00855D6E">
      <w:pPr>
        <w:spacing w:after="0"/>
        <w:rPr>
          <w:rFonts w:ascii="Times New Roman" w:hAnsi="Times New Roman" w:cs="Times New Roman"/>
          <w:b/>
          <w:bCs/>
          <w:sz w:val="24"/>
          <w:szCs w:val="24"/>
        </w:rPr>
      </w:pPr>
      <w:r>
        <w:rPr>
          <w:rFonts w:ascii="Times New Roman" w:hAnsi="Times New Roman" w:cs="Times New Roman"/>
          <w:b/>
          <w:bCs/>
          <w:sz w:val="24"/>
          <w:szCs w:val="24"/>
        </w:rPr>
        <w:t xml:space="preserve">           </w:t>
      </w:r>
    </w:p>
    <w:p w14:paraId="36F41B9A" w14:textId="77777777" w:rsidR="00CA2625" w:rsidRPr="00411D27" w:rsidRDefault="00CA2625" w:rsidP="00855D6E">
      <w:pPr>
        <w:spacing w:after="0"/>
        <w:ind w:left="2160"/>
        <w:rPr>
          <w:rFonts w:ascii="Times New Roman" w:hAnsi="Times New Roman" w:cs="Times New Roman"/>
          <w:bCs/>
          <w:sz w:val="24"/>
          <w:szCs w:val="24"/>
        </w:rPr>
      </w:pPr>
      <w:r w:rsidRPr="00411D27">
        <w:rPr>
          <w:rFonts w:ascii="Times New Roman" w:hAnsi="Times New Roman" w:cs="Times New Roman"/>
          <w:bCs/>
          <w:sz w:val="24"/>
          <w:szCs w:val="24"/>
        </w:rPr>
        <w:t xml:space="preserve">      3</w:t>
      </w:r>
      <w:r w:rsidRPr="00411D27">
        <w:rPr>
          <w:rFonts w:ascii="Times New Roman" w:hAnsi="Times New Roman" w:cs="Times New Roman"/>
          <w:bCs/>
          <w:sz w:val="24"/>
          <w:szCs w:val="24"/>
        </w:rPr>
        <w:tab/>
      </w:r>
      <w:r w:rsidRPr="00411D27">
        <w:rPr>
          <w:rFonts w:ascii="Times New Roman" w:hAnsi="Times New Roman" w:cs="Times New Roman"/>
          <w:bCs/>
          <w:sz w:val="24"/>
          <w:szCs w:val="24"/>
        </w:rPr>
        <w:tab/>
        <w:t xml:space="preserve">     </w:t>
      </w:r>
      <w:r w:rsidRPr="00411D27">
        <w:rPr>
          <w:rFonts w:ascii="Times New Roman" w:hAnsi="Times New Roman" w:cs="Times New Roman"/>
          <w:bCs/>
          <w:i/>
          <w:sz w:val="24"/>
          <w:szCs w:val="24"/>
        </w:rPr>
        <w:t xml:space="preserve">x  </w:t>
      </w:r>
      <w:r w:rsidRPr="00411D27">
        <w:rPr>
          <w:rFonts w:ascii="Times New Roman" w:hAnsi="Times New Roman" w:cs="Times New Roman"/>
          <w:bCs/>
          <w:sz w:val="24"/>
          <w:szCs w:val="24"/>
        </w:rPr>
        <w:t xml:space="preserve">        </w:t>
      </w:r>
    </w:p>
    <w:p w14:paraId="4DD3B870" w14:textId="77777777" w:rsidR="00CA2625" w:rsidRDefault="007C5EFC" w:rsidP="00855D6E">
      <w:pPr>
        <w:spacing w:after="0"/>
        <w:rPr>
          <w:rFonts w:ascii="Times New Roman" w:hAnsi="Times New Roman" w:cs="Times New Roman"/>
          <w:b/>
          <w:sz w:val="28"/>
          <w:szCs w:val="28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53504" behindDoc="0" locked="0" layoutInCell="1" allowOverlap="1" wp14:anchorId="1AF7D751" wp14:editId="310C0037">
                <wp:simplePos x="0" y="0"/>
                <wp:positionH relativeFrom="margin">
                  <wp:posOffset>1866900</wp:posOffset>
                </wp:positionH>
                <wp:positionV relativeFrom="paragraph">
                  <wp:posOffset>11430</wp:posOffset>
                </wp:positionV>
                <wp:extent cx="1600200" cy="457200"/>
                <wp:effectExtent l="0" t="0" r="19050" b="19050"/>
                <wp:wrapNone/>
                <wp:docPr id="50711" name="Flowchart: Process 5071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600200" cy="457200"/>
                        </a:xfrm>
                        <a:prstGeom prst="flowChartProcess">
                          <a:avLst/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C999EE8">
              <v:shapetype id="_x0000_t109" coordsize="21600,21600" o:spt="109" path="m,l,21600r21600,l21600,xe" w14:anchorId="6CA3B2B5">
                <v:stroke joinstyle="miter"/>
                <v:path gradientshapeok="t" o:connecttype="rect"/>
              </v:shapetype>
              <v:shape id="Flowchart: Process 50711" style="position:absolute;margin-left:147pt;margin-top:.9pt;width:126pt;height:36pt;z-index:25205350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8u+0kQIAAIoFAAAOAAAAZHJzL2Uyb0RvYy54bWysVEtv2zAMvg/YfxB0X20XfWxGnSJIkWFA&#10;0QZrh54VWYoN6DVKiZP9+lGS4wZdscOwHBTKJD8+9JE3t3utyE6A761paHVWUiIMt21vNg398bz8&#10;9JkSH5hpmbJGNPQgPL2dffxwM7hanNvOqlYAQRDj68E1tAvB1UXheSc082fWCYNKaUGzgFfYFC2w&#10;AdG1Ks7L8qoYLLQOLBfe49e7rKSzhC+l4OFRSi8CUQ3F3EI6IZ3reBazG1ZvgLmu52Ma7B+y0Kw3&#10;GHSCumOBkS30f0DpnoP1VoYzbnVhpey5SDVgNVX5ppqnjjmRasHmeDe1yf8/WP6wWwHp24ZeltdV&#10;RYlhGp9pqezAOwahJqvcXJL12K/B+RrdntwKxptHMRa/l6DjP5ZF9qnHh6nHYh8Ix4/VVVniw1HC&#10;UXdxeR1lhClevR348FVYTaLQUImpLGIqYyKpzWx370N2O5rHwN6qvl32SqULbNYLBWTH8O2XyxJ/&#10;Y6QTsyJWk/NPUjgoEZ2V+S4k9gUzPk8REyPFhMc4FyZUWdWxVuQwl6dRIoejR6ouAUZkielN2CPA&#10;0TKDHLFzfaN9dBWJ0JNz+bfEsvPkkSJbEyZn3RsL7wEorGqMnO0x/ZPWRHFt2wOyBmweJ+/4sse3&#10;umc+rBjg/ODz4k4Ij3jE52uoHSVKOgu/3vse7ZHWqKVkwHlsqP+5ZSAoUd8MEv5LdXERBzhdEm8o&#10;gVPN+lRjtnph8dmR0JhdEtEZgjqKEqx+wdUxj1FRxQzH2A3lAY6XRch7ApcPF/N5MsOhdSzcmyfH&#10;I3jsauTf8/6FgRsJG5DqD/Y4u6x+w9VsGz2NnW+DlX0i8mtfx37jwCfijMspbpTTe7J6XaGz3wAA&#10;AP//AwBQSwMEFAAGAAgAAAAhAJKafvfeAAAACAEAAA8AAABkcnMvZG93bnJldi54bWxMj8FOwzAQ&#10;RO9I/IO1SNyoQyihhDgVArWocEAUDhzdeBtHtdchdtvw9ywnOI5mNfteNR+9EwccYhdIweUkA4HU&#10;BNNRq+DjfXExAxGTJqNdIFTwjRHm9elJpUsTjvSGh3VqBY9QLLUCm1JfShkbi17HSeiRuNuGwevE&#10;cWilGfSRx72TeZYV0uuO+IPVPT5YbHbrvVfwRO7563PZ7PzjCxWLzG7z1fJVqfOz8f4ORMIx/R3D&#10;Lz6jQ81Mm7AnE4VTkN9O2SVxwQbcX08LzhsFN1czkHUl/wvUPwAAAP//AwBQSwECLQAUAAYACAAA&#10;ACEAtoM4kv4AAADhAQAAEwAAAAAAAAAAAAAAAAAAAAAAW0NvbnRlbnRfVHlwZXNdLnhtbFBLAQIt&#10;ABQABgAIAAAAIQA4/SH/1gAAAJQBAAALAAAAAAAAAAAAAAAAAC8BAABfcmVscy8ucmVsc1BLAQIt&#10;ABQABgAIAAAAIQCw8u+0kQIAAIoFAAAOAAAAAAAAAAAAAAAAAC4CAABkcnMvZTJvRG9jLnhtbFBL&#10;AQItABQABgAIAAAAIQCSmn733gAAAAgBAAAPAAAAAAAAAAAAAAAAAOsEAABkcnMvZG93bnJldi54&#10;bWxQSwUGAAAAAAQABADzAAAA9gUAAAAA&#10;">
                <w10:wrap anchorx="margin"/>
              </v:shape>
            </w:pict>
          </mc:Fallback>
        </mc:AlternateContent>
      </w: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55552" behindDoc="0" locked="0" layoutInCell="1" allowOverlap="1" wp14:anchorId="34711247" wp14:editId="70D6EE87">
                <wp:simplePos x="0" y="0"/>
                <wp:positionH relativeFrom="margin">
                  <wp:posOffset>1504950</wp:posOffset>
                </wp:positionH>
                <wp:positionV relativeFrom="paragraph">
                  <wp:posOffset>5715</wp:posOffset>
                </wp:positionV>
                <wp:extent cx="352425" cy="457200"/>
                <wp:effectExtent l="0" t="0" r="28575" b="19050"/>
                <wp:wrapNone/>
                <wp:docPr id="50712" name="Flowchart: Process 5071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352425" cy="457200"/>
                        </a:xfrm>
                        <a:prstGeom prst="flowChartProcess">
                          <a:avLst/>
                        </a:prstGeom>
                        <a:solidFill>
                          <a:srgbClr val="0070C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DF141D0">
              <v:shape id="Flowchart: Process 50712" style="position:absolute;margin-left:118.5pt;margin-top:.45pt;width:27.75pt;height:36pt;z-index:25205555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spid="_x0000_s1026" fillcolor="#0070c0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TJtLkQIAAIkFAAAOAAAAZHJzL2Uyb0RvYy54bWysVF9v2jAQf5+072D5fU1gsG6ooUJUTJOq&#10;FrWd+mwcm0RyfN7ZENin39kJKWqrPUzjwdzl7n73/66uD41he4W+Blvw0UXOmbISytpuC/7zafXp&#10;K2c+CFsKA1YV/Kg8v55//HDVupkaQwWmVMgIxPpZ6wpeheBmWeZlpRrhL8ApS0IN2IhALG6zEkVL&#10;6I3Jxnn+JWsBS4cglff09aYT8nnC11rJcK+1V4GZglNsIb2Y3k18s/mVmG1RuKqWfRjiH6JoRG3J&#10;6QB1I4JgO6zfQDW1RPCgw4WEJgOta6lSDpTNKH+VzWMlnEq5UHG8G8rk/x+svNuvkdVlwaf55WjM&#10;mRUNtWlloJWVwDBj6664rJNTvVrnZ2T26NbYc57ImPxBYxP/KS12SDU+DjVWh8Akffw8HU/GU84k&#10;iSbTS+ph7EH2YuzQh+8KGhaJgmuKZBkj6eNIVRb7Wx86s5N69OvB1OWqNiYxuN0sDbK9iK3PL/Pl&#10;ydOZWhaT6cJPVDgaFY2NfVCaykIBj5PHNJBqwBNSKhtGnagSpercTHP69fkMFim7BBiRNYU3YPcA&#10;cdjfYnf59frRVKV5HozzvwXWGQ8WyTPYMBg3tQV8D8BQVr3nTp/CPytNJDdQHmloELpt8k6uaurV&#10;rfBhLZDWhxaNTkK4pye2r+DQU5xVgL/f+x71aapJyllL61hw/2snUHFmflia92+jySTub2LS3HCG&#10;55LNucTumiVQ20d0fJxMJBljMCdSIzTPdDkW0SuJhJXku+Ay4IlZhu5M0O2RarFIarSzToRb++hk&#10;BI9VjfP3dHgW6PqBDTTpd3BaXTF7NaudbrS0sNgF0HUa5Je69vWmfU+D09+meFDO+aT1ckHnfwAA&#10;AP//AwBQSwMEFAAGAAgAAAAhANe9cjvdAAAABwEAAA8AAABkcnMvZG93bnJldi54bWxMj8tOwzAU&#10;RPdI/IN1kdhRB5fSJuSm4iF2RYICeye+OBF+hNhJU74es4LlaEYzZ8rtbA2baAiddwiXiwwYucar&#10;zmmEt9fHiw2wEKVT0nhHCEcKsK1OT0pZKH9wLzTto2apxIVCIrQx9gXnoWnJyrDwPbnkffjBypjk&#10;oLka5CGVW8NFll1zKzuXFlrZ031Lzed+tAh3eve8rM3uffXVPY0bffQP39MV4vnZfHsDLNIc/8Lw&#10;i5/QoUpMtR+dCswgiOU6fYkIObBki1ysgNUIa5EDr0r+n7/6AQAA//8DAFBLAQItABQABgAIAAAA&#10;IQC2gziS/gAAAOEBAAATAAAAAAAAAAAAAAAAAAAAAABbQ29udGVudF9UeXBlc10ueG1sUEsBAi0A&#10;FAAGAAgAAAAhADj9If/WAAAAlAEAAAsAAAAAAAAAAAAAAAAALwEAAF9yZWxzLy5yZWxzUEsBAi0A&#10;FAAGAAgAAAAhAAxMm0uRAgAAiQUAAA4AAAAAAAAAAAAAAAAALgIAAGRycy9lMm9Eb2MueG1sUEsB&#10;Ai0AFAAGAAgAAAAhANe9cjvdAAAABwEAAA8AAAAAAAAAAAAAAAAA6wQAAGRycy9kb3ducmV2Lnht&#10;bFBLBQYAAAAABAAEAPMAAAD1BQAAAAA=&#10;" w14:anchorId="643F071E">
                <w10:wrap anchorx="margin"/>
              </v:shape>
            </w:pict>
          </mc:Fallback>
        </mc:AlternateContent>
      </w:r>
      <w:r w:rsidR="00D47954" w:rsidRPr="00D47954">
        <w:rPr>
          <w:rFonts w:ascii="Times New Roman" w:hAnsi="Times New Roman" w:cs="Times New Roman"/>
          <w:b/>
          <w:noProof/>
          <w:sz w:val="28"/>
          <w:szCs w:val="28"/>
        </w:rPr>
        <mc:AlternateContent>
          <mc:Choice Requires="wps">
            <w:drawing>
              <wp:anchor distT="45720" distB="45720" distL="114300" distR="114300" simplePos="0" relativeHeight="252467711" behindDoc="0" locked="0" layoutInCell="1" allowOverlap="1" wp14:anchorId="0089AEDA" wp14:editId="3D0593C6">
                <wp:simplePos x="0" y="0"/>
                <wp:positionH relativeFrom="column">
                  <wp:posOffset>2331720</wp:posOffset>
                </wp:positionH>
                <wp:positionV relativeFrom="paragraph">
                  <wp:posOffset>97155</wp:posOffset>
                </wp:positionV>
                <wp:extent cx="731520" cy="327660"/>
                <wp:effectExtent l="0" t="0" r="0" b="0"/>
                <wp:wrapSquare wrapText="bothSides"/>
                <wp:docPr id="176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731520" cy="32766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2D631442" w14:textId="77777777" w:rsidR="00803479" w:rsidRDefault="00803479">
                            <w:r>
                              <w:t>Gnomon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510E2970">
              <v:shape id="_x0000_s1029" style="position:absolute;margin-left:183.6pt;margin-top:7.65pt;width:57.6pt;height:25.8pt;z-index:252467711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USQTDQIAAPoDAAAOAAAAZHJzL2Uyb0RvYy54bWysU9tuGyEQfa/Uf0C81+u7k5XXUZo0VaX0&#10;IiX9gDHLelGBoYC9m359BtZ2rfatKg8ImJkzc84M65veaHaQPii0FZ+MxpxJK7BWdlfx788P7644&#10;CxFsDRqtrPiLDPxm8/bNunOlnGKLupaeEYgNZecq3sboyqIIopUGwgidtGRs0BuIdPW7ovbQEbrR&#10;xXQ8XhYd+tp5FDIEer0fjHyT8ZtGivi1aYKMTFecaot593nfpr3YrKHceXCtEscy4B+qMKAsJT1D&#10;3UMEtvfqLyijhMeATRwJNAU2jRIycyA2k/EfbJ5acDJzIXGCO8sU/h+s+HL45pmqqXerJWcWDDXp&#10;WfaRvceeTZM+nQsluT05cow9PZNv5hrcI4ofgVm8a8Hu5K332LUSaqpvkiKLi9ABJySQbfcZa0oD&#10;+4gZqG+8SeKRHIzQqU8v596kUgQ9rmaTxZQsgkyz6Wq5zL0roDwFOx/iR4mGpUPFPbU+g8PhMcRU&#10;DJQnl5TL4oPSOrdfW9ZV/HoxXeSAC4tRkaZTK1Pxq3Faw7wkjh9snYMjKD2cKYG2R9KJ58A49ts+&#10;6zs7abnF+oVU8DgMI30eOrTof3HW0SBWPPzcg5ec6U+WlLyezOdpcvNlvlglEfylZXtpASsIquKR&#10;s+F4F/O0D5RvSfFGZTVSa4ZKjiXTgGWRjp8hTfDlPXv9/rKbVwAAAP//AwBQSwMEFAAGAAgAAAAh&#10;APDPTbbeAAAACQEAAA8AAABkcnMvZG93bnJldi54bWxMj8tOwzAQRfdI/QdrKrGjNmka2hCnqkBs&#10;QZSHxM6Np0nUeBzFbhP+nmEFy9E9uvdMsZ1cJy44hNaThtuFAoFUedtSreH97elmDSJEQ9Z0nlDD&#10;NwbYlrOrwuTWj/SKl32sBZdQyI2GJsY+lzJUDToTFr5H4uzoB2cin0Mt7WBGLnedTJTKpDMt8UJj&#10;enxosDrtz07Dx/Px6zNVL/WjW/Wjn5Qkt5FaX8+n3T2IiFP8g+FXn9WhZKeDP5MNotOwzO4SRjlY&#10;LUEwkK6TFMRBQ5ZtQJaF/P9B+QMAAP//AwBQSwECLQAUAAYACAAAACEAtoM4kv4AAADhAQAAEwAA&#10;AAAAAAAAAAAAAAAAAAAAW0NvbnRlbnRfVHlwZXNdLnhtbFBLAQItABQABgAIAAAAIQA4/SH/1gAA&#10;AJQBAAALAAAAAAAAAAAAAAAAAC8BAABfcmVscy8ucmVsc1BLAQItABQABgAIAAAAIQAHUSQTDQIA&#10;APoDAAAOAAAAAAAAAAAAAAAAAC4CAABkcnMvZTJvRG9jLnhtbFBLAQItABQABgAIAAAAIQDwz022&#10;3gAAAAkBAAAPAAAAAAAAAAAAAAAAAGcEAABkcnMvZG93bnJldi54bWxQSwUGAAAAAAQABADzAAAA&#10;cgUAAAAA&#10;" w14:anchorId="0089AEDA">
                <v:textbox>
                  <w:txbxContent>
                    <w:p w:rsidR="00803479" w:rsidRDefault="00803479" w14:paraId="1E4F669E" w14:textId="77777777">
                      <w:r>
                        <w:t>Gnomon</w: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  <w:r w:rsidR="002124FA">
        <w:rPr>
          <w:rFonts w:ascii="Times New Roman" w:hAnsi="Times New Roman" w:cs="Times New Roman"/>
          <w:b/>
          <w:sz w:val="28"/>
          <w:szCs w:val="28"/>
        </w:rPr>
        <w:t xml:space="preserve">    </w:t>
      </w:r>
      <w:r w:rsidR="00CA2625">
        <w:rPr>
          <w:rFonts w:ascii="Times New Roman" w:hAnsi="Times New Roman" w:cs="Times New Roman"/>
          <w:b/>
          <w:sz w:val="28"/>
          <w:szCs w:val="28"/>
        </w:rPr>
        <w:tab/>
      </w:r>
      <w:r w:rsidR="00CA2625">
        <w:rPr>
          <w:rFonts w:ascii="Times New Roman" w:hAnsi="Times New Roman" w:cs="Times New Roman"/>
          <w:b/>
          <w:sz w:val="28"/>
          <w:szCs w:val="28"/>
        </w:rPr>
        <w:tab/>
        <w:t xml:space="preserve">     </w:t>
      </w:r>
    </w:p>
    <w:p w14:paraId="4E578431" w14:textId="77777777" w:rsidR="007C511F" w:rsidRDefault="00CA2625" w:rsidP="007C511F">
      <w:pPr>
        <w:ind w:left="720" w:firstLine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b/>
          <w:sz w:val="28"/>
          <w:szCs w:val="28"/>
        </w:rPr>
        <w:t xml:space="preserve">       </w:t>
      </w:r>
      <w:r w:rsidR="002124FA" w:rsidRPr="00411D27">
        <w:rPr>
          <w:rFonts w:ascii="Times New Roman" w:hAnsi="Times New Roman" w:cs="Times New Roman"/>
          <w:sz w:val="28"/>
          <w:szCs w:val="28"/>
        </w:rPr>
        <w:t xml:space="preserve"> </w:t>
      </w:r>
      <w:r w:rsidR="002124FA" w:rsidRPr="00411D27">
        <w:rPr>
          <w:rFonts w:ascii="Times New Roman" w:hAnsi="Times New Roman" w:cs="Times New Roman"/>
          <w:sz w:val="24"/>
          <w:szCs w:val="24"/>
        </w:rPr>
        <w:t>9</w:t>
      </w:r>
      <w:r w:rsidR="00411D27">
        <w:rPr>
          <w:rFonts w:ascii="Times New Roman" w:hAnsi="Times New Roman" w:cs="Times New Roman"/>
          <w:sz w:val="24"/>
          <w:szCs w:val="24"/>
        </w:rPr>
        <w:br/>
      </w:r>
      <w:r w:rsidR="00411D27">
        <w:rPr>
          <w:rFonts w:ascii="Times New Roman" w:hAnsi="Times New Roman" w:cs="Times New Roman"/>
          <w:sz w:val="24"/>
          <w:szCs w:val="24"/>
        </w:rPr>
        <w:br/>
      </w:r>
      <w:r w:rsidR="007C511F">
        <w:rPr>
          <w:rFonts w:ascii="Times New Roman" w:hAnsi="Times New Roman" w:cs="Times New Roman"/>
          <w:sz w:val="24"/>
          <w:szCs w:val="24"/>
        </w:rPr>
        <w:br/>
      </w:r>
      <w:r w:rsidR="007C511F">
        <w:rPr>
          <w:rFonts w:ascii="Times New Roman" w:hAnsi="Times New Roman" w:cs="Times New Roman"/>
          <w:sz w:val="24"/>
          <w:szCs w:val="24"/>
        </w:rPr>
        <w:br/>
      </w:r>
      <w:r w:rsidR="007C511F">
        <w:rPr>
          <w:rFonts w:ascii="Times New Roman" w:hAnsi="Times New Roman" w:cs="Times New Roman"/>
          <w:sz w:val="24"/>
          <w:szCs w:val="24"/>
        </w:rPr>
        <w:lastRenderedPageBreak/>
        <w:t>To calculate this, set up a proportion so that the sides of the small blue re</w:t>
      </w:r>
      <w:r w:rsidR="00BC483D">
        <w:rPr>
          <w:rFonts w:ascii="Times New Roman" w:hAnsi="Times New Roman" w:cs="Times New Roman"/>
          <w:sz w:val="24"/>
          <w:szCs w:val="24"/>
        </w:rPr>
        <w:t xml:space="preserve">ctangle </w:t>
      </w:r>
      <w:r w:rsidR="005C40AF">
        <w:rPr>
          <w:rFonts w:ascii="Times New Roman" w:hAnsi="Times New Roman" w:cs="Times New Roman"/>
          <w:sz w:val="24"/>
          <w:szCs w:val="24"/>
        </w:rPr>
        <w:t xml:space="preserve">on the left </w:t>
      </w:r>
      <w:r w:rsidR="00BC483D">
        <w:rPr>
          <w:rFonts w:ascii="Times New Roman" w:hAnsi="Times New Roman" w:cs="Times New Roman"/>
          <w:sz w:val="24"/>
          <w:szCs w:val="24"/>
        </w:rPr>
        <w:t>are proportional to the sides of the blue and red rectangles</w:t>
      </w:r>
      <w:r w:rsidR="005C40AF">
        <w:rPr>
          <w:rFonts w:ascii="Times New Roman" w:hAnsi="Times New Roman" w:cs="Times New Roman"/>
          <w:sz w:val="24"/>
          <w:szCs w:val="24"/>
        </w:rPr>
        <w:t xml:space="preserve"> (left and right)</w:t>
      </w:r>
      <w:r w:rsidR="00BC483D">
        <w:rPr>
          <w:rFonts w:ascii="Times New Roman" w:hAnsi="Times New Roman" w:cs="Times New Roman"/>
          <w:sz w:val="24"/>
          <w:szCs w:val="24"/>
        </w:rPr>
        <w:t xml:space="preserve"> combined. To set up the proportion, make ratios of the width over the length of the small blue rectangle</w:t>
      </w:r>
      <w:r w:rsidR="00843185">
        <w:rPr>
          <w:rFonts w:ascii="Times New Roman" w:hAnsi="Times New Roman" w:cs="Times New Roman"/>
          <w:sz w:val="24"/>
          <w:szCs w:val="24"/>
        </w:rPr>
        <w:t xml:space="preserve"> on the left</w:t>
      </w:r>
      <w:r w:rsidR="00BC483D">
        <w:rPr>
          <w:rFonts w:ascii="Times New Roman" w:hAnsi="Times New Roman" w:cs="Times New Roman"/>
          <w:sz w:val="24"/>
          <w:szCs w:val="24"/>
        </w:rPr>
        <w:t xml:space="preserve"> and the width over the length of the combined rectangles.</w:t>
      </w:r>
    </w:p>
    <w:p w14:paraId="0E772E09" w14:textId="77777777" w:rsidR="007405E4" w:rsidRDefault="007405E4" w:rsidP="007405E4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 w:rsidR="00E47C26" w:rsidRPr="00E47C26">
        <w:rPr>
          <w:rFonts w:ascii="Times New Roman" w:hAnsi="Times New Roman" w:cs="Times New Roman"/>
          <w:noProof/>
          <w:position w:val="-28"/>
          <w:sz w:val="24"/>
          <w:szCs w:val="24"/>
        </w:rPr>
        <w:object w:dxaOrig="720" w:dyaOrig="660" w14:anchorId="1A02DDB6">
          <v:shape id="_x0000_i1205" type="#_x0000_t75" alt="" style="width:36.3pt;height:33.2pt;mso-width-percent:0;mso-height-percent:0;mso-width-percent:0;mso-height-percent:0" o:ole="">
            <v:imagedata r:id="rId211" o:title=""/>
          </v:shape>
          <o:OLEObject Type="Embed" ProgID="Equation.DSMT4" ShapeID="_x0000_i1205" DrawAspect="Content" ObjectID="_1688999067" r:id="rId212"/>
        </w:object>
      </w:r>
      <w:r>
        <w:rPr>
          <w:rFonts w:ascii="Times New Roman" w:hAnsi="Times New Roman" w:cs="Times New Roman"/>
          <w:sz w:val="24"/>
          <w:szCs w:val="24"/>
        </w:rPr>
        <w:t xml:space="preserve"> </w:t>
      </w:r>
    </w:p>
    <w:p w14:paraId="0D2DC7C5" w14:textId="77777777" w:rsidR="0062607F" w:rsidRDefault="00E47C26" w:rsidP="00855D6E">
      <w:pPr>
        <w:ind w:firstLine="72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78"/>
          <w:sz w:val="24"/>
          <w:szCs w:val="24"/>
        </w:rPr>
        <w:object w:dxaOrig="1240" w:dyaOrig="2020" w14:anchorId="7B0058B2">
          <v:shape id="_x0000_i1204" type="#_x0000_t75" alt="" style="width:62pt;height:101.45pt;mso-width-percent:0;mso-height-percent:0;mso-width-percent:0;mso-height-percent:0" o:ole="">
            <v:imagedata r:id="rId213" o:title=""/>
          </v:shape>
          <o:OLEObject Type="Embed" ProgID="Equation.DSMT4" ShapeID="_x0000_i1204" DrawAspect="Content" ObjectID="_1688999068" r:id="rId214"/>
        </w:object>
      </w:r>
      <w:r w:rsidR="0062607F">
        <w:rPr>
          <w:rFonts w:ascii="Times New Roman" w:hAnsi="Times New Roman" w:cs="Times New Roman"/>
          <w:sz w:val="24"/>
          <w:szCs w:val="24"/>
        </w:rPr>
        <w:t xml:space="preserve"> </w:t>
      </w:r>
    </w:p>
    <w:p w14:paraId="30558265" w14:textId="77777777" w:rsidR="007405E4" w:rsidRDefault="007405E4" w:rsidP="00855D6E">
      <w:pPr>
        <w:ind w:firstLine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If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680" w:dyaOrig="279" w14:anchorId="57578CBD">
          <v:shape id="_x0000_i1203" type="#_x0000_t75" alt="" style="width:33.8pt;height:14.4pt;mso-width-percent:0;mso-height-percent:0;mso-width-percent:0;mso-height-percent:0" o:ole="">
            <v:imagedata r:id="rId215" o:title=""/>
          </v:shape>
          <o:OLEObject Type="Embed" ProgID="Equation.DSMT4" ShapeID="_x0000_i1203" DrawAspect="Content" ObjectID="_1688999069" r:id="rId216"/>
        </w:object>
      </w:r>
      <w:r>
        <w:rPr>
          <w:rFonts w:ascii="Times New Roman" w:hAnsi="Times New Roman" w:cs="Times New Roman"/>
          <w:sz w:val="24"/>
          <w:szCs w:val="24"/>
        </w:rPr>
        <w:t>, then the red larger rectangle is a gnomon to the blue smaller rectangle.</w:t>
      </w:r>
    </w:p>
    <w:p w14:paraId="5B782E83" w14:textId="77777777" w:rsidR="006C3E22" w:rsidRPr="006C3E22" w:rsidRDefault="00242577" w:rsidP="00855D6E">
      <w:pPr>
        <w:rPr>
          <w:rFonts w:ascii="Times New Roman" w:hAnsi="Times New Roman" w:cs="Times New Roman"/>
          <w:b/>
          <w:bCs/>
          <w:sz w:val="24"/>
          <w:szCs w:val="24"/>
        </w:rPr>
      </w:pPr>
      <w:r w:rsidRPr="006C3E22">
        <w:rPr>
          <w:rFonts w:ascii="Times New Roman" w:hAnsi="Times New Roman" w:cs="Times New Roman"/>
          <w:b/>
          <w:bCs/>
          <w:sz w:val="24"/>
          <w:szCs w:val="24"/>
        </w:rPr>
        <w:t xml:space="preserve">Example </w:t>
      </w:r>
      <w:r w:rsidR="00471A18" w:rsidRPr="006C3E22">
        <w:rPr>
          <w:rFonts w:ascii="Times New Roman" w:hAnsi="Times New Roman" w:cs="Times New Roman"/>
          <w:b/>
          <w:bCs/>
          <w:sz w:val="24"/>
          <w:szCs w:val="24"/>
        </w:rPr>
        <w:t>10</w:t>
      </w:r>
      <w:r w:rsidR="00DB4365">
        <w:rPr>
          <w:rFonts w:ascii="Times New Roman" w:hAnsi="Times New Roman" w:cs="Times New Roman"/>
          <w:b/>
          <w:bCs/>
          <w:sz w:val="24"/>
          <w:szCs w:val="24"/>
        </w:rPr>
        <w:t>.3.6</w:t>
      </w:r>
      <w:r w:rsidR="006C3E22" w:rsidRPr="006C3E22">
        <w:rPr>
          <w:rFonts w:ascii="Times New Roman" w:hAnsi="Times New Roman" w:cs="Times New Roman"/>
          <w:b/>
          <w:bCs/>
          <w:sz w:val="24"/>
          <w:szCs w:val="24"/>
        </w:rPr>
        <w:t>: Triangular Gnomon</w:t>
      </w:r>
    </w:p>
    <w:p w14:paraId="2C9D3EEB" w14:textId="77777777" w:rsidR="00242577" w:rsidRDefault="00242577" w:rsidP="00855D6E">
      <w:pPr>
        <w:rPr>
          <w:rFonts w:ascii="Times New Roman" w:hAnsi="Times New Roman" w:cs="Times New Roman"/>
          <w:bCs/>
          <w:sz w:val="24"/>
          <w:szCs w:val="24"/>
        </w:rPr>
      </w:pPr>
      <w:r w:rsidRPr="0062607F">
        <w:rPr>
          <w:rFonts w:ascii="Times New Roman" w:hAnsi="Times New Roman" w:cs="Times New Roman"/>
          <w:bCs/>
          <w:sz w:val="24"/>
          <w:szCs w:val="24"/>
        </w:rPr>
        <w:t>Find the value</w:t>
      </w:r>
      <w:r w:rsidR="006C3E22">
        <w:rPr>
          <w:rFonts w:ascii="Times New Roman" w:hAnsi="Times New Roman" w:cs="Times New Roman"/>
          <w:bCs/>
          <w:sz w:val="24"/>
          <w:szCs w:val="24"/>
        </w:rPr>
        <w:t>s</w:t>
      </w:r>
      <w:r w:rsidRPr="0062607F">
        <w:rPr>
          <w:rFonts w:ascii="Times New Roman" w:hAnsi="Times New Roman" w:cs="Times New Roman"/>
          <w:bCs/>
          <w:sz w:val="24"/>
          <w:szCs w:val="24"/>
        </w:rPr>
        <w:t xml:space="preserve"> of </w:t>
      </w:r>
      <w:r w:rsidRPr="0062607F">
        <w:rPr>
          <w:rFonts w:ascii="Times New Roman" w:hAnsi="Times New Roman" w:cs="Times New Roman"/>
          <w:bCs/>
          <w:i/>
          <w:sz w:val="24"/>
          <w:szCs w:val="24"/>
        </w:rPr>
        <w:t>x</w:t>
      </w:r>
      <w:r w:rsidRPr="0062607F">
        <w:rPr>
          <w:rFonts w:ascii="Times New Roman" w:hAnsi="Times New Roman" w:cs="Times New Roman"/>
          <w:bCs/>
          <w:sz w:val="24"/>
          <w:szCs w:val="24"/>
        </w:rPr>
        <w:t xml:space="preserve"> </w:t>
      </w:r>
      <w:r w:rsidR="00A76A2D">
        <w:rPr>
          <w:rFonts w:ascii="Times New Roman" w:hAnsi="Times New Roman" w:cs="Times New Roman"/>
          <w:bCs/>
          <w:sz w:val="24"/>
          <w:szCs w:val="24"/>
        </w:rPr>
        <w:t xml:space="preserve">and y </w:t>
      </w:r>
      <w:r w:rsidR="006C3E22">
        <w:rPr>
          <w:rFonts w:ascii="Times New Roman" w:hAnsi="Times New Roman" w:cs="Times New Roman"/>
          <w:bCs/>
          <w:sz w:val="24"/>
          <w:szCs w:val="24"/>
        </w:rPr>
        <w:t>so that the larger red</w:t>
      </w:r>
      <w:r w:rsidRPr="0062607F">
        <w:rPr>
          <w:rFonts w:ascii="Times New Roman" w:hAnsi="Times New Roman" w:cs="Times New Roman"/>
          <w:bCs/>
          <w:sz w:val="24"/>
          <w:szCs w:val="24"/>
        </w:rPr>
        <w:t xml:space="preserve"> </w:t>
      </w:r>
      <w:r>
        <w:rPr>
          <w:rFonts w:ascii="Times New Roman" w:hAnsi="Times New Roman" w:cs="Times New Roman"/>
          <w:bCs/>
          <w:sz w:val="24"/>
          <w:szCs w:val="24"/>
        </w:rPr>
        <w:t>triangle</w:t>
      </w:r>
      <w:r w:rsidR="005C40AF">
        <w:rPr>
          <w:rFonts w:ascii="Times New Roman" w:hAnsi="Times New Roman" w:cs="Times New Roman"/>
          <w:bCs/>
          <w:sz w:val="24"/>
          <w:szCs w:val="24"/>
        </w:rPr>
        <w:t xml:space="preserve"> on the left</w:t>
      </w:r>
      <w:r w:rsidR="006C3E22">
        <w:rPr>
          <w:rFonts w:ascii="Times New Roman" w:hAnsi="Times New Roman" w:cs="Times New Roman"/>
          <w:bCs/>
          <w:sz w:val="24"/>
          <w:szCs w:val="24"/>
        </w:rPr>
        <w:t xml:space="preserve"> is a gnomon to the smaller blue</w:t>
      </w:r>
      <w:r w:rsidRPr="0062607F">
        <w:rPr>
          <w:rFonts w:ascii="Times New Roman" w:hAnsi="Times New Roman" w:cs="Times New Roman"/>
          <w:bCs/>
          <w:sz w:val="24"/>
          <w:szCs w:val="24"/>
        </w:rPr>
        <w:t xml:space="preserve"> </w:t>
      </w:r>
      <w:r>
        <w:rPr>
          <w:rFonts w:ascii="Times New Roman" w:hAnsi="Times New Roman" w:cs="Times New Roman"/>
          <w:bCs/>
          <w:sz w:val="24"/>
          <w:szCs w:val="24"/>
        </w:rPr>
        <w:t>triangle</w:t>
      </w:r>
      <w:r w:rsidR="005C40AF">
        <w:rPr>
          <w:rFonts w:ascii="Times New Roman" w:hAnsi="Times New Roman" w:cs="Times New Roman"/>
          <w:bCs/>
          <w:sz w:val="24"/>
          <w:szCs w:val="24"/>
        </w:rPr>
        <w:t xml:space="preserve"> on the right</w:t>
      </w:r>
      <w:r w:rsidR="00EA0FA6">
        <w:rPr>
          <w:rFonts w:ascii="Times New Roman" w:hAnsi="Times New Roman" w:cs="Times New Roman"/>
          <w:bCs/>
          <w:sz w:val="24"/>
          <w:szCs w:val="24"/>
        </w:rPr>
        <w:t>.</w:t>
      </w:r>
    </w:p>
    <w:p w14:paraId="2783835B" w14:textId="77777777" w:rsidR="006C3E22" w:rsidRPr="006F07DA" w:rsidRDefault="006C3E22" w:rsidP="006F07DA">
      <w:pPr>
        <w:ind w:firstLine="720"/>
        <w:rPr>
          <w:rFonts w:ascii="Times New Roman" w:hAnsi="Times New Roman" w:cs="Times New Roman"/>
          <w:b/>
          <w:bCs/>
          <w:sz w:val="24"/>
          <w:szCs w:val="24"/>
        </w:rPr>
      </w:pPr>
      <w:r w:rsidRPr="006C3E22">
        <w:rPr>
          <w:rFonts w:ascii="Times New Roman" w:hAnsi="Times New Roman" w:cs="Times New Roman"/>
          <w:b/>
          <w:bCs/>
          <w:sz w:val="24"/>
          <w:szCs w:val="24"/>
        </w:rPr>
        <w:t>Fi</w:t>
      </w:r>
      <w:r w:rsidR="006F07DA">
        <w:rPr>
          <w:rFonts w:ascii="Times New Roman" w:hAnsi="Times New Roman" w:cs="Times New Roman"/>
          <w:b/>
          <w:bCs/>
          <w:sz w:val="24"/>
          <w:szCs w:val="24"/>
        </w:rPr>
        <w:t>gure 10.3.11: Triangular Gnomon</w:t>
      </w:r>
    </w:p>
    <w:p w14:paraId="7B53068F" w14:textId="77777777" w:rsidR="00CA2625" w:rsidRDefault="006C3E22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56576" behindDoc="0" locked="0" layoutInCell="1" allowOverlap="1" wp14:anchorId="54BF140A" wp14:editId="41709442">
                <wp:simplePos x="0" y="0"/>
                <wp:positionH relativeFrom="column">
                  <wp:posOffset>2215515</wp:posOffset>
                </wp:positionH>
                <wp:positionV relativeFrom="paragraph">
                  <wp:posOffset>5080</wp:posOffset>
                </wp:positionV>
                <wp:extent cx="676275" cy="923925"/>
                <wp:effectExtent l="0" t="0" r="28575" b="28575"/>
                <wp:wrapNone/>
                <wp:docPr id="50713" name="Right Triangle 5071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76275" cy="923925"/>
                        </a:xfrm>
                        <a:prstGeom prst="rtTriangle">
                          <a:avLst/>
                        </a:prstGeom>
                        <a:solidFill>
                          <a:srgbClr val="0070C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303BE0D">
              <v:shapetype id="_x0000_t6" coordsize="21600,21600" o:spt="6" path="m,l,21600r21600,xe" w14:anchorId="03712F84">
                <v:stroke joinstyle="miter"/>
                <v:path textboxrect="1800,12600,12600,19800" gradientshapeok="t" o:connecttype="custom" o:connectlocs="0,0;0,10800;0,21600;10800,21600;21600,21600;10800,10800"/>
              </v:shapetype>
              <v:shape id="Right Triangle 50713" style="position:absolute;margin-left:174.45pt;margin-top:.4pt;width:53.25pt;height:72.75pt;z-index:2520565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0070c0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o1CIkwIAAH8FAAAOAAAAZHJzL2Uyb0RvYy54bWysVM1u2zAMvg/YOwi6r3bcpGmDOEWQosOA&#10;oi3aDj0rshQLkCWNUuJkTz9KdtygLXYY5oNMiuTHH5GcX+8bTXYCvLKmpKOznBJhuK2U2ZT058vt&#10;t0tKfGCmYtoaUdKD8PR68fXLvHUzUdja6koAQRDjZ60raR2Cm2WZ57VomD+zThgUSgsNC8jCJquA&#10;tYje6KzI84ustVA5sFx4j7c3nZAuEr6UgocHKb0IRJcUYwvphHSu45kt5my2AeZqxfsw2D9E0TBl&#10;0OkAdcMCI1tQH6AaxcF6K8MZt01mpVRcpBwwm1H+LpvnmjmRcsHieDeUyf8/WH6/ewSiqpJO8uno&#10;nBLDGnymJ7WpA3kBxcxGC9LJsFat8zM0eXaP0HMeyZj4XkIT/5gS2af6Hob6in0gHC8vphfFdEIJ&#10;R9FVcX5VTGL9szdjBz58F7YhkSgphGMEqbZsd+dDZ3BUjB691aq6VVonBjbrlQayY/HB82m+Sm+M&#10;Pk7UsphGF3iiwkGLaKzNk5BYDAy1SB5TG4oBj3EuTBh1oppVonMzyfHrMxksUl4JMCJLDG/A7gFi&#10;i3/E7vLr9aOpSF08GOd/C6wzHiySZ2vCYNwoY+EzAI1Z9Z47fQz/pDSRXNvqgK0Ctpsh7/itwle6&#10;Yz48MsChwfHCRRAe8JDatiW1PUVJbeH3Z/dRH3sZpZS0OIQl9b+2DAQl+ofBLr8ajcdxahMznkwL&#10;ZOBUsj6VmG2zsvjsI1w5jicy6gd9JCXY5hX3xTJ6RREzHH2XlAc4MqvQLQfcOFwsl0kNJ9WxcGee&#10;HY/gsaqx/172rwxc36oBe/zeHgeWzd71aqcbLY1dboOVKjXyW137euOUp8bpN1JcI6d80nrbm4s/&#10;AAAA//8DAFBLAwQUAAYACAAAACEApEG9ct0AAAAIAQAADwAAAGRycy9kb3ducmV2LnhtbEyPwU7D&#10;MBBE70j8g7VIXBB1Sp0qDXEqhEBCPZVS9ezGSxKI1yF20/D3LCc4rmb09k2xnlwnRhxC60nDfJaA&#10;QKq8banWsH97vs1AhGjIms4TavjGAOvy8qIwufVnesVxF2vBEAq50dDE2OdShqpBZ8LM90icvfvB&#10;mcjnUEs7mDPDXSfvkmQpnWmJPzSmx8cGq8/dyTEle/rYpC8pjen866A2jm62B9L6+mp6uAcRcYp/&#10;ZfjVZ3Uo2enoT2SD6DQsVLbiqgYewLFKUwXiyD21XIAsC/l/QPkDAAD//wMAUEsBAi0AFAAGAAgA&#10;AAAhALaDOJL+AAAA4QEAABMAAAAAAAAAAAAAAAAAAAAAAFtDb250ZW50X1R5cGVzXS54bWxQSwEC&#10;LQAUAAYACAAAACEAOP0h/9YAAACUAQAACwAAAAAAAAAAAAAAAAAvAQAAX3JlbHMvLnJlbHNQSwEC&#10;LQAUAAYACAAAACEAnKNQiJMCAAB/BQAADgAAAAAAAAAAAAAAAAAuAgAAZHJzL2Uyb0RvYy54bWxQ&#10;SwECLQAUAAYACAAAACEApEG9ct0AAAAIAQAADwAAAAAAAAAAAAAAAADtBAAAZHJzL2Rvd25yZXYu&#10;eG1sUEsFBgAAAAAEAAQA8wAAAPcFAAAAAA==&#10;"/>
            </w:pict>
          </mc:Fallback>
        </mc:AlternateContent>
      </w:r>
      <w:r>
        <w:rPr>
          <w:rFonts w:ascii="Times New Roman" w:hAnsi="Times New Roman" w:cs="Times New Roman"/>
          <w:b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058624" behindDoc="0" locked="0" layoutInCell="1" allowOverlap="1" wp14:anchorId="16F46C8A" wp14:editId="39F4A554">
                <wp:simplePos x="0" y="0"/>
                <wp:positionH relativeFrom="column">
                  <wp:posOffset>710565</wp:posOffset>
                </wp:positionH>
                <wp:positionV relativeFrom="paragraph">
                  <wp:posOffset>5080</wp:posOffset>
                </wp:positionV>
                <wp:extent cx="1495425" cy="923925"/>
                <wp:effectExtent l="0" t="0" r="28575" b="28575"/>
                <wp:wrapNone/>
                <wp:docPr id="50715" name="Right Triangle 5071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flipH="1">
                          <a:off x="0" y="0"/>
                          <a:ext cx="1495425" cy="923925"/>
                        </a:xfrm>
                        <a:prstGeom prst="rtTriangle">
                          <a:avLst/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820707D">
              <v:shape id="Right Triangle 50715" style="position:absolute;margin-left:55.95pt;margin-top:.4pt;width:117.75pt;height:72.75pt;flip:x;z-index:2520586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UHvNwmAIAAIoFAAAOAAAAZHJzL2Uyb0RvYy54bWysVEtv2zAMvg/YfxB0X+1kydoEdYqgRbYB&#10;RVu0HXpWZCkWIEsapbz260dJtht0xQ7DfBAok/z40EdeXh1aTXYCvLKmoqOzkhJhuK2V2VT0x/Pq&#10;0wUlPjBTM22NqOhReHq1+Pjhcu/mYmwbq2sBBEGMn+9dRZsQ3LwoPG9Ey/yZdcKgUlpoWcArbIoa&#10;2B7RW12My/JLsbdQO7BceI9/b7KSLhK+lIKHeym9CERXFHML6YR0ruNZLC7ZfAPMNYp3abB/yKJl&#10;ymDQAeqGBUa2oP6AahUH660MZ9y2hZVScZFqwGpG5ZtqnhrmRKoFm+Pd0Cb//2D53e4BiKorOi3P&#10;R1NKDGvxmR7VpgnkGRQzGy1I1mGv9s7P0eXJPUB38yjGwg8SWiK1ct+QBqkVWBw5pE4fh06LQyAc&#10;f44ms+lkjOE46mbjzzOUEbDIOBHPgQ9fhW1JFCoKoU8mYbPdrQ/ZoTeMTt5qVa+U1ukCm/W1BrJj&#10;+ParVYlfF+PErIgV5RqSFI5aRGdtHoXEvmCu4xQxMVIMeIxzYUIu1DesFjnM9DRK5HD0SHUlwIgs&#10;Mb0BuwPoLTNIj53r6+yjq0iEHpzLvyWWnQePFNmaMDi3ylh4D0BjVV3kbI/pn7QmimtbH5E1YPM4&#10;ecdXCl/plvnwwADnBycNd0K4x0Nqu6+o7SRKGgu/3vsf7ZHWqKVkj/NYUf9zy0BQor8bJPxsNJnE&#10;AU6XyfR8jBc41axPNWbbXlt89hFuH8eTGO2D7kUJtn3B1bGMUVHFDMfYFeUB+st1yHsClw8Xy2Uy&#10;w6F1LNyaJ8d7mkf+PR9eGLiOqgFJfmf72WXzN1zNtvE9jF1ug5UqEfm1r12/ceATcbrlFDfK6T1Z&#10;va7QxW8AAAD//wMAUEsDBBQABgAIAAAAIQDa12Xv2wAAAAgBAAAPAAAAZHJzL2Rvd25yZXYueG1s&#10;TI/BTsMwEETvSPyDtUjcqBMaAoQ4FUKgXqFUiKMbL0lEvI5sJzV/z3Kix9kZzb6pN8mOYkEfBkcK&#10;8lUGAql1ZqBOwf795eoORIiajB4doYIfDLBpzs9qXRl3pDdcdrETXEKh0gr6GKdKytD2aHVYuQmJ&#10;vS/nrY4sfSeN10cut6O8zrJSWj0Qf+j1hE89tt+72SpI22dp5P4m+vLz9UOnLaalm5W6vEiPDyAi&#10;pvgfhj98RoeGmQ5uJhPEyDrP7zmqgAewvS5uCxAHvhflGmRTy9MBzS8AAAD//wMAUEsBAi0AFAAG&#10;AAgAAAAhALaDOJL+AAAA4QEAABMAAAAAAAAAAAAAAAAAAAAAAFtDb250ZW50X1R5cGVzXS54bWxQ&#10;SwECLQAUAAYACAAAACEAOP0h/9YAAACUAQAACwAAAAAAAAAAAAAAAAAvAQAAX3JlbHMvLnJlbHNQ&#10;SwECLQAUAAYACAAAACEAlB7zcJgCAACKBQAADgAAAAAAAAAAAAAAAAAuAgAAZHJzL2Uyb0RvYy54&#10;bWxQSwECLQAUAAYACAAAACEA2tdl79sAAAAIAQAADwAAAAAAAAAAAAAAAADyBAAAZHJzL2Rvd25y&#10;ZXYueG1sUEsFBgAAAAAEAAQA8wAAAPoFAAAAAA==&#10;" w14:anchorId="35BE99D9"/>
            </w:pict>
          </mc:Fallback>
        </mc:AlternateContent>
      </w:r>
    </w:p>
    <w:p w14:paraId="3B2F873F" w14:textId="77777777" w:rsidR="00242577" w:rsidRDefault="00EF6773" w:rsidP="00855D6E">
      <w:pPr>
        <w:rPr>
          <w:rFonts w:ascii="Times New Roman" w:hAnsi="Times New Roman" w:cs="Times New Roman"/>
          <w:b/>
          <w:sz w:val="24"/>
          <w:szCs w:val="24"/>
        </w:rPr>
      </w:pPr>
      <w:r w:rsidRPr="00EF6773">
        <w:rPr>
          <w:rFonts w:ascii="Times New Roman" w:hAnsi="Times New Roman" w:cs="Times New Roman"/>
          <w:bCs/>
          <w:noProof/>
          <w:sz w:val="24"/>
          <w:szCs w:val="24"/>
        </w:rPr>
        <mc:AlternateContent>
          <mc:Choice Requires="wps">
            <w:drawing>
              <wp:anchor distT="45720" distB="45720" distL="114300" distR="114300" simplePos="0" relativeHeight="252060672" behindDoc="0" locked="0" layoutInCell="1" allowOverlap="1" wp14:anchorId="79774E05" wp14:editId="70F91318">
                <wp:simplePos x="0" y="0"/>
                <wp:positionH relativeFrom="column">
                  <wp:posOffset>1272540</wp:posOffset>
                </wp:positionH>
                <wp:positionV relativeFrom="paragraph">
                  <wp:posOffset>295275</wp:posOffset>
                </wp:positionV>
                <wp:extent cx="1253490" cy="1404620"/>
                <wp:effectExtent l="0" t="0" r="0" b="0"/>
                <wp:wrapSquare wrapText="bothSides"/>
                <wp:docPr id="217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253490" cy="14046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0508F7C0" w14:textId="77777777" w:rsidR="00803479" w:rsidRPr="00EF6773" w:rsidRDefault="00803479">
                            <w:pPr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</w:pPr>
                            <w:r>
                              <w:t xml:space="preserve">Gnomon     </w:t>
                            </w:r>
                            <w:r w:rsidRPr="00EF6773"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t>12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sp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20000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24F67ED1">
              <v:shape id="_x0000_s1030" style="position:absolute;margin-left:100.2pt;margin-top:23.25pt;width:98.7pt;height:110.6pt;z-index:252060672;visibility:visible;mso-wrap-style:square;mso-width-percent:0;mso-height-percent:20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200;mso-width-relative:margin;mso-height-relative:margin;v-text-anchor:top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kNgfGEQIAAPwDAAAOAAAAZHJzL2Uyb0RvYy54bWysU8tu2zAQvBfoPxC813pUTmLBcpAmdVEg&#10;fQBJP4CmKIsoyWVJ2pL79V1Stmskt6I6EKSWO7szO1zejlqRvXBegmloMcspEYZDK822oT+e1+9u&#10;KPGBmZYpMKKhB+Hp7ertm+Vga1FCD6oVjiCI8fVgG9qHYOss87wXmvkZWGEw2IHTLODRbbPWsQHR&#10;tcrKPL/KBnCtdcCF9/j3YQrSVcLvOsHDt67zIhDVUOwtpNWldRPXbLVk9dYx20t+bIP9QxeaSYNF&#10;z1APLDCyc/IVlJbcgYcuzDjoDLpOcpE4IJsif8HmqWdWJC4ojrdnmfz/g+Vf998dkW1Dy+KaEsM0&#10;DulZjIF8gJGUUZ/B+hqvPVm8GEb8jXNOXL19BP7TEwP3PTNbceccDL1gLfZXxMzsInXC8RFkM3yB&#10;FsuwXYAENHZOR/FQDoLoOKfDeTaxFR5LlvP31QJDHGNFlVdXZZpexupTunU+fBKgSdw01OHwEzzb&#10;P/oQ22H16UqsZmAtlUoGUIYMDV3My3lKuIhoGdCfSuqG3uTxmxwTWX40bUoOTKppjwWUOdKOTCfO&#10;YdyMSeHqpOYG2gPq4GCyIz4f3PTgflMyoBUb6n/tmBOUqM8GtVwUVRW9mw7V/BqJE3cZ2VxGmOEI&#10;1dBAybS9D8nvkbK3d6j5WiY14nCmTo4to8WSSMfnED18eU63/j7a1R8AAAD//wMAUEsDBBQABgAI&#10;AAAAIQCbh+3l3gAAAAoBAAAPAAAAZHJzL2Rvd25yZXYueG1sTI/BTsMwEETvSPyDtUjcqEMpSQlx&#10;qgq15VgoUc9usiQR8dqy3TT8PcsJjqsZvX1TrCYziBF96C0puJ8lIJBq2/TUKqg+tndLECFqavRg&#10;CRV8Y4BVeX1V6LyxF3rH8RBbwRAKuVbQxehyKUPdodFhZh0SZ5/WGx359K1svL4w3AxyniSpNLon&#10;/tBphy8d1l+Hs1Hgottlr37/tt5sx6Q67qp5326Uur2Z1s8gIk7xrwy/+qwOJTud7JmaIAYFTF9w&#10;VcEifQTBhYenjLecOEmzDGRZyP8Tyh8AAAD//wMAUEsBAi0AFAAGAAgAAAAhALaDOJL+AAAA4QEA&#10;ABMAAAAAAAAAAAAAAAAAAAAAAFtDb250ZW50X1R5cGVzXS54bWxQSwECLQAUAAYACAAAACEAOP0h&#10;/9YAAACUAQAACwAAAAAAAAAAAAAAAAAvAQAAX3JlbHMvLnJlbHNQSwECLQAUAAYACAAAACEAJDYH&#10;xhECAAD8AwAADgAAAAAAAAAAAAAAAAAuAgAAZHJzL2Uyb0RvYy54bWxQSwECLQAUAAYACAAAACEA&#10;m4ft5d4AAAAKAQAADwAAAAAAAAAAAAAAAABrBAAAZHJzL2Rvd25yZXYueG1sUEsFBgAAAAAEAAQA&#10;8wAAAHYFAAAAAA==&#10;" w14:anchorId="79774E05">
                <v:textbox style="mso-fit-shape-to-text:t">
                  <w:txbxContent>
                    <w:p w:rsidRPr="00EF6773" w:rsidR="00803479" w:rsidRDefault="00803479" w14:paraId="03E53371" w14:textId="77777777">
                      <w:pP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</w:pPr>
                      <w:r>
                        <w:t xml:space="preserve">Gnomon     </w:t>
                      </w:r>
                      <w:r w:rsidRPr="00EF6773"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>12</w: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  <w:r>
        <w:rPr>
          <w:rFonts w:ascii="Times New Roman" w:hAnsi="Times New Roman" w:cs="Times New Roman"/>
          <w:b/>
          <w:sz w:val="24"/>
          <w:szCs w:val="24"/>
        </w:rPr>
        <w:tab/>
      </w:r>
      <w:r w:rsidR="00F072BB">
        <w:rPr>
          <w:rFonts w:ascii="Times New Roman" w:hAnsi="Times New Roman" w:cs="Times New Roman"/>
          <w:b/>
          <w:sz w:val="24"/>
          <w:szCs w:val="24"/>
        </w:rPr>
        <w:tab/>
      </w:r>
      <w:r w:rsidR="006C3E22">
        <w:rPr>
          <w:rFonts w:ascii="Times New Roman" w:hAnsi="Times New Roman" w:cs="Times New Roman"/>
          <w:b/>
          <w:sz w:val="24"/>
          <w:szCs w:val="24"/>
        </w:rPr>
        <w:tab/>
        <w:t>x</w:t>
      </w:r>
      <w:r w:rsidR="006C3E22">
        <w:rPr>
          <w:rFonts w:ascii="Times New Roman" w:hAnsi="Times New Roman" w:cs="Times New Roman"/>
          <w:b/>
          <w:sz w:val="24"/>
          <w:szCs w:val="24"/>
        </w:rPr>
        <w:tab/>
      </w:r>
      <w:r w:rsidR="006C3E22">
        <w:rPr>
          <w:rFonts w:ascii="Times New Roman" w:hAnsi="Times New Roman" w:cs="Times New Roman"/>
          <w:b/>
          <w:sz w:val="24"/>
          <w:szCs w:val="24"/>
        </w:rPr>
        <w:tab/>
        <w:t xml:space="preserve">       </w:t>
      </w:r>
      <w:r>
        <w:rPr>
          <w:rFonts w:ascii="Times New Roman" w:hAnsi="Times New Roman" w:cs="Times New Roman"/>
          <w:b/>
          <w:sz w:val="24"/>
          <w:szCs w:val="24"/>
        </w:rPr>
        <w:t>15</w:t>
      </w:r>
    </w:p>
    <w:p w14:paraId="296459EC" w14:textId="77777777" w:rsidR="00242577" w:rsidRDefault="00242577" w:rsidP="00855D6E">
      <w:pPr>
        <w:rPr>
          <w:rFonts w:ascii="Times New Roman" w:hAnsi="Times New Roman" w:cs="Times New Roman"/>
          <w:b/>
          <w:sz w:val="24"/>
          <w:szCs w:val="24"/>
        </w:rPr>
      </w:pPr>
    </w:p>
    <w:p w14:paraId="09DA8B01" w14:textId="77777777" w:rsidR="00F072BB" w:rsidRPr="006F07DA" w:rsidRDefault="00F072BB" w:rsidP="00855D6E">
      <w:pPr>
        <w:spacing w:after="0"/>
        <w:rPr>
          <w:rFonts w:ascii="Times New Roman" w:hAnsi="Times New Roman" w:cs="Times New Roman"/>
          <w:b/>
          <w:sz w:val="20"/>
          <w:szCs w:val="20"/>
        </w:rPr>
      </w:pPr>
    </w:p>
    <w:p w14:paraId="201357CB" w14:textId="77777777" w:rsidR="00F072BB" w:rsidRDefault="006F07DA" w:rsidP="00855D6E">
      <w:pPr>
        <w:spacing w:after="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ab/>
        <w:t xml:space="preserve">     </w:t>
      </w:r>
      <w:r>
        <w:rPr>
          <w:rFonts w:ascii="Times New Roman" w:hAnsi="Times New Roman" w:cs="Times New Roman"/>
          <w:b/>
          <w:sz w:val="24"/>
          <w:szCs w:val="24"/>
        </w:rPr>
        <w:tab/>
      </w:r>
      <w:r>
        <w:rPr>
          <w:rFonts w:ascii="Times New Roman" w:hAnsi="Times New Roman" w:cs="Times New Roman"/>
          <w:b/>
          <w:sz w:val="24"/>
          <w:szCs w:val="24"/>
        </w:rPr>
        <w:tab/>
      </w:r>
      <w:r w:rsidR="00F072BB">
        <w:rPr>
          <w:rFonts w:ascii="Times New Roman" w:hAnsi="Times New Roman" w:cs="Times New Roman"/>
          <w:b/>
          <w:sz w:val="24"/>
          <w:szCs w:val="24"/>
        </w:rPr>
        <w:t>y</w:t>
      </w:r>
      <w:r w:rsidR="00F072BB">
        <w:rPr>
          <w:rFonts w:ascii="Times New Roman" w:hAnsi="Times New Roman" w:cs="Times New Roman"/>
          <w:b/>
          <w:sz w:val="24"/>
          <w:szCs w:val="24"/>
        </w:rPr>
        <w:tab/>
      </w:r>
      <w:r w:rsidR="00F072BB">
        <w:rPr>
          <w:rFonts w:ascii="Times New Roman" w:hAnsi="Times New Roman" w:cs="Times New Roman"/>
          <w:b/>
          <w:sz w:val="24"/>
          <w:szCs w:val="24"/>
        </w:rPr>
        <w:tab/>
        <w:t xml:space="preserve">       9</w:t>
      </w:r>
    </w:p>
    <w:p w14:paraId="211BC397" w14:textId="77777777" w:rsidR="00242577" w:rsidRDefault="006D0509" w:rsidP="006F07DA">
      <w:pPr>
        <w:ind w:left="720"/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To calculate this, </w:t>
      </w:r>
      <w:r w:rsidR="007C25B5">
        <w:rPr>
          <w:rFonts w:ascii="Times New Roman" w:hAnsi="Times New Roman" w:cs="Times New Roman"/>
          <w:sz w:val="24"/>
          <w:szCs w:val="24"/>
        </w:rPr>
        <w:t>set up</w:t>
      </w:r>
      <w:r>
        <w:rPr>
          <w:rFonts w:ascii="Times New Roman" w:hAnsi="Times New Roman" w:cs="Times New Roman"/>
          <w:sz w:val="24"/>
          <w:szCs w:val="24"/>
        </w:rPr>
        <w:t xml:space="preserve"> proportion</w:t>
      </w:r>
      <w:r w:rsidR="007C25B5">
        <w:rPr>
          <w:rFonts w:ascii="Times New Roman" w:hAnsi="Times New Roman" w:cs="Times New Roman"/>
          <w:sz w:val="24"/>
          <w:szCs w:val="24"/>
        </w:rPr>
        <w:t>s, one with x and one with y,</w:t>
      </w:r>
      <w:r>
        <w:rPr>
          <w:rFonts w:ascii="Times New Roman" w:hAnsi="Times New Roman" w:cs="Times New Roman"/>
          <w:sz w:val="24"/>
          <w:szCs w:val="24"/>
        </w:rPr>
        <w:t xml:space="preserve"> so that the sides of the smaller blue triangle</w:t>
      </w:r>
      <w:r w:rsidR="00843185">
        <w:rPr>
          <w:rFonts w:ascii="Times New Roman" w:hAnsi="Times New Roman" w:cs="Times New Roman"/>
          <w:sz w:val="24"/>
          <w:szCs w:val="24"/>
        </w:rPr>
        <w:t xml:space="preserve"> on the right</w:t>
      </w:r>
      <w:r>
        <w:rPr>
          <w:rFonts w:ascii="Times New Roman" w:hAnsi="Times New Roman" w:cs="Times New Roman"/>
          <w:sz w:val="24"/>
          <w:szCs w:val="24"/>
        </w:rPr>
        <w:t xml:space="preserve"> are proportional to the sides of the blue and red triangles combined. To set up the proportion</w:t>
      </w:r>
      <w:r w:rsidR="007C25B5">
        <w:rPr>
          <w:rFonts w:ascii="Times New Roman" w:hAnsi="Times New Roman" w:cs="Times New Roman"/>
          <w:sz w:val="24"/>
          <w:szCs w:val="24"/>
        </w:rPr>
        <w:t xml:space="preserve"> for x</w:t>
      </w:r>
      <w:r>
        <w:rPr>
          <w:rFonts w:ascii="Times New Roman" w:hAnsi="Times New Roman" w:cs="Times New Roman"/>
          <w:sz w:val="24"/>
          <w:szCs w:val="24"/>
        </w:rPr>
        <w:t xml:space="preserve">, make ratios of the </w:t>
      </w:r>
      <w:r w:rsidR="007C25B5">
        <w:rPr>
          <w:rFonts w:ascii="Times New Roman" w:hAnsi="Times New Roman" w:cs="Times New Roman"/>
          <w:sz w:val="24"/>
          <w:szCs w:val="24"/>
        </w:rPr>
        <w:t>longer leg</w:t>
      </w:r>
      <w:r>
        <w:rPr>
          <w:rFonts w:ascii="Times New Roman" w:hAnsi="Times New Roman" w:cs="Times New Roman"/>
          <w:sz w:val="24"/>
          <w:szCs w:val="24"/>
        </w:rPr>
        <w:t xml:space="preserve"> over the </w:t>
      </w:r>
      <w:r w:rsidR="007C25B5">
        <w:rPr>
          <w:rFonts w:ascii="Times New Roman" w:hAnsi="Times New Roman" w:cs="Times New Roman"/>
          <w:sz w:val="24"/>
          <w:szCs w:val="24"/>
        </w:rPr>
        <w:t>shorter leg</w:t>
      </w:r>
      <w:r>
        <w:rPr>
          <w:rFonts w:ascii="Times New Roman" w:hAnsi="Times New Roman" w:cs="Times New Roman"/>
          <w:sz w:val="24"/>
          <w:szCs w:val="24"/>
        </w:rPr>
        <w:t xml:space="preserve"> of the smaller blue triangle </w:t>
      </w:r>
      <w:r w:rsidR="00754C49">
        <w:rPr>
          <w:rFonts w:ascii="Times New Roman" w:hAnsi="Times New Roman" w:cs="Times New Roman"/>
          <w:sz w:val="24"/>
          <w:szCs w:val="24"/>
        </w:rPr>
        <w:t xml:space="preserve">on the right </w:t>
      </w:r>
      <w:r>
        <w:rPr>
          <w:rFonts w:ascii="Times New Roman" w:hAnsi="Times New Roman" w:cs="Times New Roman"/>
          <w:sz w:val="24"/>
          <w:szCs w:val="24"/>
        </w:rPr>
        <w:t xml:space="preserve">and the </w:t>
      </w:r>
      <w:r w:rsidR="007C25B5">
        <w:rPr>
          <w:rFonts w:ascii="Times New Roman" w:hAnsi="Times New Roman" w:cs="Times New Roman"/>
          <w:sz w:val="24"/>
          <w:szCs w:val="24"/>
        </w:rPr>
        <w:t xml:space="preserve">longer leg </w:t>
      </w:r>
      <w:r>
        <w:rPr>
          <w:rFonts w:ascii="Times New Roman" w:hAnsi="Times New Roman" w:cs="Times New Roman"/>
          <w:sz w:val="24"/>
          <w:szCs w:val="24"/>
        </w:rPr>
        <w:t>over the</w:t>
      </w:r>
      <w:r w:rsidR="007C25B5">
        <w:rPr>
          <w:rFonts w:ascii="Times New Roman" w:hAnsi="Times New Roman" w:cs="Times New Roman"/>
          <w:sz w:val="24"/>
          <w:szCs w:val="24"/>
        </w:rPr>
        <w:t xml:space="preserve"> shorter leg of the combined triangles.</w:t>
      </w:r>
    </w:p>
    <w:p w14:paraId="412B3E37" w14:textId="77777777" w:rsidR="00242577" w:rsidRDefault="00E47C26" w:rsidP="00855D6E">
      <w:pPr>
        <w:ind w:left="720" w:firstLine="720"/>
        <w:rPr>
          <w:rFonts w:ascii="Times New Roman" w:hAnsi="Times New Roman" w:cs="Times New Roman"/>
          <w:b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42"/>
          <w:sz w:val="24"/>
          <w:szCs w:val="24"/>
        </w:rPr>
        <w:object w:dxaOrig="880" w:dyaOrig="1300" w14:anchorId="1E5E7489">
          <v:shape id="_x0000_i1202" type="#_x0000_t75" alt="" style="width:44.45pt;height:65.1pt;mso-width-percent:0;mso-height-percent:0;mso-width-percent:0;mso-height-percent:0" o:ole="">
            <v:imagedata r:id="rId217" o:title=""/>
          </v:shape>
          <o:OLEObject Type="Embed" ProgID="Equation.DSMT4" ShapeID="_x0000_i1202" DrawAspect="Content" ObjectID="_1688999070" r:id="rId218"/>
        </w:object>
      </w:r>
    </w:p>
    <w:p w14:paraId="32FE8CF6" w14:textId="77777777" w:rsidR="00242577" w:rsidRDefault="00A11FBD" w:rsidP="00A11FBD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lastRenderedPageBreak/>
        <w:t xml:space="preserve">Now to set up the proportion for </w:t>
      </w:r>
      <w:r w:rsidR="00C87454" w:rsidRPr="00C87454">
        <w:rPr>
          <w:rFonts w:ascii="Times New Roman" w:hAnsi="Times New Roman" w:cs="Times New Roman"/>
          <w:sz w:val="24"/>
          <w:szCs w:val="24"/>
        </w:rPr>
        <w:t>y</w:t>
      </w:r>
      <w:r>
        <w:rPr>
          <w:rFonts w:ascii="Times New Roman" w:hAnsi="Times New Roman" w:cs="Times New Roman"/>
          <w:sz w:val="24"/>
          <w:szCs w:val="24"/>
        </w:rPr>
        <w:t>, make ratios of the shorter leg over the hypotenuse of the smaller blue triangle</w:t>
      </w:r>
      <w:r w:rsidR="00754C49">
        <w:rPr>
          <w:rFonts w:ascii="Times New Roman" w:hAnsi="Times New Roman" w:cs="Times New Roman"/>
          <w:sz w:val="24"/>
          <w:szCs w:val="24"/>
        </w:rPr>
        <w:t xml:space="preserve"> on the right</w:t>
      </w:r>
      <w:r>
        <w:rPr>
          <w:rFonts w:ascii="Times New Roman" w:hAnsi="Times New Roman" w:cs="Times New Roman"/>
          <w:sz w:val="24"/>
          <w:szCs w:val="24"/>
        </w:rPr>
        <w:t xml:space="preserve"> and the shorter leg over the hypotenuse of the combined triangles.</w:t>
      </w:r>
    </w:p>
    <w:p w14:paraId="6A72900F" w14:textId="77777777" w:rsidR="00C87454" w:rsidRDefault="00C87454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 w:rsidR="00E47C26" w:rsidRPr="00E47C26">
        <w:rPr>
          <w:rFonts w:ascii="Times New Roman" w:hAnsi="Times New Roman" w:cs="Times New Roman"/>
          <w:noProof/>
          <w:position w:val="-82"/>
          <w:sz w:val="24"/>
          <w:szCs w:val="24"/>
        </w:rPr>
        <w:object w:dxaOrig="1359" w:dyaOrig="2100" w14:anchorId="28A96624">
          <v:shape id="_x0000_i1201" type="#_x0000_t75" alt="" style="width:68.25pt;height:104.55pt;mso-width-percent:0;mso-height-percent:0;mso-width-percent:0;mso-height-percent:0" o:ole="">
            <v:imagedata r:id="rId219" o:title=""/>
          </v:shape>
          <o:OLEObject Type="Embed" ProgID="Equation.DSMT4" ShapeID="_x0000_i1201" DrawAspect="Content" ObjectID="_1688999071" r:id="rId220"/>
        </w:object>
      </w:r>
    </w:p>
    <w:p w14:paraId="480D6F5B" w14:textId="77777777" w:rsidR="00A11FBD" w:rsidRDefault="00A11FBD" w:rsidP="00DB4365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If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680" w:dyaOrig="279" w14:anchorId="05C039AA">
          <v:shape id="_x0000_i1200" type="#_x0000_t75" alt="" style="width:33.8pt;height:14.4pt;mso-width-percent:0;mso-height-percent:0;mso-width-percent:0;mso-height-percent:0" o:ole="">
            <v:imagedata r:id="rId221" o:title=""/>
          </v:shape>
          <o:OLEObject Type="Embed" ProgID="Equation.DSMT4" ShapeID="_x0000_i1200" DrawAspect="Content" ObjectID="_1688999072" r:id="rId222"/>
        </w:object>
      </w:r>
      <w:r>
        <w:rPr>
          <w:rFonts w:ascii="Times New Roman" w:hAnsi="Times New Roman" w:cs="Times New Roman"/>
          <w:sz w:val="24"/>
          <w:szCs w:val="24"/>
        </w:rPr>
        <w:t xml:space="preserve"> and </w:t>
      </w:r>
      <w:r w:rsidR="00E47C26"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660" w:dyaOrig="320" w14:anchorId="3A70E648">
          <v:shape id="_x0000_i1199" type="#_x0000_t75" alt="" style="width:33.2pt;height:15.65pt;mso-width-percent:0;mso-height-percent:0;mso-width-percent:0;mso-height-percent:0" o:ole="">
            <v:imagedata r:id="rId223" o:title=""/>
          </v:shape>
          <o:OLEObject Type="Embed" ProgID="Equation.DSMT4" ShapeID="_x0000_i1199" DrawAspect="Content" ObjectID="_1688999073" r:id="rId224"/>
        </w:object>
      </w:r>
      <w:r w:rsidR="00DB4365">
        <w:rPr>
          <w:rFonts w:ascii="Times New Roman" w:hAnsi="Times New Roman" w:cs="Times New Roman"/>
          <w:sz w:val="24"/>
          <w:szCs w:val="24"/>
        </w:rPr>
        <w:t>, then the red larger tri</w:t>
      </w:r>
      <w:r>
        <w:rPr>
          <w:rFonts w:ascii="Times New Roman" w:hAnsi="Times New Roman" w:cs="Times New Roman"/>
          <w:sz w:val="24"/>
          <w:szCs w:val="24"/>
        </w:rPr>
        <w:t xml:space="preserve">angle </w:t>
      </w:r>
      <w:r w:rsidR="00754C49">
        <w:rPr>
          <w:rFonts w:ascii="Times New Roman" w:hAnsi="Times New Roman" w:cs="Times New Roman"/>
          <w:sz w:val="24"/>
          <w:szCs w:val="24"/>
        </w:rPr>
        <w:t xml:space="preserve">on the left </w:t>
      </w:r>
      <w:r>
        <w:rPr>
          <w:rFonts w:ascii="Times New Roman" w:hAnsi="Times New Roman" w:cs="Times New Roman"/>
          <w:sz w:val="24"/>
          <w:szCs w:val="24"/>
        </w:rPr>
        <w:t xml:space="preserve">is a gnomon to the blue smaller </w:t>
      </w:r>
      <w:r w:rsidR="00DB4365">
        <w:rPr>
          <w:rFonts w:ascii="Times New Roman" w:hAnsi="Times New Roman" w:cs="Times New Roman"/>
          <w:sz w:val="24"/>
          <w:szCs w:val="24"/>
        </w:rPr>
        <w:t>tri</w:t>
      </w:r>
      <w:r>
        <w:rPr>
          <w:rFonts w:ascii="Times New Roman" w:hAnsi="Times New Roman" w:cs="Times New Roman"/>
          <w:sz w:val="24"/>
          <w:szCs w:val="24"/>
        </w:rPr>
        <w:t>angle</w:t>
      </w:r>
      <w:r w:rsidR="00754C49">
        <w:rPr>
          <w:rFonts w:ascii="Times New Roman" w:hAnsi="Times New Roman" w:cs="Times New Roman"/>
          <w:sz w:val="24"/>
          <w:szCs w:val="24"/>
        </w:rPr>
        <w:t xml:space="preserve"> on the right</w:t>
      </w:r>
      <w:r>
        <w:rPr>
          <w:rFonts w:ascii="Times New Roman" w:hAnsi="Times New Roman" w:cs="Times New Roman"/>
          <w:sz w:val="24"/>
          <w:szCs w:val="24"/>
        </w:rPr>
        <w:t>.</w:t>
      </w:r>
    </w:p>
    <w:p w14:paraId="4675E314" w14:textId="77777777" w:rsidR="006D0509" w:rsidRDefault="006D0509" w:rsidP="00855D6E">
      <w:pPr>
        <w:rPr>
          <w:rFonts w:ascii="Times New Roman" w:hAnsi="Times New Roman" w:cs="Times New Roman"/>
          <w:b/>
          <w:sz w:val="28"/>
          <w:szCs w:val="28"/>
        </w:rPr>
      </w:pPr>
    </w:p>
    <w:p w14:paraId="33955B1F" w14:textId="77777777" w:rsidR="00E64D38" w:rsidRDefault="00E654BB" w:rsidP="00855D6E">
      <w:pPr>
        <w:rPr>
          <w:rFonts w:ascii="Times New Roman" w:hAnsi="Times New Roman" w:cs="Times New Roman"/>
          <w:b/>
          <w:sz w:val="28"/>
          <w:szCs w:val="28"/>
        </w:rPr>
      </w:pPr>
      <w:r>
        <w:rPr>
          <w:rFonts w:ascii="Times New Roman" w:hAnsi="Times New Roman" w:cs="Times New Roman"/>
          <w:b/>
          <w:sz w:val="28"/>
          <w:szCs w:val="28"/>
        </w:rPr>
        <w:t xml:space="preserve">Section </w:t>
      </w:r>
      <w:r w:rsidR="00471A18">
        <w:rPr>
          <w:rFonts w:ascii="Times New Roman" w:hAnsi="Times New Roman" w:cs="Times New Roman"/>
          <w:b/>
          <w:sz w:val="28"/>
          <w:szCs w:val="28"/>
        </w:rPr>
        <w:t>10</w:t>
      </w:r>
      <w:r>
        <w:rPr>
          <w:rFonts w:ascii="Times New Roman" w:hAnsi="Times New Roman" w:cs="Times New Roman"/>
          <w:b/>
          <w:sz w:val="28"/>
          <w:szCs w:val="28"/>
        </w:rPr>
        <w:t>.</w:t>
      </w:r>
      <w:r w:rsidR="00DE045E">
        <w:rPr>
          <w:rFonts w:ascii="Times New Roman" w:hAnsi="Times New Roman" w:cs="Times New Roman"/>
          <w:b/>
          <w:sz w:val="28"/>
          <w:szCs w:val="28"/>
        </w:rPr>
        <w:t>4</w:t>
      </w:r>
      <w:r w:rsidR="00FC1E09">
        <w:rPr>
          <w:rFonts w:ascii="Times New Roman" w:hAnsi="Times New Roman" w:cs="Times New Roman"/>
          <w:b/>
          <w:sz w:val="28"/>
          <w:szCs w:val="28"/>
        </w:rPr>
        <w:t>:</w:t>
      </w:r>
      <w:r w:rsidR="00B944CF">
        <w:rPr>
          <w:rFonts w:ascii="Times New Roman" w:hAnsi="Times New Roman" w:cs="Times New Roman"/>
          <w:b/>
          <w:sz w:val="28"/>
          <w:szCs w:val="28"/>
        </w:rPr>
        <w:t xml:space="preserve"> </w:t>
      </w:r>
      <w:r w:rsidR="00DB4365">
        <w:rPr>
          <w:rFonts w:ascii="Times New Roman" w:hAnsi="Times New Roman" w:cs="Times New Roman"/>
          <w:b/>
          <w:sz w:val="28"/>
          <w:szCs w:val="28"/>
        </w:rPr>
        <w:t>Fibonacci N</w:t>
      </w:r>
      <w:r w:rsidR="007C4C3D">
        <w:rPr>
          <w:rFonts w:ascii="Times New Roman" w:hAnsi="Times New Roman" w:cs="Times New Roman"/>
          <w:b/>
          <w:sz w:val="28"/>
          <w:szCs w:val="28"/>
        </w:rPr>
        <w:t>umbers</w:t>
      </w:r>
      <w:r w:rsidR="00DB4365">
        <w:rPr>
          <w:rFonts w:ascii="Times New Roman" w:hAnsi="Times New Roman" w:cs="Times New Roman"/>
          <w:b/>
          <w:sz w:val="28"/>
          <w:szCs w:val="28"/>
        </w:rPr>
        <w:t xml:space="preserve"> and t</w:t>
      </w:r>
      <w:r>
        <w:rPr>
          <w:rFonts w:ascii="Times New Roman" w:hAnsi="Times New Roman" w:cs="Times New Roman"/>
          <w:b/>
          <w:sz w:val="28"/>
          <w:szCs w:val="28"/>
        </w:rPr>
        <w:t>he Golden R</w:t>
      </w:r>
      <w:r w:rsidRPr="00E654BB">
        <w:rPr>
          <w:rFonts w:ascii="Times New Roman" w:hAnsi="Times New Roman" w:cs="Times New Roman"/>
          <w:b/>
          <w:sz w:val="28"/>
          <w:szCs w:val="28"/>
        </w:rPr>
        <w:t>atio</w:t>
      </w:r>
    </w:p>
    <w:p w14:paraId="03D57A79" w14:textId="77777777" w:rsidR="003D685D" w:rsidRPr="00C644AA" w:rsidRDefault="00FB6F1D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A</w:t>
      </w:r>
      <w:r w:rsidR="003D685D" w:rsidRPr="00C644AA">
        <w:rPr>
          <w:rFonts w:ascii="Times New Roman" w:hAnsi="Times New Roman" w:cs="Times New Roman"/>
          <w:sz w:val="24"/>
          <w:szCs w:val="24"/>
        </w:rPr>
        <w:t xml:space="preserve"> famous</w:t>
      </w:r>
      <w:r>
        <w:rPr>
          <w:rFonts w:ascii="Times New Roman" w:hAnsi="Times New Roman" w:cs="Times New Roman"/>
          <w:sz w:val="24"/>
          <w:szCs w:val="24"/>
        </w:rPr>
        <w:t xml:space="preserve"> and important </w:t>
      </w:r>
      <w:r w:rsidR="003D685D" w:rsidRPr="00C644AA">
        <w:rPr>
          <w:rFonts w:ascii="Times New Roman" w:hAnsi="Times New Roman" w:cs="Times New Roman"/>
          <w:sz w:val="24"/>
          <w:szCs w:val="24"/>
        </w:rPr>
        <w:t>sequence is the Fibonacci sequence</w:t>
      </w:r>
      <w:r>
        <w:rPr>
          <w:rFonts w:ascii="Times New Roman" w:hAnsi="Times New Roman" w:cs="Times New Roman"/>
          <w:sz w:val="24"/>
          <w:szCs w:val="24"/>
        </w:rPr>
        <w:t xml:space="preserve">, named after the </w:t>
      </w:r>
      <w:r w:rsidR="00400609">
        <w:rPr>
          <w:rFonts w:ascii="Times New Roman" w:hAnsi="Times New Roman" w:cs="Times New Roman"/>
          <w:sz w:val="24"/>
          <w:szCs w:val="24"/>
        </w:rPr>
        <w:t xml:space="preserve">Italian </w:t>
      </w:r>
      <w:proofErr w:type="gramStart"/>
      <w:r w:rsidR="00400609">
        <w:rPr>
          <w:rFonts w:ascii="Times New Roman" w:hAnsi="Times New Roman" w:cs="Times New Roman"/>
          <w:sz w:val="24"/>
          <w:szCs w:val="24"/>
        </w:rPr>
        <w:t>mathematician</w:t>
      </w:r>
      <w:proofErr w:type="gramEnd"/>
      <w:r w:rsidR="00400609">
        <w:rPr>
          <w:rFonts w:ascii="Times New Roman" w:hAnsi="Times New Roman" w:cs="Times New Roman"/>
          <w:sz w:val="24"/>
          <w:szCs w:val="24"/>
        </w:rPr>
        <w:t xml:space="preserve"> known as Leonardo Pisano</w:t>
      </w:r>
      <w:r w:rsidR="00252C85">
        <w:rPr>
          <w:rFonts w:ascii="Times New Roman" w:hAnsi="Times New Roman" w:cs="Times New Roman"/>
          <w:sz w:val="24"/>
          <w:szCs w:val="24"/>
        </w:rPr>
        <w:t>, whose nickname was Fibonacci, and</w:t>
      </w:r>
      <w:r w:rsidR="00783493">
        <w:rPr>
          <w:rFonts w:ascii="Times New Roman" w:hAnsi="Times New Roman" w:cs="Times New Roman"/>
          <w:sz w:val="24"/>
          <w:szCs w:val="24"/>
        </w:rPr>
        <w:t xml:space="preserve"> who</w:t>
      </w:r>
      <w:r w:rsidR="009143AE">
        <w:rPr>
          <w:rFonts w:ascii="Times New Roman" w:hAnsi="Times New Roman" w:cs="Times New Roman"/>
          <w:sz w:val="24"/>
          <w:szCs w:val="24"/>
        </w:rPr>
        <w:t xml:space="preserve"> lived</w:t>
      </w:r>
      <w:r w:rsidR="00783493">
        <w:rPr>
          <w:rFonts w:ascii="Times New Roman" w:hAnsi="Times New Roman" w:cs="Times New Roman"/>
          <w:sz w:val="24"/>
          <w:szCs w:val="24"/>
        </w:rPr>
        <w:t xml:space="preserve"> from</w:t>
      </w:r>
      <w:r w:rsidR="009143AE">
        <w:rPr>
          <w:rFonts w:ascii="Times New Roman" w:hAnsi="Times New Roman" w:cs="Times New Roman"/>
          <w:sz w:val="24"/>
          <w:szCs w:val="24"/>
        </w:rPr>
        <w:t xml:space="preserve"> </w:t>
      </w:r>
      <w:r w:rsidR="00252C85" w:rsidRPr="00252C85">
        <w:rPr>
          <w:rFonts w:ascii="Times New Roman" w:hAnsi="Times New Roman" w:cs="Times New Roman"/>
          <w:sz w:val="24"/>
          <w:szCs w:val="24"/>
        </w:rPr>
        <w:t>1170</w:t>
      </w:r>
      <w:r w:rsidR="00783493">
        <w:rPr>
          <w:rFonts w:ascii="Times New Roman" w:hAnsi="Times New Roman" w:cs="Times New Roman"/>
          <w:sz w:val="24"/>
          <w:szCs w:val="24"/>
        </w:rPr>
        <w:t xml:space="preserve"> to </w:t>
      </w:r>
      <w:r w:rsidR="00252C85" w:rsidRPr="00252C85">
        <w:rPr>
          <w:rFonts w:ascii="Times New Roman" w:hAnsi="Times New Roman" w:cs="Times New Roman"/>
          <w:sz w:val="24"/>
          <w:szCs w:val="24"/>
        </w:rPr>
        <w:t>1230</w:t>
      </w:r>
      <w:r w:rsidR="00A94386">
        <w:rPr>
          <w:rFonts w:ascii="Times New Roman" w:hAnsi="Times New Roman" w:cs="Times New Roman"/>
          <w:sz w:val="24"/>
          <w:szCs w:val="24"/>
        </w:rPr>
        <w:t xml:space="preserve">. </w:t>
      </w:r>
      <w:r w:rsidR="00C644AA">
        <w:rPr>
          <w:rFonts w:ascii="Times New Roman" w:hAnsi="Times New Roman" w:cs="Times New Roman"/>
          <w:sz w:val="24"/>
          <w:szCs w:val="24"/>
        </w:rPr>
        <w:t xml:space="preserve">This sequence </w:t>
      </w:r>
      <w:r w:rsidR="003D685D" w:rsidRPr="00C644AA">
        <w:rPr>
          <w:rFonts w:ascii="Times New Roman" w:hAnsi="Times New Roman" w:cs="Times New Roman"/>
          <w:sz w:val="24"/>
          <w:szCs w:val="24"/>
        </w:rPr>
        <w:t>is</w:t>
      </w:r>
      <w:r w:rsidR="00783493">
        <w:rPr>
          <w:rFonts w:ascii="Times New Roman" w:hAnsi="Times New Roman" w:cs="Times New Roman"/>
          <w:sz w:val="24"/>
          <w:szCs w:val="24"/>
        </w:rPr>
        <w:t>:</w:t>
      </w:r>
      <w:r w:rsidR="003D685D" w:rsidRPr="00C644AA">
        <w:rPr>
          <w:rFonts w:ascii="Times New Roman" w:hAnsi="Times New Roman" w:cs="Times New Roman"/>
          <w:sz w:val="24"/>
          <w:szCs w:val="24"/>
        </w:rPr>
        <w:t xml:space="preserve"> </w:t>
      </w:r>
    </w:p>
    <w:p w14:paraId="2FC82F00" w14:textId="77777777" w:rsidR="00AF6842" w:rsidRDefault="00E47C26" w:rsidP="00855D6E">
      <w:r w:rsidRPr="00C644AA">
        <w:rPr>
          <w:noProof/>
          <w:position w:val="-14"/>
        </w:rPr>
        <w:object w:dxaOrig="3840" w:dyaOrig="400" w14:anchorId="183F227D">
          <v:shape id="_x0000_i1198" type="#_x0000_t75" alt="" style="width:192.85pt;height:20.05pt;mso-width-percent:0;mso-height-percent:0;mso-width-percent:0;mso-height-percent:0" o:ole="">
            <v:imagedata r:id="rId225" o:title=""/>
          </v:shape>
          <o:OLEObject Type="Embed" ProgID="Equation.DSMT4" ShapeID="_x0000_i1198" DrawAspect="Content" ObjectID="_1688999074" r:id="rId226"/>
        </w:objec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E374AD" w14:paraId="37B13CFC" w14:textId="77777777" w:rsidTr="00BC4B42">
        <w:tc>
          <w:tcPr>
            <w:tcW w:w="8630" w:type="dxa"/>
          </w:tcPr>
          <w:p w14:paraId="2DBFF1F0" w14:textId="77777777" w:rsidR="00E374AD" w:rsidRPr="00865DAA" w:rsidRDefault="00E374AD" w:rsidP="00E374AD">
            <w:pPr>
              <w:rPr>
                <w:rFonts w:ascii="Times New Roman" w:hAnsi="Times New Roman" w:cs="Times New Roman"/>
                <w:sz w:val="24"/>
                <w:szCs w:val="24"/>
              </w:rPr>
            </w:pPr>
            <w:r w:rsidRPr="00AF6842">
              <w:rPr>
                <w:rFonts w:ascii="Times New Roman" w:hAnsi="Times New Roman" w:cs="Times New Roman"/>
                <w:sz w:val="24"/>
                <w:szCs w:val="24"/>
              </w:rPr>
              <w:t xml:space="preserve">This sequence is defined </w:t>
            </w:r>
            <w:r w:rsidRPr="00AF6842">
              <w:rPr>
                <w:rFonts w:ascii="Times New Roman" w:hAnsi="Times New Roman" w:cs="Times New Roman"/>
                <w:b/>
                <w:bCs/>
                <w:sz w:val="24"/>
                <w:szCs w:val="24"/>
              </w:rPr>
              <w:t xml:space="preserve">recursively. </w:t>
            </w:r>
            <w:r w:rsidRPr="00400609">
              <w:rPr>
                <w:rFonts w:ascii="Times New Roman" w:hAnsi="Times New Roman" w:cs="Times New Roman"/>
                <w:bCs/>
                <w:sz w:val="24"/>
                <w:szCs w:val="24"/>
              </w:rPr>
              <w:t>This means e</w:t>
            </w:r>
            <w:r w:rsidRPr="00400609">
              <w:rPr>
                <w:rFonts w:ascii="Times New Roman" w:hAnsi="Times New Roman" w:cs="Times New Roman"/>
                <w:sz w:val="24"/>
                <w:szCs w:val="24"/>
              </w:rPr>
              <w:t>ach</w:t>
            </w:r>
            <w:r w:rsidRPr="00AF6842">
              <w:rPr>
                <w:rFonts w:ascii="Times New Roman" w:hAnsi="Times New Roman" w:cs="Times New Roman"/>
                <w:sz w:val="24"/>
                <w:szCs w:val="24"/>
              </w:rPr>
              <w:t xml:space="preserve"> term is defined 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>by the previous terms.</w:t>
            </w:r>
          </w:p>
        </w:tc>
      </w:tr>
    </w:tbl>
    <w:p w14:paraId="257D5D40" w14:textId="77777777" w:rsidR="00E374AD" w:rsidRDefault="00E374AD" w:rsidP="00855D6E">
      <w:pPr>
        <w:rPr>
          <w:rFonts w:ascii="Times New Roman" w:hAnsi="Times New Roman" w:cs="Times New Roman"/>
          <w:sz w:val="24"/>
          <w:szCs w:val="24"/>
        </w:rPr>
      </w:pPr>
    </w:p>
    <w:p w14:paraId="556F2196" w14:textId="77777777" w:rsidR="003D685D" w:rsidRDefault="00E47C26" w:rsidP="00855D6E">
      <w:r w:rsidRPr="00E374AD">
        <w:rPr>
          <w:noProof/>
          <w:position w:val="-66"/>
        </w:rPr>
        <w:object w:dxaOrig="2460" w:dyaOrig="1440" w14:anchorId="491AD014">
          <v:shape id="_x0000_i1197" type="#_x0000_t75" alt="" style="width:123.95pt;height:1in;mso-width-percent:0;mso-height-percent:0;mso-width-percent:0;mso-height-percent:0" o:ole="">
            <v:imagedata r:id="rId227" o:title=""/>
          </v:shape>
          <o:OLEObject Type="Embed" ProgID="Equation.DSMT4" ShapeID="_x0000_i1197" DrawAspect="Content" ObjectID="_1688999075" r:id="rId228"/>
        </w:object>
      </w:r>
    </w:p>
    <w:p w14:paraId="23686052" w14:textId="77777777" w:rsidR="00E374AD" w:rsidRPr="00706781" w:rsidRDefault="00E374AD" w:rsidP="00855D6E">
      <w:pPr>
        <w:rPr>
          <w:rFonts w:ascii="Times New Roman" w:hAnsi="Times New Roman" w:cs="Times New Roman"/>
          <w:sz w:val="24"/>
          <w:szCs w:val="24"/>
        </w:rPr>
      </w:pPr>
      <w:r w:rsidRPr="00706781">
        <w:rPr>
          <w:rFonts w:ascii="Times New Roman" w:hAnsi="Times New Roman" w:cs="Times New Roman"/>
          <w:sz w:val="24"/>
          <w:szCs w:val="24"/>
        </w:rPr>
        <w:t>and so on.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31292E" w14:paraId="2535E3BF" w14:textId="77777777" w:rsidTr="00BC4B42">
        <w:tc>
          <w:tcPr>
            <w:tcW w:w="8630" w:type="dxa"/>
          </w:tcPr>
          <w:p w14:paraId="7643E1AF" w14:textId="77777777" w:rsidR="0031292E" w:rsidRPr="00865DAA" w:rsidRDefault="0031292E" w:rsidP="00706781">
            <w:pPr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The </w:t>
            </w:r>
            <w:r w:rsidR="007C5EFC">
              <w:rPr>
                <w:rFonts w:ascii="Times New Roman" w:hAnsi="Times New Roman" w:cs="Times New Roman"/>
                <w:b/>
                <w:sz w:val="24"/>
                <w:szCs w:val="24"/>
              </w:rPr>
              <w:t>Fibonacci s</w:t>
            </w:r>
            <w:r w:rsidRPr="0031292E">
              <w:rPr>
                <w:rFonts w:ascii="Times New Roman" w:hAnsi="Times New Roman" w:cs="Times New Roman"/>
                <w:b/>
                <w:sz w:val="24"/>
                <w:szCs w:val="24"/>
              </w:rPr>
              <w:t>equence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is defined by</w:t>
            </w:r>
            <w:r w:rsidR="00706781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E47C26" w:rsidRPr="00E47C26">
              <w:rPr>
                <w:rFonts w:ascii="Times New Roman" w:hAnsi="Times New Roman" w:cs="Times New Roman"/>
                <w:noProof/>
                <w:position w:val="-12"/>
                <w:sz w:val="24"/>
                <w:szCs w:val="24"/>
              </w:rPr>
              <w:object w:dxaOrig="1460" w:dyaOrig="360" w14:anchorId="24AD71B9">
                <v:shape id="_x0000_i1196" type="#_x0000_t75" alt="" style="width:72.65pt;height:18.15pt;mso-width-percent:0;mso-height-percent:0;mso-width-percent:0;mso-height-percent:0" o:ole="">
                  <v:imagedata r:id="rId229" o:title=""/>
                </v:shape>
                <o:OLEObject Type="Embed" ProgID="Equation.DSMT4" ShapeID="_x0000_i1196" DrawAspect="Content" ObjectID="_1688999076" r:id="rId230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, for all </w: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540" w:dyaOrig="279" w14:anchorId="2CF0939C">
                <v:shape id="_x0000_i1195" type="#_x0000_t75" alt="" style="width:26.9pt;height:14.4pt;mso-width-percent:0;mso-height-percent:0;mso-width-percent:0;mso-height-percent:0" o:ole="">
                  <v:imagedata r:id="rId231" o:title=""/>
                </v:shape>
                <o:OLEObject Type="Embed" ProgID="Equation.DSMT4" ShapeID="_x0000_i1195" DrawAspect="Content" ObjectID="_1688999077" r:id="rId232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, when </w:t>
            </w:r>
            <w:r w:rsidR="00E47C26" w:rsidRPr="00E47C26">
              <w:rPr>
                <w:rFonts w:ascii="Times New Roman" w:hAnsi="Times New Roman" w:cs="Times New Roman"/>
                <w:noProof/>
                <w:position w:val="-12"/>
                <w:sz w:val="24"/>
                <w:szCs w:val="24"/>
              </w:rPr>
              <w:object w:dxaOrig="580" w:dyaOrig="360" w14:anchorId="245B9380">
                <v:shape id="_x0000_i1194" type="#_x0000_t75" alt="" style="width:29.45pt;height:18.15pt;mso-width-percent:0;mso-height-percent:0;mso-width-percent:0;mso-height-percent:0" o:ole="">
                  <v:imagedata r:id="rId233" o:title=""/>
                </v:shape>
                <o:OLEObject Type="Embed" ProgID="Equation.DSMT4" ShapeID="_x0000_i1194" DrawAspect="Content" ObjectID="_1688999078" r:id="rId234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and </w:t>
            </w:r>
            <w:r w:rsidR="00E47C26" w:rsidRPr="00E47C26">
              <w:rPr>
                <w:rFonts w:ascii="Times New Roman" w:hAnsi="Times New Roman" w:cs="Times New Roman"/>
                <w:noProof/>
                <w:position w:val="-12"/>
                <w:sz w:val="24"/>
                <w:szCs w:val="24"/>
              </w:rPr>
              <w:object w:dxaOrig="600" w:dyaOrig="360" w14:anchorId="68366872">
                <v:shape id="_x0000_i1193" type="#_x0000_t75" alt="" style="width:30.05pt;height:18.15pt;mso-width-percent:0;mso-height-percent:0;mso-width-percent:0;mso-height-percent:0" o:ole="">
                  <v:imagedata r:id="rId235" o:title=""/>
                </v:shape>
                <o:OLEObject Type="Embed" ProgID="Equation.DSMT4" ShapeID="_x0000_i1193" DrawAspect="Content" ObjectID="_1688999079" r:id="rId236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>.</w:t>
            </w:r>
          </w:p>
        </w:tc>
      </w:tr>
    </w:tbl>
    <w:p w14:paraId="1F6EE2E4" w14:textId="77777777" w:rsidR="00E374AD" w:rsidRDefault="00E374AD" w:rsidP="00855D6E"/>
    <w:p w14:paraId="7C0309C2" w14:textId="77777777" w:rsidR="006A280A" w:rsidRPr="00BB4CCF" w:rsidRDefault="009143AE" w:rsidP="00855D6E">
      <w:pPr>
        <w:rPr>
          <w:rFonts w:ascii="Times New Roman" w:hAnsi="Times New Roman" w:cs="Times New Roman"/>
          <w:sz w:val="24"/>
          <w:szCs w:val="24"/>
        </w:rPr>
      </w:pPr>
      <w:r w:rsidRPr="00BB4CCF">
        <w:rPr>
          <w:rFonts w:ascii="Times New Roman" w:hAnsi="Times New Roman" w:cs="Times New Roman"/>
          <w:sz w:val="24"/>
          <w:szCs w:val="24"/>
        </w:rPr>
        <w:t>In other words, t</w:t>
      </w:r>
      <w:r w:rsidR="006A280A" w:rsidRPr="00BB4CCF">
        <w:rPr>
          <w:rFonts w:ascii="Times New Roman" w:hAnsi="Times New Roman" w:cs="Times New Roman"/>
          <w:sz w:val="24"/>
          <w:szCs w:val="24"/>
        </w:rPr>
        <w:t>o get the next term in the sequence, add the two previous terms.</w:t>
      </w:r>
    </w:p>
    <w:p w14:paraId="1B9A5BE1" w14:textId="77777777" w:rsidR="005F2208" w:rsidRPr="00BB4CCF" w:rsidRDefault="00E47C26" w:rsidP="00855D6E">
      <w:p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4"/>
          <w:sz w:val="24"/>
          <w:szCs w:val="24"/>
        </w:rPr>
        <w:object w:dxaOrig="6120" w:dyaOrig="400" w14:anchorId="0A51BA2E">
          <v:shape id="_x0000_i1192" type="#_x0000_t75" alt="" style="width:306.8pt;height:20.05pt;mso-width-percent:0;mso-height-percent:0;mso-width-percent:0;mso-height-percent:0" o:ole="">
            <v:imagedata r:id="rId237" o:title=""/>
          </v:shape>
          <o:OLEObject Type="Embed" ProgID="Equation.DSMT4" ShapeID="_x0000_i1192" DrawAspect="Content" ObjectID="_1688999080" r:id="rId238"/>
        </w:object>
      </w:r>
    </w:p>
    <w:p w14:paraId="0BC378B8" w14:textId="77777777" w:rsidR="00BB4CCF" w:rsidRDefault="00BB4CCF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lastRenderedPageBreak/>
        <w:t>The notation that we will use to represent the Fibonacci sequence is as follows:</w:t>
      </w:r>
    </w:p>
    <w:p w14:paraId="64FAE43D" w14:textId="77777777" w:rsidR="00BB4CCF" w:rsidRPr="00BB4CCF" w:rsidRDefault="00E47C26" w:rsidP="00855D6E">
      <w:p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580" w:dyaOrig="360" w14:anchorId="7C60253D">
          <v:shape id="_x0000_i1191" type="#_x0000_t75" alt="" style="width:29.45pt;height:18.15pt;mso-width-percent:0;mso-height-percent:0;mso-width-percent:0;mso-height-percent:0" o:ole="">
            <v:imagedata r:id="rId233" o:title=""/>
          </v:shape>
          <o:OLEObject Type="Embed" ProgID="Equation.DSMT4" ShapeID="_x0000_i1191" DrawAspect="Content" ObjectID="_1688999081" r:id="rId239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600" w:dyaOrig="360" w14:anchorId="0F818DA6">
          <v:shape id="_x0000_i1190" type="#_x0000_t75" alt="" style="width:30.05pt;height:18.15pt;mso-width-percent:0;mso-height-percent:0;mso-width-percent:0;mso-height-percent:0" o:ole="">
            <v:imagedata r:id="rId235" o:title=""/>
          </v:shape>
          <o:OLEObject Type="Embed" ProgID="Equation.DSMT4" ShapeID="_x0000_i1190" DrawAspect="Content" ObjectID="_1688999082" r:id="rId240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639" w:dyaOrig="360" w14:anchorId="7823CFC6">
          <v:shape id="_x0000_i1189" type="#_x0000_t75" alt="" style="width:31.95pt;height:18.15pt;mso-width-percent:0;mso-height-percent:0;mso-width-percent:0;mso-height-percent:0" o:ole="">
            <v:imagedata r:id="rId241" o:title=""/>
          </v:shape>
          <o:OLEObject Type="Embed" ProgID="Equation.DSMT4" ShapeID="_x0000_i1189" DrawAspect="Content" ObjectID="_1688999083" r:id="rId242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639" w:dyaOrig="360" w14:anchorId="10E6E129">
          <v:shape id="_x0000_i1188" type="#_x0000_t75" alt="" style="width:31.95pt;height:18.15pt;mso-width-percent:0;mso-height-percent:0;mso-width-percent:0;mso-height-percent:0" o:ole="">
            <v:imagedata r:id="rId243" o:title=""/>
          </v:shape>
          <o:OLEObject Type="Embed" ProgID="Equation.DSMT4" ShapeID="_x0000_i1188" DrawAspect="Content" ObjectID="_1688999084" r:id="rId244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639" w:dyaOrig="360" w14:anchorId="045889AF">
          <v:shape id="_x0000_i1187" type="#_x0000_t75" alt="" style="width:31.95pt;height:18.15pt;mso-width-percent:0;mso-height-percent:0;mso-width-percent:0;mso-height-percent:0" o:ole="">
            <v:imagedata r:id="rId245" o:title=""/>
          </v:shape>
          <o:OLEObject Type="Embed" ProgID="Equation.DSMT4" ShapeID="_x0000_i1187" DrawAspect="Content" ObjectID="_1688999085" r:id="rId246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639" w:dyaOrig="360" w14:anchorId="53A6C35C">
          <v:shape id="_x0000_i1186" type="#_x0000_t75" alt="" style="width:31.95pt;height:18.15pt;mso-width-percent:0;mso-height-percent:0;mso-width-percent:0;mso-height-percent:0" o:ole="">
            <v:imagedata r:id="rId247" o:title=""/>
          </v:shape>
          <o:OLEObject Type="Embed" ProgID="Equation.DSMT4" ShapeID="_x0000_i1186" DrawAspect="Content" ObjectID="_1688999086" r:id="rId248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740" w:dyaOrig="360" w14:anchorId="3FA17085">
          <v:shape id="_x0000_i1185" type="#_x0000_t75" alt="" style="width:36.95pt;height:18.15pt;mso-width-percent:0;mso-height-percent:0;mso-width-percent:0;mso-height-percent:0" o:ole="">
            <v:imagedata r:id="rId249" o:title=""/>
          </v:shape>
          <o:OLEObject Type="Embed" ProgID="Equation.DSMT4" ShapeID="_x0000_i1185" DrawAspect="Content" ObjectID="_1688999087" r:id="rId250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740" w:dyaOrig="360" w14:anchorId="2F667ED3">
          <v:shape id="_x0000_i1184" type="#_x0000_t75" alt="" style="width:36.95pt;height:18.15pt;mso-width-percent:0;mso-height-percent:0;mso-width-percent:0;mso-height-percent:0" o:ole="">
            <v:imagedata r:id="rId251" o:title=""/>
          </v:shape>
          <o:OLEObject Type="Embed" ProgID="Equation.DSMT4" ShapeID="_x0000_i1184" DrawAspect="Content" ObjectID="_1688999088" r:id="rId252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760" w:dyaOrig="360" w14:anchorId="0A1C3CB2">
          <v:shape id="_x0000_i1183" type="#_x0000_t75" alt="" style="width:38.2pt;height:18.15pt;mso-width-percent:0;mso-height-percent:0;mso-width-percent:0;mso-height-percent:0" o:ole="">
            <v:imagedata r:id="rId253" o:title=""/>
          </v:shape>
          <o:OLEObject Type="Embed" ProgID="Equation.DSMT4" ShapeID="_x0000_i1183" DrawAspect="Content" ObjectID="_1688999089" r:id="rId254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820" w:dyaOrig="360" w14:anchorId="78513C8C">
          <v:shape id="_x0000_i1182" type="#_x0000_t75" alt="" style="width:41.3pt;height:18.15pt;mso-width-percent:0;mso-height-percent:0;mso-width-percent:0;mso-height-percent:0" o:ole="">
            <v:imagedata r:id="rId255" o:title=""/>
          </v:shape>
          <o:OLEObject Type="Embed" ProgID="Equation.DSMT4" ShapeID="_x0000_i1182" DrawAspect="Content" ObjectID="_1688999090" r:id="rId256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800" w:dyaOrig="360" w14:anchorId="5F8CB66D">
          <v:shape id="_x0000_i1181" type="#_x0000_t75" alt="" style="width:40.05pt;height:18.15pt;mso-width-percent:0;mso-height-percent:0;mso-width-percent:0;mso-height-percent:0" o:ole="">
            <v:imagedata r:id="rId257" o:title=""/>
          </v:shape>
          <o:OLEObject Type="Embed" ProgID="Equation.DSMT4" ShapeID="_x0000_i1181" DrawAspect="Content" ObjectID="_1688999091" r:id="rId258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920" w:dyaOrig="360" w14:anchorId="343F5F45">
          <v:shape id="_x0000_i1180" type="#_x0000_t75" alt="" style="width:45.7pt;height:18.15pt;mso-width-percent:0;mso-height-percent:0;mso-width-percent:0;mso-height-percent:0" o:ole="">
            <v:imagedata r:id="rId259" o:title=""/>
          </v:shape>
          <o:OLEObject Type="Embed" ProgID="Equation.DSMT4" ShapeID="_x0000_i1180" DrawAspect="Content" ObjectID="_1688999092" r:id="rId260"/>
        </w:object>
      </w:r>
      <w:r w:rsidR="00BB4CCF">
        <w:rPr>
          <w:rFonts w:ascii="Times New Roman" w:hAnsi="Times New Roman" w:cs="Times New Roman"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120" w14:anchorId="7E36B494">
          <v:shape id="_x0000_i1179" type="#_x0000_t75" alt="" style="width:14.4pt;height:6.25pt;mso-width-percent:0;mso-height-percent:0;mso-width-percent:0;mso-height-percent:0" o:ole="">
            <v:imagedata r:id="rId261" o:title=""/>
          </v:shape>
          <o:OLEObject Type="Embed" ProgID="Equation.DSMT4" ShapeID="_x0000_i1179" DrawAspect="Content" ObjectID="_1688999093" r:id="rId262"/>
        </w:object>
      </w:r>
      <w:r w:rsidR="006D2475">
        <w:rPr>
          <w:rFonts w:ascii="Times New Roman" w:hAnsi="Times New Roman" w:cs="Times New Roman"/>
          <w:sz w:val="24"/>
          <w:szCs w:val="24"/>
        </w:rPr>
        <w:t xml:space="preserve"> </w:t>
      </w:r>
    </w:p>
    <w:p w14:paraId="0812D73F" w14:textId="77777777" w:rsidR="00B0747D" w:rsidRPr="00B0747D" w:rsidRDefault="00B0747D" w:rsidP="00855D6E">
      <w:pPr>
        <w:rPr>
          <w:rFonts w:ascii="Times New Roman" w:hAnsi="Times New Roman" w:cs="Times New Roman"/>
          <w:b/>
          <w:sz w:val="24"/>
          <w:szCs w:val="24"/>
        </w:rPr>
      </w:pPr>
      <w:r w:rsidRPr="00B0747D">
        <w:rPr>
          <w:rFonts w:ascii="Times New Roman" w:hAnsi="Times New Roman" w:cs="Times New Roman"/>
          <w:b/>
          <w:sz w:val="24"/>
          <w:szCs w:val="24"/>
        </w:rPr>
        <w:t>Example 10.4.1: Finding Fibonacci Numbers Recursively</w:t>
      </w:r>
    </w:p>
    <w:p w14:paraId="55D8529E" w14:textId="77777777" w:rsidR="00B0747D" w:rsidRDefault="00B0747D" w:rsidP="00B0747D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Find the 13</w:t>
      </w:r>
      <w:r w:rsidRPr="00B0747D">
        <w:rPr>
          <w:rFonts w:ascii="Times New Roman" w:hAnsi="Times New Roman" w:cs="Times New Roman"/>
          <w:sz w:val="24"/>
          <w:szCs w:val="24"/>
          <w:vertAlign w:val="superscript"/>
        </w:rPr>
        <w:t>th</w:t>
      </w:r>
      <w:r>
        <w:rPr>
          <w:rFonts w:ascii="Times New Roman" w:hAnsi="Times New Roman" w:cs="Times New Roman"/>
          <w:sz w:val="24"/>
          <w:szCs w:val="24"/>
        </w:rPr>
        <w:t>, 14</w:t>
      </w:r>
      <w:r w:rsidRPr="00B0747D">
        <w:rPr>
          <w:rFonts w:ascii="Times New Roman" w:hAnsi="Times New Roman" w:cs="Times New Roman"/>
          <w:sz w:val="24"/>
          <w:szCs w:val="24"/>
          <w:vertAlign w:val="superscript"/>
        </w:rPr>
        <w:t>th</w:t>
      </w:r>
      <w:r>
        <w:rPr>
          <w:rFonts w:ascii="Times New Roman" w:hAnsi="Times New Roman" w:cs="Times New Roman"/>
          <w:sz w:val="24"/>
          <w:szCs w:val="24"/>
        </w:rPr>
        <w:t>, and 15</w:t>
      </w:r>
      <w:r w:rsidRPr="00B0747D">
        <w:rPr>
          <w:rFonts w:ascii="Times New Roman" w:hAnsi="Times New Roman" w:cs="Times New Roman"/>
          <w:sz w:val="24"/>
          <w:szCs w:val="24"/>
          <w:vertAlign w:val="superscript"/>
        </w:rPr>
        <w:t>th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  <w:r w:rsidR="006D2475">
        <w:rPr>
          <w:rFonts w:ascii="Times New Roman" w:hAnsi="Times New Roman" w:cs="Times New Roman"/>
          <w:sz w:val="24"/>
          <w:szCs w:val="24"/>
        </w:rPr>
        <w:t>Fibonacci n</w:t>
      </w:r>
      <w:r>
        <w:rPr>
          <w:rFonts w:ascii="Times New Roman" w:hAnsi="Times New Roman" w:cs="Times New Roman"/>
          <w:sz w:val="24"/>
          <w:szCs w:val="24"/>
        </w:rPr>
        <w:t>umbers using the above recursive definition for the Fibonacci sequence.</w:t>
      </w:r>
    </w:p>
    <w:p w14:paraId="66E66338" w14:textId="77777777" w:rsidR="00B0747D" w:rsidRDefault="00BB4CCF" w:rsidP="006D2475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First, notice that there are already </w:t>
      </w:r>
      <w:r w:rsidR="006D2475">
        <w:rPr>
          <w:rFonts w:ascii="Times New Roman" w:hAnsi="Times New Roman" w:cs="Times New Roman"/>
          <w:sz w:val="24"/>
          <w:szCs w:val="24"/>
        </w:rPr>
        <w:t>12 Fibonacci numbers listed above, so to find the next three Fibonacci numbers, we simply add the two previous terms to get the next term as the definition states.</w:t>
      </w:r>
    </w:p>
    <w:p w14:paraId="2F7943CC" w14:textId="77777777" w:rsidR="006D2475" w:rsidRDefault="00E47C26" w:rsidP="006D2475">
      <w:pPr>
        <w:ind w:left="72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2940" w:dyaOrig="360" w14:anchorId="13BA7BCB">
          <v:shape id="_x0000_i1178" type="#_x0000_t75" alt="" style="width:147.15pt;height:18.15pt;mso-width-percent:0;mso-height-percent:0;mso-width-percent:0;mso-height-percent:0" o:ole="">
            <v:imagedata r:id="rId263" o:title=""/>
          </v:shape>
          <o:OLEObject Type="Embed" ProgID="Equation.DSMT4" ShapeID="_x0000_i1178" DrawAspect="Content" ObjectID="_1688999094" r:id="rId264"/>
        </w:object>
      </w:r>
      <w:r w:rsidR="006D2475">
        <w:rPr>
          <w:rFonts w:ascii="Times New Roman" w:hAnsi="Times New Roman" w:cs="Times New Roman"/>
          <w:sz w:val="24"/>
          <w:szCs w:val="24"/>
        </w:rPr>
        <w:t xml:space="preserve"> </w:t>
      </w:r>
    </w:p>
    <w:p w14:paraId="5A2AA487" w14:textId="77777777" w:rsidR="00CC4113" w:rsidRDefault="00E47C26" w:rsidP="006D2475">
      <w:pPr>
        <w:ind w:left="72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080" w:dyaOrig="360" w14:anchorId="742BCF1E">
          <v:shape id="_x0000_i1177" type="#_x0000_t75" alt="" style="width:153.4pt;height:18.15pt;mso-width-percent:0;mso-height-percent:0;mso-width-percent:0;mso-height-percent:0" o:ole="">
            <v:imagedata r:id="rId265" o:title=""/>
          </v:shape>
          <o:OLEObject Type="Embed" ProgID="Equation.DSMT4" ShapeID="_x0000_i1177" DrawAspect="Content" ObjectID="_1688999095" r:id="rId266"/>
        </w:object>
      </w:r>
    </w:p>
    <w:p w14:paraId="30F6AA75" w14:textId="77777777" w:rsidR="00DB50A9" w:rsidRDefault="00E47C26" w:rsidP="006D2475">
      <w:pPr>
        <w:ind w:left="72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100" w:dyaOrig="360" w14:anchorId="4FB5B0D4">
          <v:shape id="_x0000_i1176" type="#_x0000_t75" alt="" style="width:155.25pt;height:18.15pt;mso-width-percent:0;mso-height-percent:0;mso-width-percent:0;mso-height-percent:0" o:ole="">
            <v:imagedata r:id="rId267" o:title=""/>
          </v:shape>
          <o:OLEObject Type="Embed" ProgID="Equation.DSMT4" ShapeID="_x0000_i1176" DrawAspect="Content" ObjectID="_1688999096" r:id="rId268"/>
        </w:object>
      </w:r>
    </w:p>
    <w:p w14:paraId="01F61510" w14:textId="77777777" w:rsidR="00DB50A9" w:rsidRDefault="00DB50A9" w:rsidP="006D2475">
      <w:pPr>
        <w:ind w:left="72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Therefore, the 13</w:t>
      </w:r>
      <w:r w:rsidRPr="00DB50A9">
        <w:rPr>
          <w:rFonts w:ascii="Times New Roman" w:hAnsi="Times New Roman" w:cs="Times New Roman"/>
          <w:sz w:val="24"/>
          <w:szCs w:val="24"/>
          <w:vertAlign w:val="superscript"/>
        </w:rPr>
        <w:t>th</w:t>
      </w:r>
      <w:r>
        <w:rPr>
          <w:rFonts w:ascii="Times New Roman" w:hAnsi="Times New Roman" w:cs="Times New Roman"/>
          <w:sz w:val="24"/>
          <w:szCs w:val="24"/>
        </w:rPr>
        <w:t>, 14</w:t>
      </w:r>
      <w:r w:rsidRPr="00DB50A9">
        <w:rPr>
          <w:rFonts w:ascii="Times New Roman" w:hAnsi="Times New Roman" w:cs="Times New Roman"/>
          <w:sz w:val="24"/>
          <w:szCs w:val="24"/>
          <w:vertAlign w:val="superscript"/>
        </w:rPr>
        <w:t>th</w:t>
      </w:r>
      <w:r>
        <w:rPr>
          <w:rFonts w:ascii="Times New Roman" w:hAnsi="Times New Roman" w:cs="Times New Roman"/>
          <w:sz w:val="24"/>
          <w:szCs w:val="24"/>
        </w:rPr>
        <w:t>, and 15</w:t>
      </w:r>
      <w:r w:rsidRPr="00DB50A9">
        <w:rPr>
          <w:rFonts w:ascii="Times New Roman" w:hAnsi="Times New Roman" w:cs="Times New Roman"/>
          <w:sz w:val="24"/>
          <w:szCs w:val="24"/>
          <w:vertAlign w:val="superscript"/>
        </w:rPr>
        <w:t>th</w:t>
      </w:r>
      <w:r>
        <w:rPr>
          <w:rFonts w:ascii="Times New Roman" w:hAnsi="Times New Roman" w:cs="Times New Roman"/>
          <w:sz w:val="24"/>
          <w:szCs w:val="24"/>
        </w:rPr>
        <w:t xml:space="preserve"> Fibonacci numbers are 233, 377, and 610 </w:t>
      </w:r>
      <w:r w:rsidR="001D414B">
        <w:rPr>
          <w:rFonts w:ascii="Times New Roman" w:hAnsi="Times New Roman" w:cs="Times New Roman"/>
          <w:sz w:val="24"/>
          <w:szCs w:val="24"/>
        </w:rPr>
        <w:t>respectively.</w:t>
      </w:r>
    </w:p>
    <w:p w14:paraId="5892B006" w14:textId="77777777" w:rsidR="00A37910" w:rsidRDefault="00646A6D" w:rsidP="00855D6E">
      <w:pPr>
        <w:rPr>
          <w:rFonts w:ascii="Times New Roman" w:hAnsi="Times New Roman" w:cs="Times New Roman"/>
          <w:sz w:val="24"/>
          <w:szCs w:val="24"/>
        </w:rPr>
      </w:pPr>
      <w:r w:rsidRPr="004E6029">
        <w:rPr>
          <w:rFonts w:ascii="Times New Roman" w:hAnsi="Times New Roman" w:cs="Times New Roman"/>
          <w:sz w:val="24"/>
          <w:szCs w:val="24"/>
        </w:rPr>
        <w:t xml:space="preserve">Calculating terms of the Fibonacci sequence can be tedious when using the recursive formula, especially when </w:t>
      </w:r>
      <w:r w:rsidR="001D414B">
        <w:rPr>
          <w:rFonts w:ascii="Times New Roman" w:hAnsi="Times New Roman" w:cs="Times New Roman"/>
          <w:sz w:val="24"/>
          <w:szCs w:val="24"/>
        </w:rPr>
        <w:t>finding</w:t>
      </w:r>
      <w:r w:rsidRPr="004E6029">
        <w:rPr>
          <w:rFonts w:ascii="Times New Roman" w:hAnsi="Times New Roman" w:cs="Times New Roman"/>
          <w:sz w:val="24"/>
          <w:szCs w:val="24"/>
        </w:rPr>
        <w:t xml:space="preserve"> </w:t>
      </w:r>
      <w:r w:rsidR="00F4082A">
        <w:rPr>
          <w:rFonts w:ascii="Times New Roman" w:hAnsi="Times New Roman" w:cs="Times New Roman"/>
          <w:sz w:val="24"/>
          <w:szCs w:val="24"/>
        </w:rPr>
        <w:t xml:space="preserve">terms with </w:t>
      </w:r>
      <w:r w:rsidR="001D414B">
        <w:rPr>
          <w:rFonts w:ascii="Times New Roman" w:hAnsi="Times New Roman" w:cs="Times New Roman"/>
          <w:sz w:val="24"/>
          <w:szCs w:val="24"/>
        </w:rPr>
        <w:t xml:space="preserve">a large </w:t>
      </w:r>
      <w:r w:rsidR="00F4082A">
        <w:rPr>
          <w:rFonts w:ascii="Times New Roman" w:hAnsi="Times New Roman" w:cs="Times New Roman"/>
          <w:sz w:val="24"/>
          <w:szCs w:val="24"/>
        </w:rPr>
        <w:t>n</w:t>
      </w:r>
      <w:r w:rsidR="001D414B">
        <w:rPr>
          <w:rFonts w:ascii="Times New Roman" w:hAnsi="Times New Roman" w:cs="Times New Roman"/>
          <w:sz w:val="24"/>
          <w:szCs w:val="24"/>
        </w:rPr>
        <w:t>.</w:t>
      </w:r>
      <w:r w:rsidR="00F4082A">
        <w:rPr>
          <w:rFonts w:ascii="Times New Roman" w:hAnsi="Times New Roman" w:cs="Times New Roman"/>
          <w:sz w:val="24"/>
          <w:szCs w:val="24"/>
        </w:rPr>
        <w:t xml:space="preserve"> </w:t>
      </w:r>
      <w:r w:rsidR="00F913EB">
        <w:rPr>
          <w:rFonts w:ascii="Times New Roman" w:hAnsi="Times New Roman" w:cs="Times New Roman"/>
          <w:sz w:val="24"/>
          <w:szCs w:val="24"/>
        </w:rPr>
        <w:t>Luckily</w:t>
      </w:r>
      <w:r w:rsidR="006465C9">
        <w:rPr>
          <w:rFonts w:ascii="Times New Roman" w:hAnsi="Times New Roman" w:cs="Times New Roman"/>
          <w:sz w:val="24"/>
          <w:szCs w:val="24"/>
        </w:rPr>
        <w:t xml:space="preserve">, a </w:t>
      </w:r>
      <w:r w:rsidR="00F913EB">
        <w:rPr>
          <w:rFonts w:ascii="Times New Roman" w:hAnsi="Times New Roman" w:cs="Times New Roman"/>
          <w:sz w:val="24"/>
          <w:szCs w:val="24"/>
        </w:rPr>
        <w:t>mathematician</w:t>
      </w:r>
      <w:r w:rsidR="006465C9">
        <w:rPr>
          <w:rFonts w:ascii="Times New Roman" w:hAnsi="Times New Roman" w:cs="Times New Roman"/>
          <w:sz w:val="24"/>
          <w:szCs w:val="24"/>
        </w:rPr>
        <w:t xml:space="preserve"> named Leonh</w:t>
      </w:r>
      <w:r w:rsidR="007D0EEC">
        <w:rPr>
          <w:rFonts w:ascii="Times New Roman" w:hAnsi="Times New Roman" w:cs="Times New Roman"/>
          <w:sz w:val="24"/>
          <w:szCs w:val="24"/>
        </w:rPr>
        <w:t xml:space="preserve">ard Euler discovered a formula </w:t>
      </w:r>
      <w:r w:rsidR="006465C9">
        <w:rPr>
          <w:rFonts w:ascii="Times New Roman" w:hAnsi="Times New Roman" w:cs="Times New Roman"/>
          <w:sz w:val="24"/>
          <w:szCs w:val="24"/>
        </w:rPr>
        <w:t xml:space="preserve">for calculating any Fibonacci </w:t>
      </w:r>
      <w:r w:rsidR="009701C7">
        <w:rPr>
          <w:rFonts w:ascii="Times New Roman" w:hAnsi="Times New Roman" w:cs="Times New Roman"/>
          <w:sz w:val="24"/>
          <w:szCs w:val="24"/>
        </w:rPr>
        <w:t xml:space="preserve">number. </w:t>
      </w:r>
      <w:r w:rsidR="007D0EEC">
        <w:rPr>
          <w:rFonts w:ascii="Times New Roman" w:hAnsi="Times New Roman" w:cs="Times New Roman"/>
          <w:sz w:val="24"/>
          <w:szCs w:val="24"/>
        </w:rPr>
        <w:t xml:space="preserve">This </w:t>
      </w:r>
      <w:r w:rsidR="006465C9">
        <w:rPr>
          <w:rFonts w:ascii="Times New Roman" w:hAnsi="Times New Roman" w:cs="Times New Roman"/>
          <w:sz w:val="24"/>
          <w:szCs w:val="24"/>
        </w:rPr>
        <w:t xml:space="preserve">formula was lost </w:t>
      </w:r>
      <w:r w:rsidR="007D0EEC">
        <w:rPr>
          <w:rFonts w:ascii="Times New Roman" w:hAnsi="Times New Roman" w:cs="Times New Roman"/>
          <w:sz w:val="24"/>
          <w:szCs w:val="24"/>
        </w:rPr>
        <w:t xml:space="preserve">for about 100 years </w:t>
      </w:r>
      <w:r w:rsidR="006465C9">
        <w:rPr>
          <w:rFonts w:ascii="Times New Roman" w:hAnsi="Times New Roman" w:cs="Times New Roman"/>
          <w:sz w:val="24"/>
          <w:szCs w:val="24"/>
        </w:rPr>
        <w:t xml:space="preserve">and </w:t>
      </w:r>
      <w:r w:rsidR="007D0EEC">
        <w:rPr>
          <w:rFonts w:ascii="Times New Roman" w:hAnsi="Times New Roman" w:cs="Times New Roman"/>
          <w:sz w:val="24"/>
          <w:szCs w:val="24"/>
        </w:rPr>
        <w:t xml:space="preserve">was </w:t>
      </w:r>
      <w:r w:rsidR="006465C9">
        <w:rPr>
          <w:rFonts w:ascii="Times New Roman" w:hAnsi="Times New Roman" w:cs="Times New Roman"/>
          <w:sz w:val="24"/>
          <w:szCs w:val="24"/>
        </w:rPr>
        <w:t>rediscovered by another mathematician named Jacques Binet</w:t>
      </w:r>
      <w:r w:rsidR="007D0EEC">
        <w:rPr>
          <w:rFonts w:ascii="Times New Roman" w:hAnsi="Times New Roman" w:cs="Times New Roman"/>
          <w:sz w:val="24"/>
          <w:szCs w:val="24"/>
        </w:rPr>
        <w:t>. The original formula</w:t>
      </w:r>
      <w:r w:rsidR="004B73B1">
        <w:rPr>
          <w:rFonts w:ascii="Times New Roman" w:hAnsi="Times New Roman" w:cs="Times New Roman"/>
          <w:sz w:val="24"/>
          <w:szCs w:val="24"/>
        </w:rPr>
        <w:t>, known as Binet</w:t>
      </w:r>
      <w:r w:rsidR="00F913EB">
        <w:rPr>
          <w:rFonts w:ascii="Times New Roman" w:hAnsi="Times New Roman" w:cs="Times New Roman"/>
          <w:sz w:val="24"/>
          <w:szCs w:val="24"/>
        </w:rPr>
        <w:t>’</w:t>
      </w:r>
      <w:r w:rsidR="004B73B1">
        <w:rPr>
          <w:rFonts w:ascii="Times New Roman" w:hAnsi="Times New Roman" w:cs="Times New Roman"/>
          <w:sz w:val="24"/>
          <w:szCs w:val="24"/>
        </w:rPr>
        <w:t>s formula,</w:t>
      </w:r>
      <w:r w:rsidR="007D0EEC">
        <w:rPr>
          <w:rFonts w:ascii="Times New Roman" w:hAnsi="Times New Roman" w:cs="Times New Roman"/>
          <w:sz w:val="24"/>
          <w:szCs w:val="24"/>
        </w:rPr>
        <w:t xml:space="preserve"> is below.</w:t>
      </w:r>
      <w:r w:rsidR="004B73B1">
        <w:rPr>
          <w:rFonts w:ascii="Times New Roman" w:hAnsi="Times New Roman" w:cs="Times New Roman"/>
          <w:sz w:val="24"/>
          <w:szCs w:val="24"/>
        </w:rPr>
        <w:t xml:space="preserve"> 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E37093" w14:paraId="752E3B8F" w14:textId="77777777" w:rsidTr="00BC4B42">
        <w:tc>
          <w:tcPr>
            <w:tcW w:w="8630" w:type="dxa"/>
          </w:tcPr>
          <w:p w14:paraId="0E77AC47" w14:textId="77777777" w:rsidR="00E37093" w:rsidRDefault="007C5EFC" w:rsidP="00BC4B42">
            <w:pPr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b/>
                <w:sz w:val="24"/>
                <w:szCs w:val="24"/>
              </w:rPr>
              <w:t>Binet’s F</w:t>
            </w:r>
            <w:r w:rsidR="00E37093" w:rsidRPr="00E37093">
              <w:rPr>
                <w:rFonts w:ascii="Times New Roman" w:hAnsi="Times New Roman" w:cs="Times New Roman"/>
                <w:b/>
                <w:sz w:val="24"/>
                <w:szCs w:val="24"/>
              </w:rPr>
              <w:t>ormula</w:t>
            </w:r>
            <w:r w:rsidR="00E37093">
              <w:rPr>
                <w:rFonts w:ascii="Times New Roman" w:hAnsi="Times New Roman" w:cs="Times New Roman"/>
                <w:sz w:val="24"/>
                <w:szCs w:val="24"/>
              </w:rPr>
              <w:t>:</w:t>
            </w:r>
            <w:r w:rsidR="00B63907">
              <w:rPr>
                <w:rFonts w:ascii="Times New Roman" w:hAnsi="Times New Roman" w:cs="Times New Roman"/>
                <w:sz w:val="24"/>
                <w:szCs w:val="24"/>
              </w:rPr>
              <w:t xml:space="preserve"> The nth Fibonacci number is given by the following formula: </w:t>
            </w:r>
          </w:p>
          <w:p w14:paraId="2018DEF6" w14:textId="77777777" w:rsidR="00E37093" w:rsidRPr="00865DAA" w:rsidRDefault="00E47C26" w:rsidP="00BC4B42">
            <w:pPr>
              <w:rPr>
                <w:rFonts w:ascii="Times New Roman" w:hAnsi="Times New Roman" w:cs="Times New Roman"/>
                <w:sz w:val="24"/>
                <w:szCs w:val="24"/>
              </w:rPr>
            </w:pPr>
            <w:r w:rsidRPr="007D0EEC">
              <w:rPr>
                <w:noProof/>
                <w:position w:val="-28"/>
              </w:rPr>
              <w:object w:dxaOrig="2920" w:dyaOrig="1240" w14:anchorId="084D8378">
                <v:shape id="_x0000_i1175" type="#_x0000_t75" alt="" style="width:146.5pt;height:63.25pt;mso-width-percent:0;mso-height-percent:0;mso-width-percent:0;mso-height-percent:0" o:ole="">
                  <v:imagedata r:id="rId269" o:title=""/>
                </v:shape>
                <o:OLEObject Type="Embed" ProgID="Equation.DSMT4" ShapeID="_x0000_i1175" DrawAspect="Content" ObjectID="_1688999097" r:id="rId270"/>
              </w:object>
            </w:r>
          </w:p>
        </w:tc>
      </w:tr>
    </w:tbl>
    <w:p w14:paraId="09AFE5FF" w14:textId="77777777" w:rsidR="00A37910" w:rsidRDefault="00A37910" w:rsidP="00855D6E">
      <w:pPr>
        <w:rPr>
          <w:rFonts w:ascii="Times New Roman" w:hAnsi="Times New Roman" w:cs="Times New Roman"/>
          <w:sz w:val="24"/>
          <w:szCs w:val="24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A05478" w14:paraId="5EBFAA76" w14:textId="77777777" w:rsidTr="00BC4B42">
        <w:tc>
          <w:tcPr>
            <w:tcW w:w="8630" w:type="dxa"/>
          </w:tcPr>
          <w:p w14:paraId="3C1723A8" w14:textId="77777777" w:rsidR="00A05478" w:rsidRPr="00A05478" w:rsidRDefault="00A05478" w:rsidP="00BC4B42"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Binet’s formula is an example of an </w:t>
            </w:r>
            <w:r w:rsidRPr="00A05478">
              <w:rPr>
                <w:rFonts w:ascii="Times New Roman" w:hAnsi="Times New Roman" w:cs="Times New Roman"/>
                <w:b/>
                <w:sz w:val="24"/>
                <w:szCs w:val="24"/>
              </w:rPr>
              <w:t>explicitly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defined sequence. This means that terms of the sequence are not dependent on previous terms.</w:t>
            </w:r>
          </w:p>
        </w:tc>
      </w:tr>
    </w:tbl>
    <w:p w14:paraId="79FB672D" w14:textId="77777777" w:rsidR="00A05478" w:rsidRDefault="00A05478" w:rsidP="00855D6E">
      <w:pPr>
        <w:rPr>
          <w:rFonts w:ascii="Times New Roman" w:hAnsi="Times New Roman" w:cs="Times New Roman"/>
          <w:sz w:val="24"/>
          <w:szCs w:val="24"/>
        </w:rPr>
      </w:pPr>
    </w:p>
    <w:p w14:paraId="3CB22248" w14:textId="77777777" w:rsidR="004B73B1" w:rsidRDefault="00F54299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A</w:t>
      </w:r>
      <w:r w:rsidR="004D1F11">
        <w:rPr>
          <w:rFonts w:ascii="Times New Roman" w:hAnsi="Times New Roman" w:cs="Times New Roman"/>
          <w:sz w:val="24"/>
          <w:szCs w:val="24"/>
        </w:rPr>
        <w:t xml:space="preserve"> somewhat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  <w:r w:rsidR="00A05478">
        <w:rPr>
          <w:rFonts w:ascii="Times New Roman" w:hAnsi="Times New Roman" w:cs="Times New Roman"/>
          <w:sz w:val="24"/>
          <w:szCs w:val="24"/>
        </w:rPr>
        <w:t>more user-f</w:t>
      </w:r>
      <w:r w:rsidR="004B73B1" w:rsidRPr="001B4366">
        <w:rPr>
          <w:rFonts w:ascii="Times New Roman" w:hAnsi="Times New Roman" w:cs="Times New Roman"/>
          <w:sz w:val="24"/>
          <w:szCs w:val="24"/>
        </w:rPr>
        <w:t>riendly</w:t>
      </w:r>
      <w:r w:rsidR="00A05478">
        <w:rPr>
          <w:rFonts w:ascii="Times New Roman" w:hAnsi="Times New Roman" w:cs="Times New Roman"/>
          <w:sz w:val="24"/>
          <w:szCs w:val="24"/>
        </w:rPr>
        <w:t>,</w:t>
      </w:r>
      <w:r w:rsidR="004B73B1" w:rsidRPr="001B4366">
        <w:rPr>
          <w:rFonts w:ascii="Times New Roman" w:hAnsi="Times New Roman" w:cs="Times New Roman"/>
          <w:sz w:val="24"/>
          <w:szCs w:val="24"/>
        </w:rPr>
        <w:t xml:space="preserve"> simplified versi</w:t>
      </w:r>
      <w:r w:rsidR="004D1F11">
        <w:rPr>
          <w:rFonts w:ascii="Times New Roman" w:hAnsi="Times New Roman" w:cs="Times New Roman"/>
          <w:sz w:val="24"/>
          <w:szCs w:val="24"/>
        </w:rPr>
        <w:t>on of Binet’s formula is sometimes</w:t>
      </w:r>
      <w:r w:rsidR="004B73B1" w:rsidRPr="001B4366">
        <w:rPr>
          <w:rFonts w:ascii="Times New Roman" w:hAnsi="Times New Roman" w:cs="Times New Roman"/>
          <w:sz w:val="24"/>
          <w:szCs w:val="24"/>
        </w:rPr>
        <w:t xml:space="preserve"> used ins</w:t>
      </w:r>
      <w:r w:rsidR="004D1F11">
        <w:rPr>
          <w:rFonts w:ascii="Times New Roman" w:hAnsi="Times New Roman" w:cs="Times New Roman"/>
          <w:sz w:val="24"/>
          <w:szCs w:val="24"/>
        </w:rPr>
        <w:t>tead of the one above.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A05478" w14:paraId="1046FB81" w14:textId="77777777" w:rsidTr="00BC4B42">
        <w:tc>
          <w:tcPr>
            <w:tcW w:w="8630" w:type="dxa"/>
          </w:tcPr>
          <w:p w14:paraId="18DA0497" w14:textId="77777777" w:rsidR="00B63907" w:rsidRPr="002364A4" w:rsidRDefault="00B63907" w:rsidP="00B63907">
            <w:pPr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b/>
                <w:sz w:val="24"/>
                <w:szCs w:val="24"/>
              </w:rPr>
              <w:lastRenderedPageBreak/>
              <w:t>Binet’s Simplified F</w:t>
            </w:r>
            <w:r w:rsidRPr="00B63907">
              <w:rPr>
                <w:rFonts w:ascii="Times New Roman" w:hAnsi="Times New Roman" w:cs="Times New Roman"/>
                <w:b/>
                <w:sz w:val="24"/>
                <w:szCs w:val="24"/>
              </w:rPr>
              <w:t>ormula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: The nth Fibonacci number is given by the following formula: </w:t>
            </w:r>
          </w:p>
          <w:p w14:paraId="7EEEE5ED" w14:textId="77777777" w:rsidR="00A05478" w:rsidRDefault="00E47C26" w:rsidP="00B63907">
            <w:r w:rsidRPr="00DA13D1">
              <w:rPr>
                <w:noProof/>
                <w:position w:val="-86"/>
              </w:rPr>
              <w:object w:dxaOrig="1960" w:dyaOrig="1840" w14:anchorId="20B94CE4">
                <v:shape id="_x0000_i1174" type="#_x0000_t75" alt="" style="width:98.3pt;height:93.3pt;mso-width-percent:0;mso-height-percent:0;mso-width-percent:0;mso-height-percent:0" o:ole="">
                  <v:imagedata r:id="rId271" o:title=""/>
                </v:shape>
                <o:OLEObject Type="Embed" ProgID="Equation.DSMT4" ShapeID="_x0000_i1174" DrawAspect="Content" ObjectID="_1688999098" r:id="rId272"/>
              </w:object>
            </w:r>
          </w:p>
          <w:p w14:paraId="2DF7A378" w14:textId="77777777" w:rsidR="00B63907" w:rsidRPr="00B63907" w:rsidRDefault="00B63907" w:rsidP="00BC4B42">
            <w:pPr>
              <w:rPr>
                <w:rFonts w:ascii="Times New Roman" w:hAnsi="Times New Roman" w:cs="Times New Roman"/>
                <w:i/>
                <w:sz w:val="24"/>
                <w:szCs w:val="24"/>
              </w:rPr>
            </w:pPr>
            <w:r w:rsidRPr="00B63907">
              <w:rPr>
                <w:rFonts w:ascii="Times New Roman" w:hAnsi="Times New Roman" w:cs="Times New Roman"/>
                <w:i/>
                <w:sz w:val="24"/>
                <w:szCs w:val="24"/>
              </w:rPr>
              <w:t xml:space="preserve">Note: The symbol </w:t>
            </w:r>
            <w:r w:rsidR="00E47C26" w:rsidRPr="00E47C26">
              <w:rPr>
                <w:rFonts w:ascii="Times New Roman" w:hAnsi="Times New Roman" w:cs="Times New Roman"/>
                <w:i/>
                <w:noProof/>
                <w:position w:val="-14"/>
                <w:sz w:val="24"/>
                <w:szCs w:val="24"/>
              </w:rPr>
              <w:object w:dxaOrig="380" w:dyaOrig="400" w14:anchorId="7FC78670">
                <v:shape id="_x0000_i1173" type="#_x0000_t75" alt="" style="width:18.8pt;height:20.05pt;mso-width-percent:0;mso-height-percent:0;mso-width-percent:0;mso-height-percent:0" o:ole="">
                  <v:imagedata r:id="rId273" o:title=""/>
                </v:shape>
                <o:OLEObject Type="Embed" ProgID="Equation.DSMT4" ShapeID="_x0000_i1173" DrawAspect="Content" ObjectID="_1688999099" r:id="rId274"/>
              </w:object>
            </w:r>
            <w:r w:rsidR="00BC4B42">
              <w:rPr>
                <w:rFonts w:ascii="Times New Roman" w:hAnsi="Times New Roman" w:cs="Times New Roman"/>
                <w:i/>
                <w:sz w:val="24"/>
                <w:szCs w:val="24"/>
              </w:rPr>
              <w:t xml:space="preserve"> means “round to the near</w:t>
            </w:r>
            <w:r w:rsidR="0000445E">
              <w:rPr>
                <w:rFonts w:ascii="Times New Roman" w:hAnsi="Times New Roman" w:cs="Times New Roman"/>
                <w:i/>
                <w:sz w:val="24"/>
                <w:szCs w:val="24"/>
              </w:rPr>
              <w:t>est</w:t>
            </w:r>
            <w:r w:rsidRPr="00B63907">
              <w:rPr>
                <w:rFonts w:ascii="Times New Roman" w:hAnsi="Times New Roman" w:cs="Times New Roman"/>
                <w:i/>
                <w:sz w:val="24"/>
                <w:szCs w:val="24"/>
              </w:rPr>
              <w:t xml:space="preserve"> integer</w:t>
            </w:r>
            <w:r w:rsidR="00BC4B42">
              <w:rPr>
                <w:rFonts w:ascii="Times New Roman" w:hAnsi="Times New Roman" w:cs="Times New Roman"/>
                <w:i/>
                <w:sz w:val="24"/>
                <w:szCs w:val="24"/>
              </w:rPr>
              <w:t>.</w:t>
            </w:r>
            <w:r>
              <w:rPr>
                <w:rFonts w:ascii="Times New Roman" w:hAnsi="Times New Roman" w:cs="Times New Roman"/>
                <w:i/>
                <w:sz w:val="24"/>
                <w:szCs w:val="24"/>
              </w:rPr>
              <w:t>”</w:t>
            </w:r>
          </w:p>
        </w:tc>
      </w:tr>
    </w:tbl>
    <w:p w14:paraId="0E2B2D3A" w14:textId="77777777" w:rsidR="001B4366" w:rsidRPr="0068520C" w:rsidRDefault="001B4366" w:rsidP="0000445E">
      <w:pPr>
        <w:rPr>
          <w:rFonts w:ascii="Times New Roman" w:hAnsi="Times New Roman" w:cs="Times New Roman"/>
          <w:sz w:val="24"/>
          <w:szCs w:val="24"/>
        </w:rPr>
      </w:pPr>
    </w:p>
    <w:p w14:paraId="2972C7BD" w14:textId="77777777" w:rsidR="0068520C" w:rsidRDefault="0068520C" w:rsidP="0000445E">
      <w:pPr>
        <w:rPr>
          <w:rFonts w:ascii="Times New Roman" w:hAnsi="Times New Roman" w:cs="Times New Roman"/>
          <w:b/>
          <w:bCs/>
          <w:sz w:val="24"/>
          <w:szCs w:val="24"/>
        </w:rPr>
      </w:pPr>
      <w:r w:rsidRPr="0068520C">
        <w:rPr>
          <w:rFonts w:ascii="Times New Roman" w:hAnsi="Times New Roman" w:cs="Times New Roman"/>
          <w:b/>
          <w:sz w:val="24"/>
          <w:szCs w:val="24"/>
        </w:rPr>
        <w:t xml:space="preserve">Example 10.4.2: Finding </w:t>
      </w:r>
      <w:r w:rsidR="00E47C26" w:rsidRPr="00E47C26">
        <w:rPr>
          <w:rFonts w:ascii="Times New Roman" w:hAnsi="Times New Roman" w:cs="Times New Roman"/>
          <w:b/>
          <w:bCs/>
          <w:noProof/>
          <w:position w:val="-12"/>
          <w:sz w:val="24"/>
          <w:szCs w:val="24"/>
        </w:rPr>
        <w:object w:dxaOrig="320" w:dyaOrig="360" w14:anchorId="247D7F0F">
          <v:shape id="_x0000_i1172" type="#_x0000_t75" alt="" style="width:15.65pt;height:18.15pt;mso-width-percent:0;mso-height-percent:0;mso-width-percent:0;mso-height-percent:0" o:ole="">
            <v:imagedata r:id="rId275" o:title=""/>
          </v:shape>
          <o:OLEObject Type="Embed" ProgID="Equation.DSMT4" ShapeID="_x0000_i1172" DrawAspect="Content" ObjectID="_1688999100" r:id="rId276"/>
        </w:object>
      </w:r>
      <w:r w:rsidRPr="0068520C">
        <w:rPr>
          <w:rFonts w:ascii="Times New Roman" w:hAnsi="Times New Roman" w:cs="Times New Roman"/>
          <w:b/>
          <w:bCs/>
          <w:sz w:val="24"/>
          <w:szCs w:val="24"/>
        </w:rPr>
        <w:t xml:space="preserve"> Explicitly</w:t>
      </w:r>
    </w:p>
    <w:p w14:paraId="336563F2" w14:textId="77777777" w:rsidR="00116F67" w:rsidRDefault="00116F67" w:rsidP="0000445E">
      <w:pPr>
        <w:rPr>
          <w:rFonts w:ascii="Times New Roman" w:hAnsi="Times New Roman" w:cs="Times New Roman"/>
          <w:bCs/>
          <w:sz w:val="24"/>
          <w:szCs w:val="24"/>
        </w:rPr>
      </w:pPr>
      <w:r w:rsidRPr="00116F67">
        <w:rPr>
          <w:rFonts w:ascii="Times New Roman" w:hAnsi="Times New Roman" w:cs="Times New Roman"/>
          <w:bCs/>
          <w:sz w:val="24"/>
          <w:szCs w:val="24"/>
        </w:rPr>
        <w:tab/>
        <w:t xml:space="preserve">Find the value of </w:t>
      </w:r>
      <w:r w:rsidR="00E47C26" w:rsidRPr="00E47C26">
        <w:rPr>
          <w:rFonts w:ascii="Times New Roman" w:hAnsi="Times New Roman" w:cs="Times New Roman"/>
          <w:bCs/>
          <w:noProof/>
          <w:position w:val="-12"/>
          <w:sz w:val="24"/>
          <w:szCs w:val="24"/>
        </w:rPr>
        <w:object w:dxaOrig="320" w:dyaOrig="360" w14:anchorId="7D802C66">
          <v:shape id="_x0000_i1171" type="#_x0000_t75" alt="" style="width:15.65pt;height:18.15pt;mso-width-percent:0;mso-height-percent:0;mso-width-percent:0;mso-height-percent:0" o:ole="">
            <v:imagedata r:id="rId275" o:title=""/>
          </v:shape>
          <o:OLEObject Type="Embed" ProgID="Equation.DSMT4" ShapeID="_x0000_i1171" DrawAspect="Content" ObjectID="_1688999101" r:id="rId277"/>
        </w:object>
      </w:r>
      <w:r w:rsidRPr="00116F67">
        <w:rPr>
          <w:rFonts w:ascii="Times New Roman" w:hAnsi="Times New Roman" w:cs="Times New Roman"/>
          <w:bCs/>
          <w:sz w:val="24"/>
          <w:szCs w:val="24"/>
        </w:rPr>
        <w:t xml:space="preserve"> using Binet’</w:t>
      </w:r>
      <w:r w:rsidR="00A90CD6">
        <w:rPr>
          <w:rFonts w:ascii="Times New Roman" w:hAnsi="Times New Roman" w:cs="Times New Roman"/>
          <w:bCs/>
          <w:sz w:val="24"/>
          <w:szCs w:val="24"/>
        </w:rPr>
        <w:t>s s</w:t>
      </w:r>
      <w:r w:rsidRPr="00116F67">
        <w:rPr>
          <w:rFonts w:ascii="Times New Roman" w:hAnsi="Times New Roman" w:cs="Times New Roman"/>
          <w:bCs/>
          <w:sz w:val="24"/>
          <w:szCs w:val="24"/>
        </w:rPr>
        <w:t>implified formula.</w:t>
      </w:r>
    </w:p>
    <w:p w14:paraId="53B7FCED" w14:textId="77777777" w:rsidR="009701C7" w:rsidRDefault="009701C7" w:rsidP="0000445E">
      <w:pPr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ab/>
      </w:r>
      <w:r w:rsidR="00E47C26" w:rsidRPr="00DA13D1">
        <w:rPr>
          <w:noProof/>
          <w:position w:val="-86"/>
        </w:rPr>
        <w:object w:dxaOrig="5860" w:dyaOrig="1840" w14:anchorId="39344FF9">
          <v:shape id="_x0000_i1170" type="#_x0000_t75" alt="" style="width:293.65pt;height:93.3pt;mso-width-percent:0;mso-height-percent:0;mso-width-percent:0;mso-height-percent:0" o:ole="">
            <v:imagedata r:id="rId278" o:title=""/>
          </v:shape>
          <o:OLEObject Type="Embed" ProgID="Equation.DSMT4" ShapeID="_x0000_i1170" DrawAspect="Content" ObjectID="_1688999102" r:id="rId279"/>
        </w:object>
      </w:r>
    </w:p>
    <w:p w14:paraId="546EEAE9" w14:textId="77777777" w:rsidR="00116F67" w:rsidRDefault="00116F67" w:rsidP="0000445E">
      <w:pPr>
        <w:rPr>
          <w:rFonts w:ascii="Times New Roman" w:hAnsi="Times New Roman" w:cs="Times New Roman"/>
          <w:b/>
          <w:bCs/>
          <w:sz w:val="24"/>
          <w:szCs w:val="24"/>
        </w:rPr>
      </w:pPr>
      <w:r w:rsidRPr="003005A5">
        <w:rPr>
          <w:rFonts w:ascii="Times New Roman" w:hAnsi="Times New Roman" w:cs="Times New Roman"/>
          <w:b/>
          <w:bCs/>
          <w:sz w:val="24"/>
          <w:szCs w:val="24"/>
        </w:rPr>
        <w:tab/>
      </w:r>
      <w:r w:rsidR="003005A5" w:rsidRPr="003005A5">
        <w:rPr>
          <w:rFonts w:ascii="Times New Roman" w:hAnsi="Times New Roman" w:cs="Times New Roman"/>
          <w:b/>
          <w:bCs/>
          <w:sz w:val="24"/>
          <w:szCs w:val="24"/>
        </w:rPr>
        <w:t xml:space="preserve">Figure 10.4.1: Calculator Work for </w:t>
      </w:r>
      <w:r w:rsidR="00E47C26" w:rsidRPr="00E47C26">
        <w:rPr>
          <w:rFonts w:ascii="Times New Roman" w:hAnsi="Times New Roman" w:cs="Times New Roman"/>
          <w:b/>
          <w:bCs/>
          <w:noProof/>
          <w:position w:val="-12"/>
          <w:sz w:val="24"/>
          <w:szCs w:val="24"/>
        </w:rPr>
        <w:object w:dxaOrig="320" w:dyaOrig="360" w14:anchorId="26ECD44E">
          <v:shape id="_x0000_i1169" type="#_x0000_t75" alt="" style="width:15.65pt;height:18.15pt;mso-width-percent:0;mso-height-percent:0;mso-width-percent:0;mso-height-percent:0" o:ole="">
            <v:imagedata r:id="rId275" o:title=""/>
          </v:shape>
          <o:OLEObject Type="Embed" ProgID="Equation.DSMT4" ShapeID="_x0000_i1169" DrawAspect="Content" ObjectID="_1688999103" r:id="rId280"/>
        </w:object>
      </w:r>
    </w:p>
    <w:p w14:paraId="3E36CC2E" w14:textId="77777777" w:rsidR="003005A5" w:rsidRPr="003005A5" w:rsidRDefault="003005A5" w:rsidP="0000445E">
      <w:pPr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bCs/>
          <w:sz w:val="24"/>
          <w:szCs w:val="24"/>
        </w:rPr>
        <w:tab/>
      </w:r>
      <w:r w:rsidR="00A04526" w:rsidRPr="00A04526">
        <w:rPr>
          <w:rFonts w:ascii="Times New Roman" w:hAnsi="Times New Roman" w:cs="Times New Roman"/>
          <w:b/>
          <w:bCs/>
          <w:noProof/>
          <w:sz w:val="24"/>
          <w:szCs w:val="24"/>
        </w:rPr>
        <w:drawing>
          <wp:inline distT="0" distB="0" distL="0" distR="0" wp14:anchorId="66998DCC" wp14:editId="2BE1C6AB">
            <wp:extent cx="2491740" cy="1872674"/>
            <wp:effectExtent l="0" t="0" r="3810" b="0"/>
            <wp:docPr id="59" name="Picture 5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281"/>
                    <a:stretch>
                      <a:fillRect/>
                    </a:stretch>
                  </pic:blipFill>
                  <pic:spPr>
                    <a:xfrm>
                      <a:off x="0" y="0"/>
                      <a:ext cx="2511870" cy="1887802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5743CAE4" w14:textId="77777777" w:rsidR="009701C7" w:rsidRDefault="009701C7" w:rsidP="00855D6E">
      <w:pPr>
        <w:rPr>
          <w:rFonts w:ascii="Times New Roman" w:hAnsi="Times New Roman" w:cs="Times New Roman"/>
          <w:b/>
          <w:bCs/>
          <w:sz w:val="24"/>
          <w:szCs w:val="24"/>
        </w:rPr>
      </w:pPr>
    </w:p>
    <w:p w14:paraId="5ECB5FEC" w14:textId="77777777" w:rsidR="0000445E" w:rsidRDefault="00EA0FA6" w:rsidP="00855D6E">
      <w:pPr>
        <w:rPr>
          <w:rFonts w:ascii="Times New Roman" w:hAnsi="Times New Roman" w:cs="Times New Roman"/>
          <w:bCs/>
          <w:sz w:val="24"/>
          <w:szCs w:val="24"/>
        </w:rPr>
      </w:pPr>
      <w:r w:rsidRPr="0000445E">
        <w:rPr>
          <w:rFonts w:ascii="Times New Roman" w:hAnsi="Times New Roman" w:cs="Times New Roman"/>
          <w:b/>
          <w:bCs/>
          <w:sz w:val="24"/>
          <w:szCs w:val="24"/>
        </w:rPr>
        <w:t xml:space="preserve">Example </w:t>
      </w:r>
      <w:r w:rsidR="00471A18" w:rsidRPr="0000445E">
        <w:rPr>
          <w:rFonts w:ascii="Times New Roman" w:hAnsi="Times New Roman" w:cs="Times New Roman"/>
          <w:b/>
          <w:bCs/>
          <w:sz w:val="24"/>
          <w:szCs w:val="24"/>
        </w:rPr>
        <w:t>10</w:t>
      </w:r>
      <w:r w:rsidR="00116F67">
        <w:rPr>
          <w:rFonts w:ascii="Times New Roman" w:hAnsi="Times New Roman" w:cs="Times New Roman"/>
          <w:b/>
          <w:bCs/>
          <w:sz w:val="24"/>
          <w:szCs w:val="24"/>
        </w:rPr>
        <w:t>.4.3</w:t>
      </w:r>
      <w:r w:rsidR="0000445E" w:rsidRPr="0000445E">
        <w:rPr>
          <w:rFonts w:ascii="Times New Roman" w:hAnsi="Times New Roman" w:cs="Times New Roman"/>
          <w:b/>
          <w:bCs/>
          <w:sz w:val="24"/>
          <w:szCs w:val="24"/>
        </w:rPr>
        <w:t>:</w:t>
      </w:r>
      <w:r w:rsidR="0000445E" w:rsidRPr="0000445E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="0000445E" w:rsidRPr="00B0747D">
        <w:rPr>
          <w:rFonts w:ascii="Times New Roman" w:hAnsi="Times New Roman" w:cs="Times New Roman"/>
          <w:b/>
          <w:sz w:val="24"/>
          <w:szCs w:val="24"/>
        </w:rPr>
        <w:t>Findi</w:t>
      </w:r>
      <w:r w:rsidR="0000445E">
        <w:rPr>
          <w:rFonts w:ascii="Times New Roman" w:hAnsi="Times New Roman" w:cs="Times New Roman"/>
          <w:b/>
          <w:sz w:val="24"/>
          <w:szCs w:val="24"/>
        </w:rPr>
        <w:t xml:space="preserve">ng </w:t>
      </w:r>
      <w:r w:rsidR="00E47C26" w:rsidRPr="00E47C26">
        <w:rPr>
          <w:rFonts w:ascii="Times New Roman" w:hAnsi="Times New Roman" w:cs="Times New Roman"/>
          <w:bCs/>
          <w:i/>
          <w:noProof/>
          <w:position w:val="-12"/>
          <w:sz w:val="24"/>
          <w:szCs w:val="24"/>
        </w:rPr>
        <w:object w:dxaOrig="320" w:dyaOrig="360" w14:anchorId="0F8F55C1">
          <v:shape id="_x0000_i1168" type="#_x0000_t75" alt="" style="width:16.3pt;height:18.15pt;mso-width-percent:0;mso-height-percent:0;mso-width-percent:0;mso-height-percent:0" o:ole="">
            <v:imagedata r:id="rId282" o:title=""/>
          </v:shape>
          <o:OLEObject Type="Embed" ProgID="Equation.DSMT4" ShapeID="_x0000_i1168" DrawAspect="Content" ObjectID="_1688999104" r:id="rId283"/>
        </w:object>
      </w:r>
      <w:r w:rsidR="0068520C">
        <w:rPr>
          <w:rFonts w:ascii="Times New Roman" w:hAnsi="Times New Roman" w:cs="Times New Roman"/>
          <w:bCs/>
          <w:i/>
          <w:sz w:val="24"/>
          <w:szCs w:val="24"/>
        </w:rPr>
        <w:t xml:space="preserve"> </w:t>
      </w:r>
      <w:r w:rsidR="0000445E">
        <w:rPr>
          <w:rFonts w:ascii="Times New Roman" w:hAnsi="Times New Roman" w:cs="Times New Roman"/>
          <w:b/>
          <w:sz w:val="24"/>
          <w:szCs w:val="24"/>
        </w:rPr>
        <w:t>Explicitly</w:t>
      </w:r>
    </w:p>
    <w:p w14:paraId="3B2BCB6F" w14:textId="77777777" w:rsidR="00A37910" w:rsidRDefault="00EA0FA6" w:rsidP="0068520C">
      <w:pPr>
        <w:ind w:firstLine="720"/>
        <w:rPr>
          <w:rFonts w:ascii="Times New Roman" w:hAnsi="Times New Roman" w:cs="Times New Roman"/>
          <w:sz w:val="24"/>
          <w:szCs w:val="24"/>
        </w:rPr>
      </w:pPr>
      <w:r w:rsidRPr="0062607F">
        <w:rPr>
          <w:rFonts w:ascii="Times New Roman" w:hAnsi="Times New Roman" w:cs="Times New Roman"/>
          <w:bCs/>
          <w:sz w:val="24"/>
          <w:szCs w:val="24"/>
        </w:rPr>
        <w:t xml:space="preserve">Find the value of </w:t>
      </w:r>
      <w:r w:rsidR="00E47C26" w:rsidRPr="00E47C26">
        <w:rPr>
          <w:rFonts w:ascii="Times New Roman" w:hAnsi="Times New Roman" w:cs="Times New Roman"/>
          <w:bCs/>
          <w:i/>
          <w:noProof/>
          <w:position w:val="-12"/>
          <w:sz w:val="24"/>
          <w:szCs w:val="24"/>
        </w:rPr>
        <w:object w:dxaOrig="320" w:dyaOrig="360" w14:anchorId="08D99978">
          <v:shape id="_x0000_i1167" type="#_x0000_t75" alt="" style="width:16.3pt;height:18.15pt;mso-width-percent:0;mso-height-percent:0;mso-width-percent:0;mso-height-percent:0" o:ole="">
            <v:imagedata r:id="rId284" o:title=""/>
          </v:shape>
          <o:OLEObject Type="Embed" ProgID="Equation.DSMT4" ShapeID="_x0000_i1167" DrawAspect="Content" ObjectID="_1688999105" r:id="rId285"/>
        </w:object>
      </w:r>
      <w:r w:rsidR="0068520C">
        <w:rPr>
          <w:rFonts w:ascii="Times New Roman" w:hAnsi="Times New Roman" w:cs="Times New Roman"/>
          <w:bCs/>
          <w:i/>
          <w:sz w:val="24"/>
          <w:szCs w:val="24"/>
        </w:rPr>
        <w:t xml:space="preserve"> </w:t>
      </w:r>
      <w:r w:rsidR="00F431A9" w:rsidRPr="00F431A9">
        <w:rPr>
          <w:rFonts w:ascii="Times New Roman" w:hAnsi="Times New Roman" w:cs="Times New Roman"/>
          <w:bCs/>
          <w:sz w:val="24"/>
          <w:szCs w:val="24"/>
        </w:rPr>
        <w:t xml:space="preserve">using </w:t>
      </w:r>
      <w:r w:rsidR="00F431A9" w:rsidRPr="002364A4">
        <w:rPr>
          <w:rFonts w:ascii="Times New Roman" w:hAnsi="Times New Roman" w:cs="Times New Roman"/>
          <w:sz w:val="24"/>
          <w:szCs w:val="24"/>
        </w:rPr>
        <w:t>Bi</w:t>
      </w:r>
      <w:r w:rsidR="00A90CD6">
        <w:rPr>
          <w:rFonts w:ascii="Times New Roman" w:hAnsi="Times New Roman" w:cs="Times New Roman"/>
          <w:sz w:val="24"/>
          <w:szCs w:val="24"/>
        </w:rPr>
        <w:t>net’s s</w:t>
      </w:r>
      <w:r w:rsidR="00F431A9" w:rsidRPr="002364A4">
        <w:rPr>
          <w:rFonts w:ascii="Times New Roman" w:hAnsi="Times New Roman" w:cs="Times New Roman"/>
          <w:sz w:val="24"/>
          <w:szCs w:val="24"/>
        </w:rPr>
        <w:t>implified formula</w:t>
      </w:r>
      <w:r w:rsidR="00F431A9">
        <w:rPr>
          <w:rFonts w:ascii="Times New Roman" w:hAnsi="Times New Roman" w:cs="Times New Roman"/>
          <w:sz w:val="24"/>
          <w:szCs w:val="24"/>
        </w:rPr>
        <w:t>.</w:t>
      </w:r>
    </w:p>
    <w:p w14:paraId="1A282DFA" w14:textId="77777777" w:rsidR="00F431A9" w:rsidRDefault="00F431A9" w:rsidP="00855D6E">
      <w:r>
        <w:rPr>
          <w:rFonts w:ascii="Times New Roman" w:hAnsi="Times New Roman" w:cs="Times New Roman"/>
          <w:sz w:val="24"/>
          <w:szCs w:val="24"/>
        </w:rPr>
        <w:lastRenderedPageBreak/>
        <w:tab/>
      </w:r>
      <w:r w:rsidR="00E47C26" w:rsidRPr="00DA13D1">
        <w:rPr>
          <w:noProof/>
          <w:position w:val="-86"/>
        </w:rPr>
        <w:object w:dxaOrig="6340" w:dyaOrig="1840" w14:anchorId="1EE14798">
          <v:shape id="_x0000_i1166" type="#_x0000_t75" alt="" style="width:318.7pt;height:93.3pt;mso-width-percent:0;mso-height-percent:0;mso-width-percent:0;mso-height-percent:0" o:ole="">
            <v:imagedata r:id="rId286" o:title=""/>
          </v:shape>
          <o:OLEObject Type="Embed" ProgID="Equation.DSMT4" ShapeID="_x0000_i1166" DrawAspect="Content" ObjectID="_1688999106" r:id="rId287"/>
        </w:object>
      </w:r>
    </w:p>
    <w:p w14:paraId="1278A2B2" w14:textId="77777777" w:rsidR="00677BC1" w:rsidRPr="00A04526" w:rsidRDefault="00677BC1" w:rsidP="00855D6E">
      <w:pPr>
        <w:rPr>
          <w:rFonts w:ascii="Times New Roman" w:hAnsi="Times New Roman" w:cs="Times New Roman"/>
          <w:bCs/>
          <w:sz w:val="24"/>
          <w:szCs w:val="24"/>
        </w:rPr>
      </w:pPr>
      <w:r w:rsidRPr="00677BC1">
        <w:rPr>
          <w:rFonts w:ascii="Times New Roman" w:hAnsi="Times New Roman" w:cs="Times New Roman"/>
          <w:b/>
          <w:sz w:val="24"/>
          <w:szCs w:val="24"/>
        </w:rPr>
        <w:tab/>
        <w:t xml:space="preserve">Figure 10.4.2: Calculator Work for </w:t>
      </w:r>
      <w:r w:rsidR="00E47C26" w:rsidRPr="00E47C26">
        <w:rPr>
          <w:rFonts w:ascii="Times New Roman" w:hAnsi="Times New Roman" w:cs="Times New Roman"/>
          <w:bCs/>
          <w:i/>
          <w:noProof/>
          <w:position w:val="-12"/>
          <w:sz w:val="24"/>
          <w:szCs w:val="24"/>
        </w:rPr>
        <w:object w:dxaOrig="320" w:dyaOrig="360" w14:anchorId="43845222">
          <v:shape id="_x0000_i1165" type="#_x0000_t75" alt="" style="width:16.3pt;height:18.15pt;mso-width-percent:0;mso-height-percent:0;mso-width-percent:0;mso-height-percent:0" o:ole="">
            <v:imagedata r:id="rId288" o:title=""/>
          </v:shape>
          <o:OLEObject Type="Embed" ProgID="Equation.DSMT4" ShapeID="_x0000_i1165" DrawAspect="Content" ObjectID="_1688999107" r:id="rId289"/>
        </w:object>
      </w:r>
    </w:p>
    <w:p w14:paraId="39063618" w14:textId="77777777" w:rsidR="00677BC1" w:rsidRDefault="00A04526" w:rsidP="00855D6E">
      <w:pPr>
        <w:rPr>
          <w:rFonts w:ascii="Times New Roman" w:hAnsi="Times New Roman" w:cs="Times New Roman"/>
          <w:bCs/>
          <w:sz w:val="24"/>
          <w:szCs w:val="24"/>
        </w:rPr>
      </w:pPr>
      <w:r>
        <w:rPr>
          <w:rFonts w:ascii="Times New Roman" w:hAnsi="Times New Roman" w:cs="Times New Roman"/>
          <w:bCs/>
          <w:sz w:val="24"/>
          <w:szCs w:val="24"/>
        </w:rPr>
        <w:tab/>
      </w:r>
      <w:r w:rsidRPr="00A04526">
        <w:rPr>
          <w:rFonts w:ascii="Times New Roman" w:hAnsi="Times New Roman" w:cs="Times New Roman"/>
          <w:bCs/>
          <w:noProof/>
          <w:sz w:val="24"/>
          <w:szCs w:val="24"/>
        </w:rPr>
        <w:drawing>
          <wp:inline distT="0" distB="0" distL="0" distR="0" wp14:anchorId="464FB9DE" wp14:editId="7B9A597A">
            <wp:extent cx="2534752" cy="1905000"/>
            <wp:effectExtent l="0" t="0" r="0" b="0"/>
            <wp:docPr id="162" name="Picture 16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290"/>
                    <a:stretch>
                      <a:fillRect/>
                    </a:stretch>
                  </pic:blipFill>
                  <pic:spPr>
                    <a:xfrm>
                      <a:off x="0" y="0"/>
                      <a:ext cx="2547070" cy="191425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E560FBC" w14:textId="77777777" w:rsidR="00677BC1" w:rsidRDefault="00677BC1" w:rsidP="00677BC1">
      <w:pPr>
        <w:rPr>
          <w:rFonts w:ascii="Times New Roman" w:hAnsi="Times New Roman" w:cs="Times New Roman"/>
          <w:bCs/>
          <w:sz w:val="24"/>
          <w:szCs w:val="24"/>
        </w:rPr>
      </w:pPr>
      <w:r w:rsidRPr="0000445E">
        <w:rPr>
          <w:rFonts w:ascii="Times New Roman" w:hAnsi="Times New Roman" w:cs="Times New Roman"/>
          <w:b/>
          <w:bCs/>
          <w:sz w:val="24"/>
          <w:szCs w:val="24"/>
        </w:rPr>
        <w:t>Example 10</w:t>
      </w:r>
      <w:r>
        <w:rPr>
          <w:rFonts w:ascii="Times New Roman" w:hAnsi="Times New Roman" w:cs="Times New Roman"/>
          <w:b/>
          <w:bCs/>
          <w:sz w:val="24"/>
          <w:szCs w:val="24"/>
        </w:rPr>
        <w:t>.4.4</w:t>
      </w:r>
      <w:r w:rsidRPr="0000445E">
        <w:rPr>
          <w:rFonts w:ascii="Times New Roman" w:hAnsi="Times New Roman" w:cs="Times New Roman"/>
          <w:b/>
          <w:bCs/>
          <w:sz w:val="24"/>
          <w:szCs w:val="24"/>
        </w:rPr>
        <w:t>:</w:t>
      </w:r>
      <w:r w:rsidRPr="0000445E">
        <w:rPr>
          <w:rFonts w:ascii="Times New Roman" w:hAnsi="Times New Roman" w:cs="Times New Roman"/>
          <w:b/>
          <w:sz w:val="24"/>
          <w:szCs w:val="24"/>
        </w:rPr>
        <w:t xml:space="preserve"> </w:t>
      </w:r>
      <w:r w:rsidRPr="00B0747D">
        <w:rPr>
          <w:rFonts w:ascii="Times New Roman" w:hAnsi="Times New Roman" w:cs="Times New Roman"/>
          <w:b/>
          <w:sz w:val="24"/>
          <w:szCs w:val="24"/>
        </w:rPr>
        <w:t>Findi</w:t>
      </w:r>
      <w:r>
        <w:rPr>
          <w:rFonts w:ascii="Times New Roman" w:hAnsi="Times New Roman" w:cs="Times New Roman"/>
          <w:b/>
          <w:sz w:val="24"/>
          <w:szCs w:val="24"/>
        </w:rPr>
        <w:t xml:space="preserve">ng </w:t>
      </w:r>
      <w:r w:rsidR="00E47C26" w:rsidRPr="00E47C26">
        <w:rPr>
          <w:rFonts w:ascii="Times New Roman" w:hAnsi="Times New Roman" w:cs="Times New Roman"/>
          <w:bCs/>
          <w:i/>
          <w:noProof/>
          <w:position w:val="-12"/>
          <w:sz w:val="24"/>
          <w:szCs w:val="24"/>
        </w:rPr>
        <w:object w:dxaOrig="340" w:dyaOrig="360" w14:anchorId="6B67A9BC">
          <v:shape id="_x0000_i1164" type="#_x0000_t75" alt="" style="width:17.55pt;height:18.15pt;mso-width-percent:0;mso-height-percent:0;mso-width-percent:0;mso-height-percent:0" o:ole="">
            <v:imagedata r:id="rId291" o:title=""/>
          </v:shape>
          <o:OLEObject Type="Embed" ProgID="Equation.DSMT4" ShapeID="_x0000_i1164" DrawAspect="Content" ObjectID="_1688999108" r:id="rId292"/>
        </w:object>
      </w:r>
      <w:r>
        <w:rPr>
          <w:rFonts w:ascii="Times New Roman" w:hAnsi="Times New Roman" w:cs="Times New Roman"/>
          <w:bCs/>
          <w:i/>
          <w:sz w:val="24"/>
          <w:szCs w:val="24"/>
        </w:rPr>
        <w:t xml:space="preserve"> </w:t>
      </w:r>
      <w:r>
        <w:rPr>
          <w:rFonts w:ascii="Times New Roman" w:hAnsi="Times New Roman" w:cs="Times New Roman"/>
          <w:b/>
          <w:sz w:val="24"/>
          <w:szCs w:val="24"/>
        </w:rPr>
        <w:t>Explicitly</w:t>
      </w:r>
    </w:p>
    <w:p w14:paraId="06A6710C" w14:textId="77777777" w:rsidR="00677BC1" w:rsidRDefault="00677BC1" w:rsidP="00677BC1">
      <w:pPr>
        <w:ind w:firstLine="720"/>
        <w:rPr>
          <w:rFonts w:ascii="Times New Roman" w:hAnsi="Times New Roman" w:cs="Times New Roman"/>
          <w:sz w:val="24"/>
          <w:szCs w:val="24"/>
        </w:rPr>
      </w:pPr>
      <w:r w:rsidRPr="0062607F">
        <w:rPr>
          <w:rFonts w:ascii="Times New Roman" w:hAnsi="Times New Roman" w:cs="Times New Roman"/>
          <w:bCs/>
          <w:sz w:val="24"/>
          <w:szCs w:val="24"/>
        </w:rPr>
        <w:t xml:space="preserve">Find the value of </w:t>
      </w:r>
      <w:r w:rsidR="00E47C26" w:rsidRPr="00E47C26">
        <w:rPr>
          <w:rFonts w:ascii="Times New Roman" w:hAnsi="Times New Roman" w:cs="Times New Roman"/>
          <w:bCs/>
          <w:i/>
          <w:noProof/>
          <w:position w:val="-12"/>
          <w:sz w:val="24"/>
          <w:szCs w:val="24"/>
        </w:rPr>
        <w:object w:dxaOrig="340" w:dyaOrig="360" w14:anchorId="02E77A6D">
          <v:shape id="_x0000_i1163" type="#_x0000_t75" alt="" style="width:17.55pt;height:18.15pt;mso-width-percent:0;mso-height-percent:0;mso-width-percent:0;mso-height-percent:0" o:ole="">
            <v:imagedata r:id="rId293" o:title=""/>
          </v:shape>
          <o:OLEObject Type="Embed" ProgID="Equation.DSMT4" ShapeID="_x0000_i1163" DrawAspect="Content" ObjectID="_1688999109" r:id="rId294"/>
        </w:object>
      </w:r>
      <w:r>
        <w:rPr>
          <w:rFonts w:ascii="Times New Roman" w:hAnsi="Times New Roman" w:cs="Times New Roman"/>
          <w:bCs/>
          <w:i/>
          <w:sz w:val="24"/>
          <w:szCs w:val="24"/>
        </w:rPr>
        <w:t xml:space="preserve"> </w:t>
      </w:r>
      <w:r w:rsidRPr="00F431A9">
        <w:rPr>
          <w:rFonts w:ascii="Times New Roman" w:hAnsi="Times New Roman" w:cs="Times New Roman"/>
          <w:bCs/>
          <w:sz w:val="24"/>
          <w:szCs w:val="24"/>
        </w:rPr>
        <w:t xml:space="preserve">using </w:t>
      </w:r>
      <w:r w:rsidRPr="002364A4">
        <w:rPr>
          <w:rFonts w:ascii="Times New Roman" w:hAnsi="Times New Roman" w:cs="Times New Roman"/>
          <w:sz w:val="24"/>
          <w:szCs w:val="24"/>
        </w:rPr>
        <w:t>Bi</w:t>
      </w:r>
      <w:r>
        <w:rPr>
          <w:rFonts w:ascii="Times New Roman" w:hAnsi="Times New Roman" w:cs="Times New Roman"/>
          <w:sz w:val="24"/>
          <w:szCs w:val="24"/>
        </w:rPr>
        <w:t>net’s s</w:t>
      </w:r>
      <w:r w:rsidRPr="002364A4">
        <w:rPr>
          <w:rFonts w:ascii="Times New Roman" w:hAnsi="Times New Roman" w:cs="Times New Roman"/>
          <w:sz w:val="24"/>
          <w:szCs w:val="24"/>
        </w:rPr>
        <w:t>implified formula</w:t>
      </w:r>
      <w:r>
        <w:rPr>
          <w:rFonts w:ascii="Times New Roman" w:hAnsi="Times New Roman" w:cs="Times New Roman"/>
          <w:sz w:val="24"/>
          <w:szCs w:val="24"/>
        </w:rPr>
        <w:t>.</w:t>
      </w:r>
    </w:p>
    <w:p w14:paraId="3A4B935B" w14:textId="77777777" w:rsidR="00677BC1" w:rsidRDefault="00677BC1" w:rsidP="00677BC1">
      <w:r>
        <w:rPr>
          <w:rFonts w:ascii="Times New Roman" w:hAnsi="Times New Roman" w:cs="Times New Roman"/>
          <w:sz w:val="24"/>
          <w:szCs w:val="24"/>
        </w:rPr>
        <w:tab/>
      </w:r>
      <w:r w:rsidR="00E47C26" w:rsidRPr="00DA13D1">
        <w:rPr>
          <w:noProof/>
          <w:position w:val="-86"/>
        </w:rPr>
        <w:object w:dxaOrig="5420" w:dyaOrig="1840" w14:anchorId="05505515">
          <v:shape id="_x0000_i1162" type="#_x0000_t75" alt="" style="width:272.35pt;height:93.3pt;mso-width-percent:0;mso-height-percent:0;mso-width-percent:0;mso-height-percent:0" o:ole="">
            <v:imagedata r:id="rId295" o:title=""/>
          </v:shape>
          <o:OLEObject Type="Embed" ProgID="Equation.DSMT4" ShapeID="_x0000_i1162" DrawAspect="Content" ObjectID="_1688999110" r:id="rId296"/>
        </w:object>
      </w:r>
    </w:p>
    <w:p w14:paraId="0060D42B" w14:textId="77777777" w:rsidR="00677BC1" w:rsidRPr="002C6E3E" w:rsidRDefault="00677BC1" w:rsidP="00677BC1">
      <w:pPr>
        <w:rPr>
          <w:rFonts w:ascii="Times New Roman" w:hAnsi="Times New Roman" w:cs="Times New Roman"/>
          <w:bCs/>
          <w:sz w:val="24"/>
          <w:szCs w:val="24"/>
        </w:rPr>
      </w:pPr>
      <w:r w:rsidRPr="00677BC1">
        <w:rPr>
          <w:rFonts w:ascii="Times New Roman" w:hAnsi="Times New Roman" w:cs="Times New Roman"/>
          <w:b/>
          <w:sz w:val="24"/>
          <w:szCs w:val="24"/>
        </w:rPr>
        <w:tab/>
      </w:r>
      <w:r w:rsidR="002C6E3E">
        <w:rPr>
          <w:rFonts w:ascii="Times New Roman" w:hAnsi="Times New Roman" w:cs="Times New Roman"/>
          <w:b/>
          <w:sz w:val="24"/>
          <w:szCs w:val="24"/>
        </w:rPr>
        <w:t>Figure 10.4.3</w:t>
      </w:r>
      <w:r w:rsidRPr="00677BC1">
        <w:rPr>
          <w:rFonts w:ascii="Times New Roman" w:hAnsi="Times New Roman" w:cs="Times New Roman"/>
          <w:b/>
          <w:sz w:val="24"/>
          <w:szCs w:val="24"/>
        </w:rPr>
        <w:t xml:space="preserve">: Calculator Work for </w:t>
      </w:r>
      <w:r w:rsidR="00E47C26" w:rsidRPr="00E47C26">
        <w:rPr>
          <w:rFonts w:ascii="Times New Roman" w:hAnsi="Times New Roman" w:cs="Times New Roman"/>
          <w:bCs/>
          <w:i/>
          <w:noProof/>
          <w:position w:val="-12"/>
          <w:sz w:val="24"/>
          <w:szCs w:val="24"/>
        </w:rPr>
        <w:object w:dxaOrig="340" w:dyaOrig="360" w14:anchorId="75DCC3EB">
          <v:shape id="_x0000_i1161" type="#_x0000_t75" alt="" style="width:17.55pt;height:18.15pt;mso-width-percent:0;mso-height-percent:0;mso-width-percent:0;mso-height-percent:0" o:ole="">
            <v:imagedata r:id="rId297" o:title=""/>
          </v:shape>
          <o:OLEObject Type="Embed" ProgID="Equation.DSMT4" ShapeID="_x0000_i1161" DrawAspect="Content" ObjectID="_1688999111" r:id="rId298"/>
        </w:object>
      </w:r>
    </w:p>
    <w:p w14:paraId="1DB81B63" w14:textId="77777777" w:rsidR="00677BC1" w:rsidRPr="00677BC1" w:rsidRDefault="00774D77" w:rsidP="00855D6E">
      <w:pPr>
        <w:rPr>
          <w:rFonts w:ascii="Times New Roman" w:hAnsi="Times New Roman" w:cs="Times New Roman"/>
          <w:b/>
          <w:sz w:val="24"/>
          <w:szCs w:val="24"/>
        </w:rPr>
      </w:pPr>
      <w:r>
        <w:rPr>
          <w:rFonts w:ascii="Times New Roman" w:hAnsi="Times New Roman" w:cs="Times New Roman"/>
          <w:b/>
          <w:sz w:val="24"/>
          <w:szCs w:val="24"/>
        </w:rPr>
        <w:tab/>
      </w:r>
      <w:r w:rsidRPr="00774D77">
        <w:rPr>
          <w:rFonts w:ascii="Times New Roman" w:hAnsi="Times New Roman" w:cs="Times New Roman"/>
          <w:b/>
          <w:noProof/>
          <w:sz w:val="24"/>
          <w:szCs w:val="24"/>
        </w:rPr>
        <w:drawing>
          <wp:inline distT="0" distB="0" distL="0" distR="0" wp14:anchorId="31551589" wp14:editId="2827E730">
            <wp:extent cx="2504335" cy="1882140"/>
            <wp:effectExtent l="0" t="0" r="0" b="3810"/>
            <wp:docPr id="177" name="Picture 17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299"/>
                    <a:stretch>
                      <a:fillRect/>
                    </a:stretch>
                  </pic:blipFill>
                  <pic:spPr>
                    <a:xfrm>
                      <a:off x="0" y="0"/>
                      <a:ext cx="2518292" cy="189262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AFF6D6C" w14:textId="77777777" w:rsidR="002E12F2" w:rsidRDefault="0077395D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lastRenderedPageBreak/>
        <w:t>All around us we can find t</w:t>
      </w:r>
      <w:r w:rsidR="009143AE" w:rsidRPr="009143AE">
        <w:rPr>
          <w:rFonts w:ascii="Times New Roman" w:hAnsi="Times New Roman" w:cs="Times New Roman"/>
          <w:sz w:val="24"/>
          <w:szCs w:val="24"/>
        </w:rPr>
        <w:t xml:space="preserve">he </w:t>
      </w:r>
      <w:r w:rsidR="00E164B5" w:rsidRPr="009143AE">
        <w:rPr>
          <w:rFonts w:ascii="Times New Roman" w:hAnsi="Times New Roman" w:cs="Times New Roman"/>
          <w:sz w:val="24"/>
          <w:szCs w:val="24"/>
        </w:rPr>
        <w:t>Fibonacci</w:t>
      </w:r>
      <w:r w:rsidR="009143AE" w:rsidRPr="009143AE">
        <w:rPr>
          <w:rFonts w:ascii="Times New Roman" w:hAnsi="Times New Roman" w:cs="Times New Roman"/>
          <w:sz w:val="24"/>
          <w:szCs w:val="24"/>
        </w:rPr>
        <w:t xml:space="preserve"> numbers in nature</w:t>
      </w:r>
      <w:r w:rsidR="009143AE">
        <w:rPr>
          <w:rFonts w:ascii="Times New Roman" w:hAnsi="Times New Roman" w:cs="Times New Roman"/>
          <w:sz w:val="24"/>
          <w:szCs w:val="24"/>
        </w:rPr>
        <w:t>.</w:t>
      </w:r>
      <w:r>
        <w:rPr>
          <w:rFonts w:ascii="Times New Roman" w:hAnsi="Times New Roman" w:cs="Times New Roman"/>
          <w:sz w:val="24"/>
          <w:szCs w:val="24"/>
        </w:rPr>
        <w:t xml:space="preserve"> The number of branches on some</w:t>
      </w:r>
      <w:r w:rsidR="00D2579D">
        <w:rPr>
          <w:rFonts w:ascii="Times New Roman" w:hAnsi="Times New Roman" w:cs="Times New Roman"/>
          <w:sz w:val="24"/>
          <w:szCs w:val="24"/>
        </w:rPr>
        <w:t xml:space="preserve"> tree</w:t>
      </w:r>
      <w:r>
        <w:rPr>
          <w:rFonts w:ascii="Times New Roman" w:hAnsi="Times New Roman" w:cs="Times New Roman"/>
          <w:sz w:val="24"/>
          <w:szCs w:val="24"/>
        </w:rPr>
        <w:t>s</w:t>
      </w:r>
      <w:r w:rsidR="000100B1">
        <w:rPr>
          <w:rFonts w:ascii="Times New Roman" w:hAnsi="Times New Roman" w:cs="Times New Roman"/>
          <w:sz w:val="24"/>
          <w:szCs w:val="24"/>
        </w:rPr>
        <w:t xml:space="preserve"> or </w:t>
      </w:r>
      <w:r w:rsidR="00324529">
        <w:rPr>
          <w:rFonts w:ascii="Times New Roman" w:hAnsi="Times New Roman" w:cs="Times New Roman"/>
          <w:sz w:val="24"/>
          <w:szCs w:val="24"/>
        </w:rPr>
        <w:t>the number of petals of</w:t>
      </w:r>
      <w:r w:rsidR="00D2579D">
        <w:rPr>
          <w:rFonts w:ascii="Times New Roman" w:hAnsi="Times New Roman" w:cs="Times New Roman"/>
          <w:sz w:val="24"/>
          <w:szCs w:val="24"/>
        </w:rPr>
        <w:t xml:space="preserve"> some </w:t>
      </w:r>
      <w:r w:rsidR="00346E2D">
        <w:rPr>
          <w:rFonts w:ascii="Times New Roman" w:hAnsi="Times New Roman" w:cs="Times New Roman"/>
          <w:sz w:val="24"/>
          <w:szCs w:val="24"/>
        </w:rPr>
        <w:t>daisies</w:t>
      </w:r>
      <w:r w:rsidR="000100B1">
        <w:rPr>
          <w:rFonts w:ascii="Times New Roman" w:hAnsi="Times New Roman" w:cs="Times New Roman"/>
          <w:sz w:val="24"/>
          <w:szCs w:val="24"/>
        </w:rPr>
        <w:t xml:space="preserve"> are often Fibonacci numbers</w:t>
      </w:r>
      <w:r w:rsidR="002E12F2">
        <w:rPr>
          <w:rFonts w:ascii="Times New Roman" w:hAnsi="Times New Roman" w:cs="Times New Roman"/>
          <w:sz w:val="24"/>
          <w:szCs w:val="24"/>
        </w:rPr>
        <w:t xml:space="preserve"> </w:t>
      </w:r>
    </w:p>
    <w:p w14:paraId="7415A2E5" w14:textId="77777777" w:rsidR="00346E2D" w:rsidRPr="008C4856" w:rsidRDefault="00346E2D" w:rsidP="00855D6E">
      <w:pPr>
        <w:rPr>
          <w:rFonts w:ascii="Times New Roman" w:hAnsi="Times New Roman" w:cs="Times New Roman"/>
          <w:b/>
          <w:noProof/>
          <w:sz w:val="24"/>
          <w:szCs w:val="24"/>
        </w:rPr>
      </w:pPr>
      <w:r w:rsidRPr="008C4856">
        <w:rPr>
          <w:rFonts w:ascii="Times New Roman" w:hAnsi="Times New Roman" w:cs="Times New Roman"/>
          <w:b/>
          <w:sz w:val="24"/>
          <w:szCs w:val="24"/>
        </w:rPr>
        <w:t>Figure 10.4.4:</w:t>
      </w:r>
      <w:r w:rsidRPr="008C4856">
        <w:rPr>
          <w:rFonts w:ascii="Times New Roman" w:hAnsi="Times New Roman" w:cs="Times New Roman"/>
          <w:b/>
          <w:noProof/>
          <w:sz w:val="24"/>
          <w:szCs w:val="24"/>
        </w:rPr>
        <w:t xml:space="preserve"> </w:t>
      </w:r>
      <w:r w:rsidR="008C4856" w:rsidRPr="008C4856">
        <w:rPr>
          <w:rFonts w:ascii="Times New Roman" w:hAnsi="Times New Roman" w:cs="Times New Roman"/>
          <w:b/>
          <w:noProof/>
          <w:sz w:val="24"/>
          <w:szCs w:val="24"/>
        </w:rPr>
        <w:t>Fibonacci Numbers and Daisies</w:t>
      </w:r>
    </w:p>
    <w:p w14:paraId="7D172326" w14:textId="77777777" w:rsidR="00346E2D" w:rsidRDefault="008C4856" w:rsidP="008C4856">
      <w:pPr>
        <w:rPr>
          <w:rFonts w:ascii="Times New Roman" w:hAnsi="Times New Roman" w:cs="Times New Roman"/>
          <w:noProof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w:t xml:space="preserve">a. </w:t>
      </w:r>
      <w:r w:rsidR="007A2A77">
        <w:rPr>
          <w:rFonts w:ascii="Times New Roman" w:hAnsi="Times New Roman" w:cs="Times New Roman"/>
          <w:noProof/>
          <w:sz w:val="24"/>
          <w:szCs w:val="24"/>
        </w:rPr>
        <w:t>D</w:t>
      </w:r>
      <w:r>
        <w:rPr>
          <w:rFonts w:ascii="Times New Roman" w:hAnsi="Times New Roman" w:cs="Times New Roman"/>
          <w:noProof/>
          <w:sz w:val="24"/>
          <w:szCs w:val="24"/>
        </w:rPr>
        <w:t xml:space="preserve">aisy with 13 petals </w:t>
      </w:r>
      <w:r>
        <w:rPr>
          <w:rFonts w:ascii="Times New Roman" w:hAnsi="Times New Roman" w:cs="Times New Roman"/>
          <w:noProof/>
          <w:sz w:val="24"/>
          <w:szCs w:val="24"/>
        </w:rPr>
        <w:tab/>
      </w:r>
      <w:r>
        <w:rPr>
          <w:rFonts w:ascii="Times New Roman" w:hAnsi="Times New Roman" w:cs="Times New Roman"/>
          <w:noProof/>
          <w:sz w:val="24"/>
          <w:szCs w:val="24"/>
        </w:rPr>
        <w:tab/>
        <w:t xml:space="preserve">b. </w:t>
      </w:r>
      <w:r w:rsidR="007A2A77">
        <w:rPr>
          <w:rFonts w:ascii="Times New Roman" w:hAnsi="Times New Roman" w:cs="Times New Roman"/>
          <w:noProof/>
          <w:sz w:val="24"/>
          <w:szCs w:val="24"/>
        </w:rPr>
        <w:t>D</w:t>
      </w:r>
      <w:r w:rsidR="00346E2D" w:rsidRPr="007D096F">
        <w:rPr>
          <w:rFonts w:ascii="Times New Roman" w:hAnsi="Times New Roman" w:cs="Times New Roman"/>
          <w:noProof/>
          <w:sz w:val="24"/>
          <w:szCs w:val="24"/>
        </w:rPr>
        <w:t>aisy with 2</w:t>
      </w:r>
      <w:r>
        <w:rPr>
          <w:rFonts w:ascii="Times New Roman" w:hAnsi="Times New Roman" w:cs="Times New Roman"/>
          <w:noProof/>
          <w:sz w:val="24"/>
          <w:szCs w:val="24"/>
        </w:rPr>
        <w:t>1 petals</w:t>
      </w:r>
    </w:p>
    <w:p w14:paraId="7BAC61A9" w14:textId="77777777" w:rsidR="003D2FBD" w:rsidRDefault="002E12F2" w:rsidP="008C4856">
      <w:pPr>
        <w:rPr>
          <w:rFonts w:ascii="Times New Roman" w:hAnsi="Times New Roman" w:cs="Times New Roman"/>
          <w:sz w:val="24"/>
          <w:szCs w:val="24"/>
        </w:rPr>
      </w:pPr>
      <w:r w:rsidRPr="44BF6A26">
        <w:rPr>
          <w:rFonts w:ascii="Times New Roman" w:hAnsi="Times New Roman" w:cs="Times New Roman"/>
          <w:sz w:val="24"/>
          <w:szCs w:val="24"/>
        </w:rPr>
        <w:t xml:space="preserve"> </w:t>
      </w:r>
      <w:r w:rsidR="00075B04" w:rsidRPr="44BF6A26">
        <w:rPr>
          <w:rFonts w:ascii="Times New Roman" w:hAnsi="Times New Roman" w:cs="Times New Roman"/>
          <w:sz w:val="24"/>
          <w:szCs w:val="24"/>
        </w:rPr>
        <w:t xml:space="preserve">a. </w:t>
      </w:r>
      <w:r>
        <w:rPr>
          <w:noProof/>
        </w:rPr>
        <w:drawing>
          <wp:inline distT="0" distB="0" distL="0" distR="0" wp14:anchorId="1DDCDBAE" wp14:editId="6621D755">
            <wp:extent cx="1819275" cy="1571625"/>
            <wp:effectExtent l="0" t="0" r="9525" b="9525"/>
            <wp:docPr id="192" name="Picture 192" descr="Image result for daisy flower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92"/>
                    <pic:cNvPicPr/>
                  </pic:nvPicPr>
                  <pic:blipFill>
                    <a:blip r:embed="rId30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819275" cy="157162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tab/>
      </w:r>
      <w:r w:rsidR="00075B04" w:rsidRPr="44BF6A26">
        <w:rPr>
          <w:rFonts w:ascii="Times New Roman" w:hAnsi="Times New Roman" w:cs="Times New Roman"/>
          <w:sz w:val="24"/>
          <w:szCs w:val="24"/>
        </w:rPr>
        <w:t xml:space="preserve">b. </w:t>
      </w:r>
      <w:r>
        <w:rPr>
          <w:noProof/>
        </w:rPr>
        <w:drawing>
          <wp:inline distT="0" distB="0" distL="0" distR="0" wp14:anchorId="20787E70" wp14:editId="26F3EE35">
            <wp:extent cx="2252133" cy="1600200"/>
            <wp:effectExtent l="0" t="0" r="0" b="0"/>
            <wp:docPr id="50719" name="Picture 50719" descr="Image result for daisy flower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0719"/>
                    <pic:cNvPicPr/>
                  </pic:nvPicPr>
                  <pic:blipFill>
                    <a:blip r:embed="rId30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252133" cy="16002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F2B9026" w14:textId="77777777" w:rsidR="003D2FBD" w:rsidRDefault="00745080" w:rsidP="00855D6E">
      <w:pPr>
        <w:rPr>
          <w:rFonts w:ascii="Times New Roman" w:hAnsi="Times New Roman" w:cs="Times New Roman"/>
          <w:noProof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(Daisies, n.d.)</w:t>
      </w:r>
    </w:p>
    <w:p w14:paraId="6545D01A" w14:textId="77777777" w:rsidR="00874B19" w:rsidRDefault="001A33E1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w:t>Fibonacci numbers also appear in spiral</w:t>
      </w:r>
      <w:r w:rsidR="00025730">
        <w:rPr>
          <w:rFonts w:ascii="Times New Roman" w:hAnsi="Times New Roman" w:cs="Times New Roman"/>
          <w:noProof/>
          <w:sz w:val="24"/>
          <w:szCs w:val="24"/>
        </w:rPr>
        <w:t xml:space="preserve"> growth patterns</w:t>
      </w:r>
      <w:r w:rsidR="008C4856">
        <w:rPr>
          <w:rFonts w:ascii="Times New Roman" w:hAnsi="Times New Roman" w:cs="Times New Roman"/>
          <w:noProof/>
          <w:sz w:val="24"/>
          <w:szCs w:val="24"/>
        </w:rPr>
        <w:t xml:space="preserve"> </w:t>
      </w:r>
      <w:r w:rsidR="008C4856">
        <w:rPr>
          <w:rFonts w:ascii="Times New Roman" w:hAnsi="Times New Roman" w:cs="Times New Roman"/>
          <w:sz w:val="24"/>
          <w:szCs w:val="24"/>
        </w:rPr>
        <w:t xml:space="preserve">such as </w:t>
      </w:r>
      <w:r w:rsidR="007A2A77">
        <w:rPr>
          <w:rFonts w:ascii="Times New Roman" w:hAnsi="Times New Roman" w:cs="Times New Roman"/>
          <w:sz w:val="24"/>
          <w:szCs w:val="24"/>
        </w:rPr>
        <w:t xml:space="preserve">the number of spirals on a cactus or in </w:t>
      </w:r>
      <w:r w:rsidR="008C4856">
        <w:rPr>
          <w:rFonts w:ascii="Times New Roman" w:hAnsi="Times New Roman" w:cs="Times New Roman"/>
          <w:sz w:val="24"/>
          <w:szCs w:val="24"/>
        </w:rPr>
        <w:t>sunflowers seed beds.</w:t>
      </w:r>
    </w:p>
    <w:p w14:paraId="424D6E88" w14:textId="77777777" w:rsidR="007A2A77" w:rsidRPr="007A2A77" w:rsidRDefault="007A2A77" w:rsidP="00855D6E">
      <w:pPr>
        <w:rPr>
          <w:rFonts w:ascii="Times New Roman" w:hAnsi="Times New Roman" w:cs="Times New Roman"/>
          <w:b/>
          <w:noProof/>
          <w:sz w:val="24"/>
          <w:szCs w:val="24"/>
        </w:rPr>
      </w:pPr>
      <w:r w:rsidRPr="007A2A77">
        <w:rPr>
          <w:rFonts w:ascii="Times New Roman" w:hAnsi="Times New Roman" w:cs="Times New Roman"/>
          <w:b/>
          <w:sz w:val="24"/>
          <w:szCs w:val="24"/>
        </w:rPr>
        <w:t>Figure 10.4</w:t>
      </w:r>
      <w:r>
        <w:rPr>
          <w:rFonts w:ascii="Times New Roman" w:hAnsi="Times New Roman" w:cs="Times New Roman"/>
          <w:b/>
          <w:sz w:val="24"/>
          <w:szCs w:val="24"/>
        </w:rPr>
        <w:t>.5</w:t>
      </w:r>
      <w:r w:rsidRPr="007A2A77">
        <w:rPr>
          <w:rFonts w:ascii="Times New Roman" w:hAnsi="Times New Roman" w:cs="Times New Roman"/>
          <w:b/>
          <w:sz w:val="24"/>
          <w:szCs w:val="24"/>
        </w:rPr>
        <w:t>:</w:t>
      </w:r>
      <w:r w:rsidRPr="007A2A77">
        <w:rPr>
          <w:rFonts w:ascii="Times New Roman" w:hAnsi="Times New Roman" w:cs="Times New Roman"/>
          <w:b/>
          <w:noProof/>
          <w:sz w:val="24"/>
          <w:szCs w:val="24"/>
        </w:rPr>
        <w:t xml:space="preserve"> Fibonacci Numbers and Spiral Growth</w:t>
      </w:r>
    </w:p>
    <w:p w14:paraId="2F961F44" w14:textId="77777777" w:rsidR="007A2A77" w:rsidRDefault="007A2A77" w:rsidP="007A2A77">
      <w:pPr>
        <w:ind w:left="4320" w:hanging="4320"/>
        <w:rPr>
          <w:rFonts w:ascii="Times New Roman" w:hAnsi="Times New Roman" w:cs="Times New Roman"/>
          <w:noProof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w:t>a. Cactus</w:t>
      </w:r>
      <w:r w:rsidRPr="007D096F">
        <w:rPr>
          <w:rFonts w:ascii="Times New Roman" w:hAnsi="Times New Roman" w:cs="Times New Roman"/>
          <w:noProof/>
          <w:sz w:val="24"/>
          <w:szCs w:val="24"/>
        </w:rPr>
        <w:t xml:space="preserve"> with 13 </w:t>
      </w:r>
      <w:r w:rsidR="00075B04">
        <w:rPr>
          <w:rFonts w:ascii="Times New Roman" w:hAnsi="Times New Roman" w:cs="Times New Roman"/>
          <w:noProof/>
          <w:sz w:val="24"/>
          <w:szCs w:val="24"/>
        </w:rPr>
        <w:t>clockwise spiral</w:t>
      </w:r>
      <w:r>
        <w:rPr>
          <w:rFonts w:ascii="Times New Roman" w:hAnsi="Times New Roman" w:cs="Times New Roman"/>
          <w:noProof/>
          <w:sz w:val="24"/>
          <w:szCs w:val="24"/>
        </w:rPr>
        <w:t>s</w:t>
      </w:r>
      <w:r>
        <w:rPr>
          <w:rFonts w:ascii="Times New Roman" w:hAnsi="Times New Roman" w:cs="Times New Roman"/>
          <w:noProof/>
          <w:sz w:val="24"/>
          <w:szCs w:val="24"/>
        </w:rPr>
        <w:tab/>
        <w:t>b. Sunflower</w:t>
      </w:r>
      <w:r w:rsidRPr="007D096F">
        <w:rPr>
          <w:rFonts w:ascii="Times New Roman" w:hAnsi="Times New Roman" w:cs="Times New Roman"/>
          <w:noProof/>
          <w:sz w:val="24"/>
          <w:szCs w:val="24"/>
        </w:rPr>
        <w:t xml:space="preserve"> with </w:t>
      </w:r>
      <w:r>
        <w:rPr>
          <w:rFonts w:ascii="Times New Roman" w:hAnsi="Times New Roman" w:cs="Times New Roman"/>
          <w:noProof/>
          <w:sz w:val="24"/>
          <w:szCs w:val="24"/>
        </w:rPr>
        <w:t>34 clockwise spirals and 55 counterclockwise spirals</w:t>
      </w:r>
    </w:p>
    <w:p w14:paraId="2D3A2E99" w14:textId="77777777" w:rsidR="00025730" w:rsidRDefault="00075B04" w:rsidP="008C4856">
      <w:pPr>
        <w:rPr>
          <w:rFonts w:ascii="Times New Roman" w:hAnsi="Times New Roman" w:cs="Times New Roman"/>
          <w:noProof/>
          <w:sz w:val="24"/>
          <w:szCs w:val="24"/>
        </w:rPr>
      </w:pPr>
      <w:r w:rsidRPr="44BF6A26">
        <w:rPr>
          <w:rFonts w:ascii="Times New Roman" w:hAnsi="Times New Roman" w:cs="Times New Roman"/>
          <w:noProof/>
          <w:sz w:val="24"/>
          <w:szCs w:val="24"/>
        </w:rPr>
        <w:t xml:space="preserve">a. </w:t>
      </w:r>
      <w:r w:rsidR="001A33E1">
        <w:rPr>
          <w:noProof/>
        </w:rPr>
        <w:drawing>
          <wp:inline distT="0" distB="0" distL="0" distR="0" wp14:anchorId="4C2547AB" wp14:editId="2711F74C">
            <wp:extent cx="2162175" cy="1619545"/>
            <wp:effectExtent l="0" t="0" r="0" b="0"/>
            <wp:docPr id="50705" name="Picture 5070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0705"/>
                    <pic:cNvPicPr/>
                  </pic:nvPicPr>
                  <pic:blipFill>
                    <a:blip r:embed="rId30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162175" cy="16195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tab/>
      </w:r>
      <w:r w:rsidRPr="44BF6A26">
        <w:rPr>
          <w:rFonts w:ascii="Times New Roman" w:hAnsi="Times New Roman" w:cs="Times New Roman"/>
          <w:noProof/>
          <w:sz w:val="24"/>
          <w:szCs w:val="24"/>
        </w:rPr>
        <w:t xml:space="preserve">b. </w:t>
      </w:r>
      <w:r>
        <w:rPr>
          <w:noProof/>
        </w:rPr>
        <w:drawing>
          <wp:inline distT="0" distB="0" distL="0" distR="0" wp14:anchorId="779D4E58" wp14:editId="55F92D78">
            <wp:extent cx="2009775" cy="1621924"/>
            <wp:effectExtent l="0" t="0" r="0" b="0"/>
            <wp:docPr id="197" name="Picture 19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97"/>
                    <pic:cNvPicPr/>
                  </pic:nvPicPr>
                  <pic:blipFill>
                    <a:blip r:embed="rId30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009775" cy="162192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2C1A7495" w14:textId="77777777" w:rsidR="006C4CE5" w:rsidRDefault="00665C0F" w:rsidP="00855D6E">
      <w:pPr>
        <w:rPr>
          <w:rFonts w:ascii="Times New Roman" w:hAnsi="Times New Roman" w:cs="Times New Roman"/>
          <w:noProof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w:t>(Cactus, n.d.)</w:t>
      </w:r>
      <w:r>
        <w:rPr>
          <w:rFonts w:ascii="Times New Roman" w:hAnsi="Times New Roman" w:cs="Times New Roman"/>
          <w:noProof/>
          <w:sz w:val="24"/>
          <w:szCs w:val="24"/>
        </w:rPr>
        <w:tab/>
      </w:r>
      <w:r>
        <w:rPr>
          <w:rFonts w:ascii="Times New Roman" w:hAnsi="Times New Roman" w:cs="Times New Roman"/>
          <w:noProof/>
          <w:sz w:val="24"/>
          <w:szCs w:val="24"/>
        </w:rPr>
        <w:tab/>
      </w:r>
      <w:r>
        <w:rPr>
          <w:rFonts w:ascii="Times New Roman" w:hAnsi="Times New Roman" w:cs="Times New Roman"/>
          <w:noProof/>
          <w:sz w:val="24"/>
          <w:szCs w:val="24"/>
        </w:rPr>
        <w:tab/>
      </w:r>
      <w:r>
        <w:rPr>
          <w:rFonts w:ascii="Times New Roman" w:hAnsi="Times New Roman" w:cs="Times New Roman"/>
          <w:noProof/>
          <w:sz w:val="24"/>
          <w:szCs w:val="24"/>
        </w:rPr>
        <w:tab/>
      </w:r>
      <w:r>
        <w:rPr>
          <w:rFonts w:ascii="Times New Roman" w:hAnsi="Times New Roman" w:cs="Times New Roman"/>
          <w:noProof/>
          <w:sz w:val="24"/>
          <w:szCs w:val="24"/>
        </w:rPr>
        <w:tab/>
        <w:t>(Sunflower, n.d.)</w:t>
      </w:r>
    </w:p>
    <w:p w14:paraId="0DF7392C" w14:textId="77777777" w:rsidR="001A33E1" w:rsidRDefault="00075B04" w:rsidP="00855D6E">
      <w:pPr>
        <w:rPr>
          <w:rFonts w:ascii="Times New Roman" w:hAnsi="Times New Roman" w:cs="Times New Roman"/>
          <w:noProof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w:t>Another interesting fact arises when look</w:t>
      </w:r>
      <w:r w:rsidR="009B2638">
        <w:rPr>
          <w:rFonts w:ascii="Times New Roman" w:hAnsi="Times New Roman" w:cs="Times New Roman"/>
          <w:noProof/>
          <w:sz w:val="24"/>
          <w:szCs w:val="24"/>
        </w:rPr>
        <w:t xml:space="preserve">ing at </w:t>
      </w:r>
      <w:r>
        <w:rPr>
          <w:rFonts w:ascii="Times New Roman" w:hAnsi="Times New Roman" w:cs="Times New Roman"/>
          <w:noProof/>
          <w:sz w:val="24"/>
          <w:szCs w:val="24"/>
        </w:rPr>
        <w:t>the ratios of consecutive F</w:t>
      </w:r>
      <w:r w:rsidR="009B2638">
        <w:rPr>
          <w:rFonts w:ascii="Times New Roman" w:hAnsi="Times New Roman" w:cs="Times New Roman"/>
          <w:noProof/>
          <w:sz w:val="24"/>
          <w:szCs w:val="24"/>
        </w:rPr>
        <w:t>ibonacci numbers.</w:t>
      </w:r>
    </w:p>
    <w:p w14:paraId="6058F392" w14:textId="77777777" w:rsidR="00DD41A9" w:rsidRPr="00472B93" w:rsidRDefault="00E47C26" w:rsidP="00855D6E">
      <w:pPr>
        <w:rPr>
          <w:rFonts w:ascii="Times New Roman" w:hAnsi="Times New Roman" w:cs="Times New Roman"/>
          <w:noProof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499" w:dyaOrig="620" w14:anchorId="14A9E4ED">
          <v:shape id="_x0000_i1160" type="#_x0000_t75" alt="" style="width:25.05pt;height:30.7pt;mso-width-percent:0;mso-height-percent:0;mso-width-percent:0;mso-height-percent:0" o:ole="">
            <v:imagedata r:id="rId304" o:title=""/>
          </v:shape>
          <o:OLEObject Type="Embed" ProgID="Equation.DSMT4" ShapeID="_x0000_i1160" DrawAspect="Content" ObjectID="_1688999112" r:id="rId305"/>
        </w:object>
      </w:r>
      <w:r w:rsidR="00BA3C5D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600" w:dyaOrig="620" w14:anchorId="54C01071">
          <v:shape id="_x0000_i1159" type="#_x0000_t75" alt="" style="width:30.05pt;height:30.7pt;mso-width-percent:0;mso-height-percent:0;mso-width-percent:0;mso-height-percent:0" o:ole="">
            <v:imagedata r:id="rId306" o:title=""/>
          </v:shape>
          <o:OLEObject Type="Embed" ProgID="Equation.DSMT4" ShapeID="_x0000_i1159" DrawAspect="Content" ObjectID="_1688999113" r:id="rId307"/>
        </w:object>
      </w:r>
      <w:r w:rsidR="00BA3C5D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740" w:dyaOrig="620" w14:anchorId="6743AFAA">
          <v:shape id="_x0000_i1158" type="#_x0000_t75" alt="" style="width:36.95pt;height:30.7pt;mso-width-percent:0;mso-height-percent:0;mso-width-percent:0;mso-height-percent:0" o:ole="">
            <v:imagedata r:id="rId308" o:title=""/>
          </v:shape>
          <o:OLEObject Type="Embed" ProgID="Equation.DSMT4" ShapeID="_x0000_i1158" DrawAspect="Content" ObjectID="_1688999114" r:id="rId309"/>
        </w:object>
      </w:r>
      <w:r w:rsidR="00BA3C5D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880" w:dyaOrig="620" w14:anchorId="2AB70D30">
          <v:shape id="_x0000_i1157" type="#_x0000_t75" alt="" style="width:44.45pt;height:30.7pt;mso-width-percent:0;mso-height-percent:0;mso-width-percent:0;mso-height-percent:0" o:ole="">
            <v:imagedata r:id="rId310" o:title=""/>
          </v:shape>
          <o:OLEObject Type="Embed" ProgID="Equation.DSMT4" ShapeID="_x0000_i1157" DrawAspect="Content" ObjectID="_1688999115" r:id="rId311"/>
        </w:object>
      </w:r>
      <w:r w:rsidR="00BA3C5D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740" w:dyaOrig="620" w14:anchorId="4B81AAA7">
          <v:shape id="_x0000_i1156" type="#_x0000_t75" alt="" style="width:36.95pt;height:30.7pt;mso-width-percent:0;mso-height-percent:0;mso-width-percent:0;mso-height-percent:0" o:ole="">
            <v:imagedata r:id="rId312" o:title=""/>
          </v:shape>
          <o:OLEObject Type="Embed" ProgID="Equation.DSMT4" ShapeID="_x0000_i1156" DrawAspect="Content" ObjectID="_1688999116" r:id="rId313"/>
        </w:object>
      </w:r>
      <w:r w:rsidR="00A11B50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060" w:dyaOrig="620" w14:anchorId="487C95B2">
          <v:shape id="_x0000_i1155" type="#_x0000_t75" alt="" style="width:53.2pt;height:30.7pt;mso-width-percent:0;mso-height-percent:0;mso-width-percent:0;mso-height-percent:0" o:ole="">
            <v:imagedata r:id="rId314" o:title=""/>
          </v:shape>
          <o:OLEObject Type="Embed" ProgID="Equation.DSMT4" ShapeID="_x0000_i1155" DrawAspect="Content" ObjectID="_1688999117" r:id="rId315"/>
        </w:object>
      </w:r>
      <w:r w:rsidR="00A11B50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440" w:dyaOrig="620" w14:anchorId="6E879D03">
          <v:shape id="_x0000_i1154" type="#_x0000_t75" alt="" style="width:1in;height:30.7pt;mso-width-percent:0;mso-height-percent:0;mso-width-percent:0;mso-height-percent:0" o:ole="">
            <v:imagedata r:id="rId316" o:title=""/>
          </v:shape>
          <o:OLEObject Type="Embed" ProgID="Equation.DSMT4" ShapeID="_x0000_i1154" DrawAspect="Content" ObjectID="_1688999118" r:id="rId317"/>
        </w:object>
      </w:r>
      <w:r w:rsidR="00A11B50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460" w:dyaOrig="620" w14:anchorId="639F63A4">
          <v:shape id="_x0000_i1153" type="#_x0000_t75" alt="" style="width:72.65pt;height:30.7pt;mso-width-percent:0;mso-height-percent:0;mso-width-percent:0;mso-height-percent:0" o:ole="">
            <v:imagedata r:id="rId318" o:title=""/>
          </v:shape>
          <o:OLEObject Type="Embed" ProgID="Equation.DSMT4" ShapeID="_x0000_i1153" DrawAspect="Content" ObjectID="_1688999119" r:id="rId319"/>
        </w:object>
      </w:r>
      <w:r w:rsidR="00A11B50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460" w:dyaOrig="620" w14:anchorId="74BE659D">
          <v:shape id="_x0000_i1152" type="#_x0000_t75" alt="" style="width:72.65pt;height:30.7pt;mso-width-percent:0;mso-height-percent:0;mso-width-percent:0;mso-height-percent:0" o:ole="">
            <v:imagedata r:id="rId320" o:title=""/>
          </v:shape>
          <o:OLEObject Type="Embed" ProgID="Equation.DSMT4" ShapeID="_x0000_i1152" DrawAspect="Content" ObjectID="_1688999120" r:id="rId321"/>
        </w:object>
      </w:r>
      <w:r w:rsidR="0026546F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460" w:dyaOrig="620" w14:anchorId="474D2C79">
          <v:shape id="_x0000_i1151" type="#_x0000_t75" alt="" style="width:72.65pt;height:30.7pt;mso-width-percent:0;mso-height-percent:0;mso-width-percent:0;mso-height-percent:0" o:ole="">
            <v:imagedata r:id="rId322" o:title=""/>
          </v:shape>
          <o:OLEObject Type="Embed" ProgID="Equation.DSMT4" ShapeID="_x0000_i1151" DrawAspect="Content" ObjectID="_1688999121" r:id="rId323"/>
        </w:object>
      </w:r>
      <w:r w:rsidR="0026546F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560" w:dyaOrig="620" w14:anchorId="76B00248">
          <v:shape id="_x0000_i1150" type="#_x0000_t75" alt="" style="width:78.25pt;height:30.7pt;mso-width-percent:0;mso-height-percent:0;mso-width-percent:0;mso-height-percent:0" o:ole="">
            <v:imagedata r:id="rId324" o:title=""/>
          </v:shape>
          <o:OLEObject Type="Embed" ProgID="Equation.DSMT4" ShapeID="_x0000_i1150" DrawAspect="Content" ObjectID="_1688999122" r:id="rId325"/>
        </w:object>
      </w:r>
      <w:r w:rsidR="0026546F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579" w:dyaOrig="620" w14:anchorId="59548CAD">
          <v:shape id="_x0000_i1149" type="#_x0000_t75" alt="" style="width:78.9pt;height:30.7pt;mso-width-percent:0;mso-height-percent:0;mso-width-percent:0;mso-height-percent:0" o:ole="">
            <v:imagedata r:id="rId326" o:title=""/>
          </v:shape>
          <o:OLEObject Type="Embed" ProgID="Equation.DSMT4" ShapeID="_x0000_i1149" DrawAspect="Content" ObjectID="_1688999123" r:id="rId327"/>
        </w:object>
      </w:r>
      <w:r w:rsidR="0026546F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579" w:dyaOrig="620" w14:anchorId="1BA5A0E4">
          <v:shape id="_x0000_i1148" type="#_x0000_t75" alt="" style="width:78.9pt;height:30.7pt;mso-width-percent:0;mso-height-percent:0;mso-width-percent:0;mso-height-percent:0" o:ole="">
            <v:imagedata r:id="rId328" o:title=""/>
          </v:shape>
          <o:OLEObject Type="Embed" ProgID="Equation.DSMT4" ShapeID="_x0000_i1148" DrawAspect="Content" ObjectID="_1688999124" r:id="rId329"/>
        </w:object>
      </w:r>
      <w:r w:rsidR="0026546F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579" w:dyaOrig="620" w14:anchorId="3C1A0EB7">
          <v:shape id="_x0000_i1147" type="#_x0000_t75" alt="" style="width:78.9pt;height:30.7pt;mso-width-percent:0;mso-height-percent:0;mso-width-percent:0;mso-height-percent:0" o:ole="">
            <v:imagedata r:id="rId330" o:title=""/>
          </v:shape>
          <o:OLEObject Type="Embed" ProgID="Equation.DSMT4" ShapeID="_x0000_i1147" DrawAspect="Content" ObjectID="_1688999125" r:id="rId331"/>
        </w:object>
      </w:r>
      <w:r w:rsidR="0026546F">
        <w:rPr>
          <w:rFonts w:ascii="Times New Roman" w:hAnsi="Times New Roman" w:cs="Times New Roman"/>
          <w:noProof/>
          <w:sz w:val="24"/>
          <w:szCs w:val="24"/>
        </w:rPr>
        <w:t xml:space="preserve">,   </w:t>
      </w: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1579" w:dyaOrig="620" w14:anchorId="4EB34BAF">
          <v:shape id="_x0000_i1146" type="#_x0000_t75" alt="" style="width:78.9pt;height:30.7pt;mso-width-percent:0;mso-height-percent:0;mso-width-percent:0;mso-height-percent:0" o:ole="">
            <v:imagedata r:id="rId332" o:title=""/>
          </v:shape>
          <o:OLEObject Type="Embed" ProgID="Equation.DSMT4" ShapeID="_x0000_i1146" DrawAspect="Content" ObjectID="_1688999126" r:id="rId333"/>
        </w:object>
      </w:r>
      <w:r w:rsidR="0026546F">
        <w:rPr>
          <w:rFonts w:ascii="Times New Roman" w:hAnsi="Times New Roman" w:cs="Times New Roman"/>
          <w:noProof/>
          <w:sz w:val="24"/>
          <w:szCs w:val="24"/>
        </w:rPr>
        <w:t xml:space="preserve">, </w:t>
      </w:r>
      <w:r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120" w14:anchorId="4F6B642C">
          <v:shape id="_x0000_i1145" type="#_x0000_t75" alt="" style="width:14.4pt;height:6.25pt;mso-width-percent:0;mso-height-percent:0;mso-width-percent:0;mso-height-percent:0" o:ole="">
            <v:imagedata r:id="rId334" o:title=""/>
          </v:shape>
          <o:OLEObject Type="Embed" ProgID="Equation.DSMT4" ShapeID="_x0000_i1145" DrawAspect="Content" ObjectID="_1688999127" r:id="rId335"/>
        </w:object>
      </w:r>
      <w:r w:rsidR="0026546F">
        <w:rPr>
          <w:rFonts w:ascii="Times New Roman" w:hAnsi="Times New Roman" w:cs="Times New Roman"/>
          <w:noProof/>
          <w:sz w:val="24"/>
          <w:szCs w:val="24"/>
        </w:rPr>
        <w:t xml:space="preserve"> </w:t>
      </w:r>
    </w:p>
    <w:p w14:paraId="4F8516C8" w14:textId="77777777" w:rsidR="00C76813" w:rsidRDefault="00C76813" w:rsidP="00855D6E">
      <w:pPr>
        <w:rPr>
          <w:rFonts w:ascii="Times New Roman" w:hAnsi="Times New Roman" w:cs="Times New Roman"/>
          <w:sz w:val="24"/>
          <w:szCs w:val="24"/>
        </w:rPr>
      </w:pPr>
      <w:r w:rsidRPr="00C76813">
        <w:rPr>
          <w:rFonts w:ascii="Times New Roman" w:hAnsi="Times New Roman" w:cs="Times New Roman"/>
          <w:sz w:val="24"/>
          <w:szCs w:val="24"/>
        </w:rPr>
        <w:t>It appears that these ratios are approaching a number</w:t>
      </w:r>
      <w:r w:rsidR="00472B93">
        <w:rPr>
          <w:rFonts w:ascii="Times New Roman" w:hAnsi="Times New Roman" w:cs="Times New Roman"/>
          <w:sz w:val="24"/>
          <w:szCs w:val="24"/>
        </w:rPr>
        <w:t>. The</w:t>
      </w:r>
      <w:r w:rsidRPr="00C76813">
        <w:rPr>
          <w:rFonts w:ascii="Times New Roman" w:hAnsi="Times New Roman" w:cs="Times New Roman"/>
          <w:sz w:val="24"/>
          <w:szCs w:val="24"/>
        </w:rPr>
        <w:t xml:space="preserve"> number</w:t>
      </w:r>
      <w:r w:rsidR="00472B93">
        <w:rPr>
          <w:rFonts w:ascii="Times New Roman" w:hAnsi="Times New Roman" w:cs="Times New Roman"/>
          <w:sz w:val="24"/>
          <w:szCs w:val="24"/>
        </w:rPr>
        <w:t xml:space="preserve"> that these ratios are getting closer to is a special number </w:t>
      </w:r>
      <w:r>
        <w:rPr>
          <w:rFonts w:ascii="Times New Roman" w:hAnsi="Times New Roman" w:cs="Times New Roman"/>
          <w:sz w:val="24"/>
          <w:szCs w:val="24"/>
        </w:rPr>
        <w:t>called the Golden Ratio</w:t>
      </w:r>
      <w:r w:rsidR="002F0909">
        <w:rPr>
          <w:rFonts w:ascii="Times New Roman" w:hAnsi="Times New Roman" w:cs="Times New Roman"/>
          <w:sz w:val="24"/>
          <w:szCs w:val="24"/>
        </w:rPr>
        <w:t xml:space="preserve"> which</w:t>
      </w:r>
      <w:r w:rsidR="00472B93">
        <w:rPr>
          <w:rFonts w:ascii="Times New Roman" w:hAnsi="Times New Roman" w:cs="Times New Roman"/>
          <w:sz w:val="24"/>
          <w:szCs w:val="24"/>
        </w:rPr>
        <w:t xml:space="preserve"> is denoted by </w:t>
      </w:r>
      <w:r w:rsidR="00E47C26"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200" w:dyaOrig="320" w14:anchorId="65EEBF87">
          <v:shape id="_x0000_i1144" type="#_x0000_t75" alt="" style="width:10pt;height:15.65pt;mso-width-percent:0;mso-height-percent:0;mso-width-percent:0;mso-height-percent:0" o:ole="">
            <v:imagedata r:id="rId336" o:title=""/>
          </v:shape>
          <o:OLEObject Type="Embed" ProgID="Equation.DSMT4" ShapeID="_x0000_i1144" DrawAspect="Content" ObjectID="_1688999128" r:id="rId337"/>
        </w:object>
      </w:r>
      <w:r w:rsidR="00472B93">
        <w:rPr>
          <w:rFonts w:ascii="Times New Roman" w:hAnsi="Times New Roman" w:cs="Times New Roman"/>
          <w:sz w:val="24"/>
          <w:szCs w:val="24"/>
        </w:rPr>
        <w:t xml:space="preserve"> (the Greek letter phi)</w:t>
      </w:r>
      <w:r>
        <w:rPr>
          <w:rFonts w:ascii="Times New Roman" w:hAnsi="Times New Roman" w:cs="Times New Roman"/>
          <w:sz w:val="24"/>
          <w:szCs w:val="24"/>
        </w:rPr>
        <w:t>.</w:t>
      </w:r>
      <w:r w:rsidR="00993996">
        <w:rPr>
          <w:rFonts w:ascii="Times New Roman" w:hAnsi="Times New Roman" w:cs="Times New Roman"/>
          <w:sz w:val="24"/>
          <w:szCs w:val="24"/>
        </w:rPr>
        <w:t xml:space="preserve"> You have seen this number in Binet’s formula.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2F0909" w14:paraId="0D97166B" w14:textId="77777777" w:rsidTr="00CA1B13">
        <w:tc>
          <w:tcPr>
            <w:tcW w:w="8630" w:type="dxa"/>
          </w:tcPr>
          <w:p w14:paraId="3FC7E254" w14:textId="77777777" w:rsidR="002F0909" w:rsidRDefault="002F0909" w:rsidP="002F0909">
            <w:r w:rsidRPr="002F0909">
              <w:rPr>
                <w:rFonts w:ascii="Times New Roman" w:hAnsi="Times New Roman" w:cs="Times New Roman"/>
                <w:b/>
                <w:sz w:val="24"/>
                <w:szCs w:val="24"/>
              </w:rPr>
              <w:t xml:space="preserve">The Golden Ratio: </w:t>
            </w:r>
            <w:r w:rsidR="00E47C26" w:rsidRPr="00993996">
              <w:rPr>
                <w:noProof/>
                <w:position w:val="-24"/>
              </w:rPr>
              <w:object w:dxaOrig="1060" w:dyaOrig="680" w14:anchorId="13368C31">
                <v:shape id="_x0000_i1143" type="#_x0000_t75" alt="" style="width:53.2pt;height:35.05pt;mso-width-percent:0;mso-height-percent:0;mso-width-percent:0;mso-height-percent:0" o:ole="">
                  <v:imagedata r:id="rId338" o:title=""/>
                </v:shape>
                <o:OLEObject Type="Embed" ProgID="Equation.DSMT4" ShapeID="_x0000_i1143" DrawAspect="Content" ObjectID="_1688999129" r:id="rId339"/>
              </w:object>
            </w:r>
            <w:r>
              <w:t xml:space="preserve">  </w:t>
            </w:r>
          </w:p>
          <w:p w14:paraId="72428B07" w14:textId="77777777" w:rsidR="002F0909" w:rsidRDefault="002F0909" w:rsidP="002F0909">
            <w:pPr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The Golden Ratio has</w:t>
            </w:r>
            <w:r w:rsidRPr="000F3B1F">
              <w:rPr>
                <w:rFonts w:ascii="Times New Roman" w:hAnsi="Times New Roman" w:cs="Times New Roman"/>
                <w:sz w:val="24"/>
                <w:szCs w:val="24"/>
              </w:rPr>
              <w:t xml:space="preserve"> the decimal approximation</w:t>
            </w:r>
            <w:r w:rsidR="00B90407">
              <w:rPr>
                <w:rFonts w:ascii="Times New Roman" w:hAnsi="Times New Roman" w:cs="Times New Roman"/>
                <w:sz w:val="24"/>
                <w:szCs w:val="24"/>
              </w:rPr>
              <w:t xml:space="preserve"> of</w: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  <w:r w:rsidR="00E47C26" w:rsidRPr="00E47C26">
              <w:rPr>
                <w:rFonts w:ascii="Times New Roman" w:hAnsi="Times New Roman" w:cs="Times New Roman"/>
                <w:noProof/>
                <w:position w:val="-10"/>
                <w:sz w:val="24"/>
                <w:szCs w:val="24"/>
              </w:rPr>
              <w:object w:dxaOrig="1800" w:dyaOrig="320" w14:anchorId="2EACE7BA">
                <v:shape id="_x0000_i1142" type="#_x0000_t75" alt="" style="width:90.15pt;height:15.65pt;mso-width-percent:0;mso-height-percent:0;mso-width-percent:0;mso-height-percent:0" o:ole="">
                  <v:imagedata r:id="rId340" o:title=""/>
                </v:shape>
                <o:OLEObject Type="Embed" ProgID="Equation.DSMT4" ShapeID="_x0000_i1142" DrawAspect="Content" ObjectID="_1688999130" r:id="rId341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>.</w:t>
            </w:r>
          </w:p>
          <w:p w14:paraId="7DDC7590" w14:textId="77777777" w:rsidR="002F0909" w:rsidRPr="00A05478" w:rsidRDefault="002F0909" w:rsidP="00CA1B13"/>
        </w:tc>
      </w:tr>
    </w:tbl>
    <w:p w14:paraId="7843B925" w14:textId="77777777" w:rsidR="002F0909" w:rsidRDefault="002F0909" w:rsidP="00855D6E">
      <w:pPr>
        <w:rPr>
          <w:rFonts w:ascii="Times New Roman" w:hAnsi="Times New Roman" w:cs="Times New Roman"/>
          <w:sz w:val="24"/>
          <w:szCs w:val="24"/>
        </w:rPr>
      </w:pPr>
    </w:p>
    <w:p w14:paraId="5922BC12" w14:textId="77777777" w:rsidR="00ED4107" w:rsidRDefault="005425FC" w:rsidP="00855D6E">
      <w:pPr>
        <w:spacing w:after="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The Golden Ratio</w:t>
      </w:r>
      <w:r w:rsidR="00D90D4E">
        <w:rPr>
          <w:rFonts w:ascii="Times New Roman" w:hAnsi="Times New Roman" w:cs="Times New Roman"/>
          <w:sz w:val="24"/>
          <w:szCs w:val="24"/>
        </w:rPr>
        <w:t xml:space="preserve"> is a</w:t>
      </w:r>
      <w:r w:rsidR="000F3B1F">
        <w:rPr>
          <w:rFonts w:ascii="Times New Roman" w:hAnsi="Times New Roman" w:cs="Times New Roman"/>
          <w:sz w:val="24"/>
          <w:szCs w:val="24"/>
        </w:rPr>
        <w:t xml:space="preserve"> sp</w:t>
      </w:r>
      <w:r w:rsidR="00D52AD1">
        <w:rPr>
          <w:rFonts w:ascii="Times New Roman" w:hAnsi="Times New Roman" w:cs="Times New Roman"/>
          <w:sz w:val="24"/>
          <w:szCs w:val="24"/>
        </w:rPr>
        <w:t>ecial number for a variety of r</w:t>
      </w:r>
      <w:r w:rsidR="000F3B1F">
        <w:rPr>
          <w:rFonts w:ascii="Times New Roman" w:hAnsi="Times New Roman" w:cs="Times New Roman"/>
          <w:sz w:val="24"/>
          <w:szCs w:val="24"/>
        </w:rPr>
        <w:t xml:space="preserve">easons. </w:t>
      </w:r>
      <w:r w:rsidR="00064D81">
        <w:rPr>
          <w:rFonts w:ascii="Times New Roman" w:hAnsi="Times New Roman" w:cs="Times New Roman"/>
          <w:sz w:val="24"/>
          <w:szCs w:val="24"/>
        </w:rPr>
        <w:t>It is also called the di</w:t>
      </w:r>
      <w:r w:rsidR="00E12A6A">
        <w:rPr>
          <w:rFonts w:ascii="Times New Roman" w:hAnsi="Times New Roman" w:cs="Times New Roman"/>
          <w:sz w:val="24"/>
          <w:szCs w:val="24"/>
        </w:rPr>
        <w:t>vine proportion and</w:t>
      </w:r>
      <w:r w:rsidR="00064D81">
        <w:rPr>
          <w:rFonts w:ascii="Times New Roman" w:hAnsi="Times New Roman" w:cs="Times New Roman"/>
          <w:sz w:val="24"/>
          <w:szCs w:val="24"/>
        </w:rPr>
        <w:t xml:space="preserve"> it appears in </w:t>
      </w:r>
      <w:r w:rsidR="00D90D4E">
        <w:rPr>
          <w:rFonts w:ascii="Times New Roman" w:hAnsi="Times New Roman" w:cs="Times New Roman"/>
          <w:sz w:val="24"/>
          <w:szCs w:val="24"/>
        </w:rPr>
        <w:t>art and architecture. It is claimed by some</w:t>
      </w:r>
      <w:r w:rsidR="00064D81">
        <w:rPr>
          <w:rFonts w:ascii="Times New Roman" w:hAnsi="Times New Roman" w:cs="Times New Roman"/>
          <w:sz w:val="24"/>
          <w:szCs w:val="24"/>
        </w:rPr>
        <w:t xml:space="preserve"> to </w:t>
      </w:r>
      <w:r w:rsidR="00E65D14">
        <w:rPr>
          <w:rFonts w:ascii="Times New Roman" w:hAnsi="Times New Roman" w:cs="Times New Roman"/>
          <w:sz w:val="24"/>
          <w:szCs w:val="24"/>
        </w:rPr>
        <w:t xml:space="preserve">be the most pleasing ratio to the eye. </w:t>
      </w:r>
      <w:r w:rsidR="001A614F">
        <w:rPr>
          <w:rFonts w:ascii="Times New Roman" w:hAnsi="Times New Roman" w:cs="Times New Roman"/>
          <w:sz w:val="24"/>
          <w:szCs w:val="24"/>
        </w:rPr>
        <w:t>To find this ratio, the Greeks c</w:t>
      </w:r>
      <w:r w:rsidR="00E65D14">
        <w:rPr>
          <w:rFonts w:ascii="Times New Roman" w:hAnsi="Times New Roman" w:cs="Times New Roman"/>
          <w:sz w:val="24"/>
          <w:szCs w:val="24"/>
        </w:rPr>
        <w:t>ut a length</w:t>
      </w:r>
      <w:r w:rsidR="00941227">
        <w:rPr>
          <w:rFonts w:ascii="Times New Roman" w:hAnsi="Times New Roman" w:cs="Times New Roman"/>
          <w:sz w:val="24"/>
          <w:szCs w:val="24"/>
        </w:rPr>
        <w:t xml:space="preserve"> into</w:t>
      </w:r>
      <w:r w:rsidR="00613848">
        <w:rPr>
          <w:rFonts w:ascii="Times New Roman" w:hAnsi="Times New Roman" w:cs="Times New Roman"/>
          <w:sz w:val="24"/>
          <w:szCs w:val="24"/>
        </w:rPr>
        <w:t xml:space="preserve"> two parts</w:t>
      </w:r>
      <w:r w:rsidR="001A614F">
        <w:rPr>
          <w:rFonts w:ascii="Times New Roman" w:hAnsi="Times New Roman" w:cs="Times New Roman"/>
          <w:sz w:val="24"/>
          <w:szCs w:val="24"/>
        </w:rPr>
        <w:t>, and let the smaller piece equal one unit</w:t>
      </w:r>
      <w:r w:rsidR="00613848">
        <w:rPr>
          <w:rFonts w:ascii="Times New Roman" w:hAnsi="Times New Roman" w:cs="Times New Roman"/>
          <w:sz w:val="24"/>
          <w:szCs w:val="24"/>
        </w:rPr>
        <w:t xml:space="preserve">. </w:t>
      </w:r>
      <w:r w:rsidR="00ED4107">
        <w:rPr>
          <w:rFonts w:ascii="Times New Roman" w:hAnsi="Times New Roman" w:cs="Times New Roman"/>
          <w:sz w:val="24"/>
          <w:szCs w:val="24"/>
        </w:rPr>
        <w:t xml:space="preserve">The most pleasing cut is when the </w:t>
      </w:r>
      <w:r w:rsidR="00A42273">
        <w:rPr>
          <w:rFonts w:ascii="Times New Roman" w:hAnsi="Times New Roman" w:cs="Times New Roman"/>
          <w:sz w:val="24"/>
          <w:szCs w:val="24"/>
        </w:rPr>
        <w:t xml:space="preserve">ratio of the </w:t>
      </w:r>
      <w:r w:rsidR="00ED4107">
        <w:rPr>
          <w:rFonts w:ascii="Times New Roman" w:hAnsi="Times New Roman" w:cs="Times New Roman"/>
          <w:sz w:val="24"/>
          <w:szCs w:val="24"/>
        </w:rPr>
        <w:t xml:space="preserve">whole length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480" w:dyaOrig="279" w14:anchorId="3A429FB1">
          <v:shape id="_x0000_i1141" type="#_x0000_t75" alt="" style="width:23.8pt;height:14.4pt;mso-width-percent:0;mso-height-percent:0;mso-width-percent:0;mso-height-percent:0" o:ole="">
            <v:imagedata r:id="rId342" o:title=""/>
          </v:shape>
          <o:OLEObject Type="Embed" ProgID="Equation.DSMT4" ShapeID="_x0000_i1141" DrawAspect="Content" ObjectID="_1688999131" r:id="rId343"/>
        </w:object>
      </w:r>
      <w:r w:rsidR="001A614F">
        <w:rPr>
          <w:rFonts w:ascii="Times New Roman" w:hAnsi="Times New Roman" w:cs="Times New Roman"/>
          <w:sz w:val="24"/>
          <w:szCs w:val="24"/>
        </w:rPr>
        <w:t xml:space="preserve"> </w:t>
      </w:r>
      <w:r w:rsidR="00ED4107">
        <w:rPr>
          <w:rFonts w:ascii="Times New Roman" w:hAnsi="Times New Roman" w:cs="Times New Roman"/>
          <w:sz w:val="24"/>
          <w:szCs w:val="24"/>
        </w:rPr>
        <w:t xml:space="preserve">to the long piece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20" w14:anchorId="28F509F7">
          <v:shape id="_x0000_i1140" type="#_x0000_t75" alt="" style="width:10pt;height:11.25pt;mso-width-percent:0;mso-height-percent:0;mso-width-percent:0;mso-height-percent:0" o:ole="">
            <v:imagedata r:id="rId344" o:title=""/>
          </v:shape>
          <o:OLEObject Type="Embed" ProgID="Equation.DSMT4" ShapeID="_x0000_i1140" DrawAspect="Content" ObjectID="_1688999132" r:id="rId345"/>
        </w:object>
      </w:r>
      <w:r w:rsidR="00B90407">
        <w:rPr>
          <w:rFonts w:ascii="Times New Roman" w:hAnsi="Times New Roman" w:cs="Times New Roman"/>
          <w:sz w:val="24"/>
          <w:szCs w:val="24"/>
        </w:rPr>
        <w:t xml:space="preserve"> is the same</w:t>
      </w:r>
      <w:r w:rsidR="00ED4107">
        <w:rPr>
          <w:rFonts w:ascii="Times New Roman" w:hAnsi="Times New Roman" w:cs="Times New Roman"/>
          <w:sz w:val="24"/>
          <w:szCs w:val="24"/>
        </w:rPr>
        <w:t xml:space="preserve"> as</w:t>
      </w:r>
      <w:r w:rsidR="001A614F">
        <w:rPr>
          <w:rFonts w:ascii="Times New Roman" w:hAnsi="Times New Roman" w:cs="Times New Roman"/>
          <w:sz w:val="24"/>
          <w:szCs w:val="24"/>
        </w:rPr>
        <w:t xml:space="preserve"> the ratio</w:t>
      </w:r>
      <w:r w:rsidR="00B90407">
        <w:rPr>
          <w:rFonts w:ascii="Times New Roman" w:hAnsi="Times New Roman" w:cs="Times New Roman"/>
          <w:sz w:val="24"/>
          <w:szCs w:val="24"/>
        </w:rPr>
        <w:t xml:space="preserve"> of the long piece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20" w14:anchorId="5B8C1934">
          <v:shape id="_x0000_i1139" type="#_x0000_t75" alt="" style="width:10pt;height:11.25pt;mso-width-percent:0;mso-height-percent:0;mso-width-percent:0;mso-height-percent:0" o:ole="">
            <v:imagedata r:id="rId344" o:title=""/>
          </v:shape>
          <o:OLEObject Type="Embed" ProgID="Equation.DSMT4" ShapeID="_x0000_i1139" DrawAspect="Content" ObjectID="_1688999133" r:id="rId346"/>
        </w:object>
      </w:r>
      <w:r w:rsidR="00B90407">
        <w:rPr>
          <w:rFonts w:ascii="Times New Roman" w:hAnsi="Times New Roman" w:cs="Times New Roman"/>
          <w:sz w:val="24"/>
          <w:szCs w:val="24"/>
        </w:rPr>
        <w:t xml:space="preserve"> to the short piece 1</w:t>
      </w:r>
      <w:r w:rsidR="00ED4107">
        <w:rPr>
          <w:rFonts w:ascii="Times New Roman" w:hAnsi="Times New Roman" w:cs="Times New Roman"/>
          <w:sz w:val="24"/>
          <w:szCs w:val="24"/>
        </w:rPr>
        <w:t>.</w:t>
      </w:r>
    </w:p>
    <w:p w14:paraId="2495F3A7" w14:textId="77777777" w:rsidR="00E65D14" w:rsidRPr="00CE6055" w:rsidRDefault="00E65D14" w:rsidP="00855D6E">
      <w:pPr>
        <w:spacing w:after="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 w:rsidR="00BE0820">
        <w:rPr>
          <w:rFonts w:ascii="Times New Roman" w:hAnsi="Times New Roman" w:cs="Times New Roman"/>
          <w:sz w:val="24"/>
          <w:szCs w:val="24"/>
        </w:rPr>
        <w:t xml:space="preserve">    </w:t>
      </w:r>
      <w:r w:rsidR="00CE6055"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20" w14:anchorId="28AFBCE1">
          <v:shape id="_x0000_i1138" type="#_x0000_t75" alt="" style="width:10pt;height:11.25pt;mso-width-percent:0;mso-height-percent:0;mso-width-percent:0;mso-height-percent:0" o:ole="">
            <v:imagedata r:id="rId344" o:title=""/>
          </v:shape>
          <o:OLEObject Type="Embed" ProgID="Equation.DSMT4" ShapeID="_x0000_i1138" DrawAspect="Content" ObjectID="_1688999134" r:id="rId347"/>
        </w:object>
      </w:r>
      <w:r w:rsidR="00BE0820">
        <w:rPr>
          <w:rFonts w:ascii="Times New Roman" w:hAnsi="Times New Roman" w:cs="Times New Roman"/>
          <w:sz w:val="24"/>
          <w:szCs w:val="24"/>
        </w:rPr>
        <w:tab/>
      </w:r>
      <w:r w:rsidR="00BE0820">
        <w:rPr>
          <w:rFonts w:ascii="Times New Roman" w:hAnsi="Times New Roman" w:cs="Times New Roman"/>
          <w:sz w:val="24"/>
          <w:szCs w:val="24"/>
        </w:rPr>
        <w:tab/>
      </w:r>
      <w:r w:rsidR="00BE0820">
        <w:rPr>
          <w:rFonts w:ascii="Times New Roman" w:hAnsi="Times New Roman" w:cs="Times New Roman"/>
          <w:sz w:val="24"/>
          <w:szCs w:val="24"/>
        </w:rPr>
        <w:tab/>
      </w:r>
      <w:r w:rsidR="00CE6055">
        <w:rPr>
          <w:rFonts w:ascii="Times New Roman" w:hAnsi="Times New Roman" w:cs="Times New Roman"/>
          <w:sz w:val="24"/>
          <w:szCs w:val="24"/>
        </w:rPr>
        <w:t xml:space="preserve">  1</w:t>
      </w:r>
    </w:p>
    <w:p w14:paraId="27B123D6" w14:textId="77777777" w:rsidR="00E65D14" w:rsidRDefault="00BE0820" w:rsidP="00855D6E">
      <w:pPr>
        <w:spacing w:after="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74336" behindDoc="0" locked="0" layoutInCell="1" allowOverlap="1" wp14:anchorId="78EDC72C" wp14:editId="54FECF1B">
                <wp:simplePos x="0" y="0"/>
                <wp:positionH relativeFrom="column">
                  <wp:posOffset>1952626</wp:posOffset>
                </wp:positionH>
                <wp:positionV relativeFrom="paragraph">
                  <wp:posOffset>43814</wp:posOffset>
                </wp:positionV>
                <wp:extent cx="0" cy="161925"/>
                <wp:effectExtent l="19050" t="0" r="19050" b="28575"/>
                <wp:wrapNone/>
                <wp:docPr id="50787" name="Straight Connector 5078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0" cy="161925"/>
                        </a:xfrm>
                        <a:prstGeom prst="line">
                          <a:avLst/>
                        </a:prstGeom>
                        <a:ln w="28575">
                          <a:solidFill>
                            <a:schemeClr val="tx1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7AC8C45">
              <v:line id="Straight Connector 50787" style="position:absolute;z-index:2521743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from="153.75pt,3.45pt" to="153.75pt,16.2pt" w14:anchorId="0C3F5E7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MVCZ2QEAABQEAAAOAAAAZHJzL2Uyb0RvYy54bWysU8GO2yAQvVfqPyDuje1I2aRWnD1ktb1U&#10;bdRtP4DFECMBgwYaJ3/fAWedVVupatULNsO8N/Mew/b+7Cw7KYwGfMebRc2Z8hJ6448d//b18d2G&#10;s5iE74UFrzp+UZHf796+2Y6hVUsYwPYKGZH42I6h40NKoa2qKAflRFxAUJ4ONaATibZ4rHoUI7E7&#10;Wy3r+q4aAfuAIFWMFH2YDvmu8GutZPqsdVSJ2Y5Tb6msWNbnvFa7rWiPKMJg5LUN8Q9dOGE8FZ2p&#10;HkQS7DuaX6ickQgRdFpIcBVobaQqGkhNU/+k5mkQQRUtZE4Ms03x/9HKT6cDMtN3fFWvN2vOvHB0&#10;TU8JhTkOie3BezIRkE3n5NcYYkuwvT/gdRfDAbP4s0aXvySLnYvHl9ljdU5MTkFJ0eaueb9cZfur&#10;Gy5gTB8UOJZ/Om6Nz+pFK04fY5pSX1Jy2Ho2dny5Wa1XJS2CNf2jsTYflglSe4vsJOju07m5FnuV&#10;RaWtpw6yoklD+UsXqyb+L0qTN9R1MxXIU3njFFIqn154rafsDNPUwQys/wy85meoKhP7N+AZUSqD&#10;TzPYGQ/4u+o3K/SU/+LApDtb8Az9pdxusYZGr1zT9Znk2X69L/DbY979AAAA//8DAFBLAwQUAAYA&#10;CAAAACEAqAenddwAAAAIAQAADwAAAGRycy9kb3ducmV2LnhtbEyPwW7CMBBE75X4B2sr9VYcKNCS&#10;xkGoKncIPbQ3Ey9J1Hgd2SYEvp6temhvO5rR7JtsNdhW9OhD40jBZJyAQCqdaahS8LHfPL6ACFGT&#10;0a0jVHDBAKt8dJfp1Lgz7bAvYiW4hEKqFdQxdqmUoazR6jB2HRJ7R+etjix9JY3XZy63rZwmyUJa&#10;3RB/qHWHbzWW38XJKmiWX3Sk7aSvPvebd+O31+LSX5V6uB/WryAiDvEvDD/4jA45Mx3ciUwQrYKn&#10;5HnOUQWLJQj2f/WBj+kMZJ7J/wPyGwAAAP//AwBQSwECLQAUAAYACAAAACEAtoM4kv4AAADhAQAA&#10;EwAAAAAAAAAAAAAAAAAAAAAAW0NvbnRlbnRfVHlwZXNdLnhtbFBLAQItABQABgAIAAAAIQA4/SH/&#10;1gAAAJQBAAALAAAAAAAAAAAAAAAAAC8BAABfcmVscy8ucmVsc1BLAQItABQABgAIAAAAIQDzMVCZ&#10;2QEAABQEAAAOAAAAAAAAAAAAAAAAAC4CAABkcnMvZTJvRG9jLnhtbFBLAQItABQABgAIAAAAIQCo&#10;B6d13AAAAAgBAAAPAAAAAAAAAAAAAAAAADMEAABkcnMvZG93bnJldi54bWxQSwUGAAAAAAQABADz&#10;AAAAPAUAAAAA&#10;"/>
            </w:pict>
          </mc:Fallback>
        </mc:AlternateContent>
      </w:r>
      <w:r w:rsidR="00E65D14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173312" behindDoc="0" locked="0" layoutInCell="1" allowOverlap="1" wp14:anchorId="4E5C1CD8" wp14:editId="3ECB62BC">
                <wp:simplePos x="0" y="0"/>
                <wp:positionH relativeFrom="column">
                  <wp:posOffset>581025</wp:posOffset>
                </wp:positionH>
                <wp:positionV relativeFrom="paragraph">
                  <wp:posOffset>106680</wp:posOffset>
                </wp:positionV>
                <wp:extent cx="2400300" cy="9525"/>
                <wp:effectExtent l="19050" t="19050" r="19050" b="28575"/>
                <wp:wrapNone/>
                <wp:docPr id="50786" name="Straight Connector 5078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2400300" cy="9525"/>
                        </a:xfrm>
                        <a:prstGeom prst="line">
                          <a:avLst/>
                        </a:prstGeom>
                        <a:ln w="28575">
                          <a:solidFill>
                            <a:schemeClr val="tx1"/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874C28C">
              <v:line id="Straight Connector 50786" style="position:absolute;flip:y;z-index:25217331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from="45.75pt,8.4pt" to="234.75pt,9.15pt" w14:anchorId="116F3F8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z/ED6QEAACIEAAAOAAAAZHJzL2Uyb0RvYy54bWysU02P0zAQvSPxHyzfadJCdkvUdA9dLRcE&#10;FQvcvY7dWPKXxqZJ/z1ju02XhQuIixV75r2Z92ayuZuMJkcBQTnb0eWipkRY7nplDx399vXhzZqS&#10;EJntmXZWdPQkAr3bvn61GX0rVm5wuhdAkMSGdvQdHWL0bVUFPgjDwsJ5YTEoHRgW8QqHqgc2IrvR&#10;1aqub6rRQe/BcRECvt6XIN1mfikFj5+lDCIS3VHsLeYT8vmUzmq7Ye0BmB8UP7fB/qELw5TFojPV&#10;PYuM/AD1G5VRHFxwMi64M5WTUnGRNaCaZf1CzePAvMha0JzgZ5vC/6Pln457IKrvaFPfrm8osczg&#10;mB4jMHUYItk5a9FEB6TE0a/RhxZhO7uH8y34PSTxkwRDpFb+O65CtgMFkim7fZrdFlMkHB9X7+r6&#10;bY1D4Rh736yaNIyqsCQ2DyF+EM6Q9NFRrWzygrXs+DHEknpJSc/akhFJ181tk9OC06p/UFqnYN4n&#10;sdNAjgw3IU7Lc7FnWVhaW+wg6SuK8lc8aVH4vwiJTmHnRdsLTsa5sPHCqy1mJ5jEDmZgXTpLy31t&#10;5lfgOT9BRd7fvwHPiFzZ2TiDjbIO/lT9aoUs+RcHiu5kwZPrT3nW2RpcxDym80+TNv35PcOvv/b2&#10;JwAAAP//AwBQSwMEFAAGAAgAAAAhAKKK39veAAAACAEAAA8AAABkcnMvZG93bnJldi54bWxMj8FO&#10;wzAQRO9I/IO1SFwq6gRo1IY4VYUUqao4lNIPcOIlibDXaey24e9ZTnDcmdHsm2I9OSsuOIbek4J0&#10;noBAarzpqVVw/KgeliBC1GS09YQKvjHAury9KXRu/JXe8XKIreASCrlW0MU45FKGpkOnw9wPSOx9&#10;+tHpyOfYSjPqK5c7Kx+TJJNO98QfOj3ga4fN1+HsFMxOi6qqt+nbcWZOG7Lpbrvba6Xu76bNC4iI&#10;U/wLwy8+o0PJTLU/kwnCKlilC06ynvEC9p+zFQs1C8snkGUh/w8ofwAAAP//AwBQSwECLQAUAAYA&#10;CAAAACEAtoM4kv4AAADhAQAAEwAAAAAAAAAAAAAAAAAAAAAAW0NvbnRlbnRfVHlwZXNdLnhtbFBL&#10;AQItABQABgAIAAAAIQA4/SH/1gAAAJQBAAALAAAAAAAAAAAAAAAAAC8BAABfcmVscy8ucmVsc1BL&#10;AQItABQABgAIAAAAIQBoz/ED6QEAACIEAAAOAAAAAAAAAAAAAAAAAC4CAABkcnMvZTJvRG9jLnht&#10;bFBLAQItABQABgAIAAAAIQCiit/b3gAAAAgBAAAPAAAAAAAAAAAAAAAAAEMEAABkcnMvZG93bnJl&#10;di54bWxQSwUGAAAAAAQABADzAAAATgUAAAAA&#10;"/>
            </w:pict>
          </mc:Fallback>
        </mc:AlternateContent>
      </w:r>
    </w:p>
    <w:p w14:paraId="51B89E3C" w14:textId="77777777" w:rsidR="00BE0820" w:rsidRDefault="00BE0820" w:rsidP="00855D6E">
      <w:pPr>
        <w:spacing w:after="0"/>
        <w:rPr>
          <w:rFonts w:ascii="Times New Roman" w:hAnsi="Times New Roman" w:cs="Times New Roman"/>
          <w:sz w:val="24"/>
          <w:szCs w:val="24"/>
        </w:rPr>
      </w:pPr>
    </w:p>
    <w:p w14:paraId="329B474E" w14:textId="77777777" w:rsidR="00FD4DD4" w:rsidRDefault="00E47C26" w:rsidP="00FD4DD4">
      <w:p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920" w:dyaOrig="620" w14:anchorId="1B979F17">
          <v:shape id="_x0000_i1137" type="#_x0000_t75" alt="" style="width:45.7pt;height:30.7pt;mso-width-percent:0;mso-height-percent:0;mso-width-percent:0;mso-height-percent:0" o:ole="">
            <v:imagedata r:id="rId348" o:title=""/>
          </v:shape>
          <o:OLEObject Type="Embed" ProgID="Equation.DSMT4" ShapeID="_x0000_i1137" DrawAspect="Content" ObjectID="_1688999135" r:id="rId349"/>
        </w:object>
      </w:r>
      <w:r w:rsidR="00FD4DD4">
        <w:rPr>
          <w:rFonts w:ascii="Times New Roman" w:hAnsi="Times New Roman" w:cs="Times New Roman"/>
          <w:sz w:val="24"/>
          <w:szCs w:val="24"/>
        </w:rPr>
        <w:t xml:space="preserve">   cross-multiply to get</w:t>
      </w:r>
    </w:p>
    <w:p w14:paraId="0A0B3735" w14:textId="77777777" w:rsidR="00FD4DD4" w:rsidRDefault="00E47C26" w:rsidP="00FD4DD4">
      <w:p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940" w:dyaOrig="320" w14:anchorId="22BEF233">
          <v:shape id="_x0000_i1136" type="#_x0000_t75" alt="" style="width:46.95pt;height:15.65pt;mso-width-percent:0;mso-height-percent:0;mso-width-percent:0;mso-height-percent:0" o:ole="">
            <v:imagedata r:id="rId350" o:title=""/>
          </v:shape>
          <o:OLEObject Type="Embed" ProgID="Equation.DSMT4" ShapeID="_x0000_i1136" DrawAspect="Content" ObjectID="_1688999136" r:id="rId351"/>
        </w:object>
      </w:r>
      <w:r w:rsidR="00FD4DD4">
        <w:rPr>
          <w:rFonts w:ascii="Times New Roman" w:hAnsi="Times New Roman" w:cs="Times New Roman"/>
          <w:sz w:val="24"/>
          <w:szCs w:val="24"/>
        </w:rPr>
        <w:t xml:space="preserve">   rearrange to get</w:t>
      </w:r>
    </w:p>
    <w:p w14:paraId="6B51A4BF" w14:textId="77777777" w:rsidR="007B4D38" w:rsidRDefault="00E47C26" w:rsidP="00855D6E">
      <w:p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280" w:dyaOrig="320" w14:anchorId="125E54E3">
          <v:shape id="_x0000_i1135" type="#_x0000_t75" alt="" style="width:63.85pt;height:15.65pt;mso-width-percent:0;mso-height-percent:0;mso-width-percent:0;mso-height-percent:0" o:ole="">
            <v:imagedata r:id="rId352" o:title=""/>
          </v:shape>
          <o:OLEObject Type="Embed" ProgID="Equation.DSMT4" ShapeID="_x0000_i1135" DrawAspect="Content" ObjectID="_1688999137" r:id="rId353"/>
        </w:object>
      </w:r>
      <w:r w:rsidR="003B6328">
        <w:rPr>
          <w:rFonts w:ascii="Times New Roman" w:hAnsi="Times New Roman" w:cs="Times New Roman"/>
          <w:sz w:val="24"/>
          <w:szCs w:val="24"/>
        </w:rPr>
        <w:t xml:space="preserve">   s</w:t>
      </w:r>
      <w:r w:rsidR="00F305E5">
        <w:rPr>
          <w:rFonts w:ascii="Times New Roman" w:hAnsi="Times New Roman" w:cs="Times New Roman"/>
          <w:sz w:val="24"/>
          <w:szCs w:val="24"/>
        </w:rPr>
        <w:t>olve this quadratic equation using the quadratic formula.</w:t>
      </w:r>
    </w:p>
    <w:p w14:paraId="362A31F1" w14:textId="77777777" w:rsidR="00F305E5" w:rsidRDefault="00E47C26" w:rsidP="00855D6E">
      <w:p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98"/>
          <w:sz w:val="24"/>
          <w:szCs w:val="24"/>
        </w:rPr>
        <w:object w:dxaOrig="3739" w:dyaOrig="1800" w14:anchorId="47EB5172">
          <v:shape id="_x0000_i1134" type="#_x0000_t75" alt="" style="width:186.55pt;height:90.8pt;mso-width-percent:0;mso-height-percent:0;mso-width-percent:0;mso-height-percent:0" o:ole="">
            <v:imagedata r:id="rId354" o:title=""/>
          </v:shape>
          <o:OLEObject Type="Embed" ProgID="Equation.DSMT4" ShapeID="_x0000_i1134" DrawAspect="Content" ObjectID="_1688999138" r:id="rId355"/>
        </w:object>
      </w:r>
    </w:p>
    <w:p w14:paraId="0BCABC73" w14:textId="77777777" w:rsidR="005425FC" w:rsidRDefault="00FA04F6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lastRenderedPageBreak/>
        <w:t>The Golden Ratio</w:t>
      </w:r>
      <w:r w:rsidR="00267E38">
        <w:rPr>
          <w:rFonts w:ascii="Times New Roman" w:hAnsi="Times New Roman" w:cs="Times New Roman"/>
          <w:sz w:val="24"/>
          <w:szCs w:val="24"/>
        </w:rPr>
        <w:t xml:space="preserve"> is a solution to the quadratic equation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960" w:dyaOrig="320" w14:anchorId="29A0591C">
          <v:shape id="_x0000_i1133" type="#_x0000_t75" alt="" style="width:48.2pt;height:15.65pt;mso-width-percent:0;mso-height-percent:0;mso-width-percent:0;mso-height-percent:0" o:ole="">
            <v:imagedata r:id="rId356" o:title=""/>
          </v:shape>
          <o:OLEObject Type="Embed" ProgID="Equation.DSMT4" ShapeID="_x0000_i1133" DrawAspect="Content" ObjectID="_1688999139" r:id="rId357"/>
        </w:object>
      </w:r>
      <w:r w:rsidR="003B6328">
        <w:rPr>
          <w:rFonts w:ascii="Times New Roman" w:hAnsi="Times New Roman" w:cs="Times New Roman"/>
          <w:sz w:val="24"/>
          <w:szCs w:val="24"/>
        </w:rPr>
        <w:t xml:space="preserve"> </w:t>
      </w:r>
      <w:r w:rsidR="00267E38">
        <w:rPr>
          <w:rFonts w:ascii="Times New Roman" w:hAnsi="Times New Roman" w:cs="Times New Roman"/>
          <w:sz w:val="24"/>
          <w:szCs w:val="24"/>
        </w:rPr>
        <w:t>meaning i</w:t>
      </w:r>
      <w:r w:rsidR="00BE3C3F">
        <w:rPr>
          <w:rFonts w:ascii="Times New Roman" w:hAnsi="Times New Roman" w:cs="Times New Roman"/>
          <w:sz w:val="24"/>
          <w:szCs w:val="24"/>
        </w:rPr>
        <w:t>t has the property</w:t>
      </w:r>
      <w:r w:rsidR="00F575C3">
        <w:rPr>
          <w:rFonts w:ascii="Times New Roman" w:hAnsi="Times New Roman" w:cs="Times New Roman"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960" w:dyaOrig="360" w14:anchorId="078740B8">
          <v:shape id="_x0000_i1132" type="#_x0000_t75" alt="" style="width:48.2pt;height:18.15pt;mso-width-percent:0;mso-height-percent:0;mso-width-percent:0;mso-height-percent:0" o:ole="">
            <v:imagedata r:id="rId358" o:title=""/>
          </v:shape>
          <o:OLEObject Type="Embed" ProgID="Equation.DSMT4" ShapeID="_x0000_i1132" DrawAspect="Content" ObjectID="_1688999140" r:id="rId359"/>
        </w:object>
      </w:r>
      <w:r w:rsidR="00F575C3">
        <w:rPr>
          <w:rFonts w:ascii="Times New Roman" w:hAnsi="Times New Roman" w:cs="Times New Roman"/>
          <w:sz w:val="24"/>
          <w:szCs w:val="24"/>
        </w:rPr>
        <w:t xml:space="preserve">. </w:t>
      </w:r>
      <w:r w:rsidR="00B731E4">
        <w:rPr>
          <w:rFonts w:ascii="Times New Roman" w:hAnsi="Times New Roman" w:cs="Times New Roman"/>
          <w:sz w:val="24"/>
          <w:szCs w:val="24"/>
        </w:rPr>
        <w:t>This means</w:t>
      </w:r>
      <w:r w:rsidR="00F575C3">
        <w:rPr>
          <w:rFonts w:ascii="Times New Roman" w:hAnsi="Times New Roman" w:cs="Times New Roman"/>
          <w:sz w:val="24"/>
          <w:szCs w:val="24"/>
        </w:rPr>
        <w:t xml:space="preserve"> that if you want to square the </w:t>
      </w:r>
      <w:r w:rsidR="0013627A">
        <w:rPr>
          <w:rFonts w:ascii="Times New Roman" w:hAnsi="Times New Roman" w:cs="Times New Roman"/>
          <w:sz w:val="24"/>
          <w:szCs w:val="24"/>
        </w:rPr>
        <w:t>Golden Ratio</w:t>
      </w:r>
      <w:r w:rsidR="00F575C3">
        <w:rPr>
          <w:rFonts w:ascii="Times New Roman" w:hAnsi="Times New Roman" w:cs="Times New Roman"/>
          <w:sz w:val="24"/>
          <w:szCs w:val="24"/>
        </w:rPr>
        <w:t>, just add one to it.</w:t>
      </w:r>
      <w:r w:rsidR="00B731E4">
        <w:rPr>
          <w:rFonts w:ascii="Times New Roman" w:hAnsi="Times New Roman" w:cs="Times New Roman"/>
          <w:sz w:val="24"/>
          <w:szCs w:val="24"/>
        </w:rPr>
        <w:t xml:space="preserve"> To check this, just plug in </w:t>
      </w:r>
      <w:r w:rsidR="00E47C26"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200" w:dyaOrig="320" w14:anchorId="6ACA9980">
          <v:shape id="_x0000_i1131" type="#_x0000_t75" alt="" style="width:10pt;height:15.65pt;mso-width-percent:0;mso-height-percent:0;mso-width-percent:0;mso-height-percent:0" o:ole="">
            <v:imagedata r:id="rId360" o:title=""/>
          </v:shape>
          <o:OLEObject Type="Embed" ProgID="Equation.DSMT4" ShapeID="_x0000_i1131" DrawAspect="Content" ObjectID="_1688999141" r:id="rId361"/>
        </w:object>
      </w:r>
      <w:r w:rsidR="00B731E4">
        <w:rPr>
          <w:rFonts w:ascii="Times New Roman" w:hAnsi="Times New Roman" w:cs="Times New Roman"/>
          <w:sz w:val="24"/>
          <w:szCs w:val="24"/>
        </w:rPr>
        <w:t>.</w:t>
      </w:r>
    </w:p>
    <w:p w14:paraId="7BAC4FB5" w14:textId="77777777" w:rsidR="00B731E4" w:rsidRDefault="00E47C26" w:rsidP="00855D6E">
      <w:p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960" w:dyaOrig="360" w14:anchorId="796FA85A">
          <v:shape id="_x0000_i1130" type="#_x0000_t75" alt="" style="width:48.2pt;height:18.15pt;mso-width-percent:0;mso-height-percent:0;mso-width-percent:0;mso-height-percent:0" o:ole="">
            <v:imagedata r:id="rId358" o:title=""/>
          </v:shape>
          <o:OLEObject Type="Embed" ProgID="Equation.DSMT4" ShapeID="_x0000_i1130" DrawAspect="Content" ObjectID="_1688999142" r:id="rId362"/>
        </w:object>
      </w:r>
    </w:p>
    <w:p w14:paraId="1C7ABAFB" w14:textId="77777777" w:rsidR="00B731E4" w:rsidRDefault="00E47C26" w:rsidP="00855D6E">
      <w:p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34"/>
          <w:sz w:val="24"/>
          <w:szCs w:val="24"/>
        </w:rPr>
        <w:object w:dxaOrig="2180" w:dyaOrig="840" w14:anchorId="4B9A716A">
          <v:shape id="_x0000_i1129" type="#_x0000_t75" alt="" style="width:108.95pt;height:41.95pt;mso-width-percent:0;mso-height-percent:0;mso-width-percent:0;mso-height-percent:0" o:ole="">
            <v:imagedata r:id="rId363" o:title=""/>
          </v:shape>
          <o:OLEObject Type="Embed" ProgID="Equation.DSMT4" ShapeID="_x0000_i1129" DrawAspect="Content" ObjectID="_1688999143" r:id="rId364"/>
        </w:object>
      </w:r>
      <w:r w:rsidR="00B731E4">
        <w:rPr>
          <w:rFonts w:ascii="Times New Roman" w:hAnsi="Times New Roman" w:cs="Times New Roman"/>
          <w:sz w:val="24"/>
          <w:szCs w:val="24"/>
        </w:rPr>
        <w:t xml:space="preserve"> </w:t>
      </w:r>
    </w:p>
    <w:p w14:paraId="2B63FC23" w14:textId="77777777" w:rsidR="00B731E4" w:rsidRDefault="00E47C26" w:rsidP="00855D6E">
      <w:p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4"/>
          <w:sz w:val="24"/>
          <w:szCs w:val="24"/>
        </w:rPr>
        <w:object w:dxaOrig="1900" w:dyaOrig="440" w14:anchorId="7EFDDEEC">
          <v:shape id="_x0000_i1128" type="#_x0000_t75" alt="" style="width:95.15pt;height:21.9pt;mso-width-percent:0;mso-height-percent:0;mso-width-percent:0;mso-height-percent:0" o:ole="">
            <v:imagedata r:id="rId365" o:title=""/>
          </v:shape>
          <o:OLEObject Type="Embed" ProgID="Equation.DSMT4" ShapeID="_x0000_i1128" DrawAspect="Content" ObjectID="_1688999144" r:id="rId366"/>
        </w:object>
      </w:r>
      <w:r w:rsidR="00B731E4">
        <w:rPr>
          <w:rFonts w:ascii="Times New Roman" w:hAnsi="Times New Roman" w:cs="Times New Roman"/>
          <w:sz w:val="24"/>
          <w:szCs w:val="24"/>
        </w:rPr>
        <w:t xml:space="preserve"> </w:t>
      </w:r>
    </w:p>
    <w:p w14:paraId="35CC9319" w14:textId="77777777" w:rsidR="006C4CE5" w:rsidRDefault="00E47C26" w:rsidP="00855D6E">
      <w:p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380" w:dyaOrig="279" w14:anchorId="6C5E07C1">
          <v:shape id="_x0000_i1127" type="#_x0000_t75" alt="" style="width:68.85pt;height:14.4pt;mso-width-percent:0;mso-height-percent:0;mso-width-percent:0;mso-height-percent:0" o:ole="">
            <v:imagedata r:id="rId367" o:title=""/>
          </v:shape>
          <o:OLEObject Type="Embed" ProgID="Equation.DSMT4" ShapeID="_x0000_i1127" DrawAspect="Content" ObjectID="_1688999145" r:id="rId368"/>
        </w:object>
      </w:r>
    </w:p>
    <w:p w14:paraId="0433EB65" w14:textId="77777777" w:rsidR="006C4CE5" w:rsidRDefault="00D90D4E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It worked!</w:t>
      </w:r>
    </w:p>
    <w:p w14:paraId="56DA35D7" w14:textId="77777777" w:rsidR="00483571" w:rsidRDefault="00D06FAB" w:rsidP="00855D6E">
      <w:r>
        <w:rPr>
          <w:rFonts w:ascii="Times New Roman" w:hAnsi="Times New Roman" w:cs="Times New Roman"/>
          <w:sz w:val="24"/>
          <w:szCs w:val="24"/>
        </w:rPr>
        <w:t>Another interesting relationship between t</w:t>
      </w:r>
      <w:r w:rsidR="0013627A">
        <w:rPr>
          <w:rFonts w:ascii="Times New Roman" w:hAnsi="Times New Roman" w:cs="Times New Roman"/>
          <w:sz w:val="24"/>
          <w:szCs w:val="24"/>
        </w:rPr>
        <w:t>he Golden R</w:t>
      </w:r>
      <w:r>
        <w:rPr>
          <w:rFonts w:ascii="Times New Roman" w:hAnsi="Times New Roman" w:cs="Times New Roman"/>
          <w:sz w:val="24"/>
          <w:szCs w:val="24"/>
        </w:rPr>
        <w:t xml:space="preserve">atio and the Fibonacci sequence </w:t>
      </w:r>
      <w:r w:rsidR="00DB2E5C">
        <w:rPr>
          <w:rFonts w:ascii="Times New Roman" w:hAnsi="Times New Roman" w:cs="Times New Roman"/>
          <w:sz w:val="24"/>
          <w:szCs w:val="24"/>
        </w:rPr>
        <w:t xml:space="preserve">occurs when taking powers of </w:t>
      </w:r>
      <w:r w:rsidR="00E47C26" w:rsidRPr="00D06FAB">
        <w:rPr>
          <w:noProof/>
          <w:position w:val="-10"/>
        </w:rPr>
        <w:object w:dxaOrig="220" w:dyaOrig="320" w14:anchorId="6E5C7969">
          <v:shape id="_x0000_i1126" type="#_x0000_t75" alt="" style="width:11.25pt;height:15.65pt;mso-width-percent:0;mso-height-percent:0;mso-width-percent:0;mso-height-percent:0" o:ole="">
            <v:imagedata r:id="rId369" o:title=""/>
          </v:shape>
          <o:OLEObject Type="Embed" ProgID="Equation.DSMT4" ShapeID="_x0000_i1126" DrawAspect="Content" ObjectID="_1688999146" r:id="rId370"/>
        </w:object>
      </w:r>
      <w:r w:rsidR="00DB2E5C">
        <w:rPr>
          <w:rFonts w:ascii="Times New Roman" w:hAnsi="Times New Roman" w:cs="Times New Roman"/>
          <w:sz w:val="24"/>
          <w:szCs w:val="24"/>
        </w:rPr>
        <w:t>.</w:t>
      </w:r>
    </w:p>
    <w:p w14:paraId="0C506322" w14:textId="77777777" w:rsidR="00483571" w:rsidRDefault="00E47C26" w:rsidP="00855D6E">
      <w:r w:rsidRPr="00B37973">
        <w:rPr>
          <w:noProof/>
          <w:position w:val="-148"/>
        </w:rPr>
        <w:object w:dxaOrig="5360" w:dyaOrig="3080" w14:anchorId="6CAAAC8D">
          <v:shape id="_x0000_i1125" type="#_x0000_t75" alt="" style="width:269.2pt;height:156.5pt;mso-width-percent:0;mso-height-percent:0;mso-width-percent:0;mso-height-percent:0" o:ole="">
            <v:imagedata r:id="rId371" o:title=""/>
          </v:shape>
          <o:OLEObject Type="Embed" ProgID="Equation.DSMT4" ShapeID="_x0000_i1125" DrawAspect="Content" ObjectID="_1688999147" r:id="rId372"/>
        </w:object>
      </w:r>
    </w:p>
    <w:p w14:paraId="02F7C3A8" w14:textId="77777777" w:rsidR="00EB770C" w:rsidRPr="00EB770C" w:rsidRDefault="00EB770C" w:rsidP="00855D6E">
      <w:pPr>
        <w:rPr>
          <w:rFonts w:ascii="Times New Roman" w:hAnsi="Times New Roman" w:cs="Times New Roman"/>
          <w:sz w:val="24"/>
          <w:szCs w:val="24"/>
        </w:rPr>
      </w:pPr>
      <w:r w:rsidRPr="00EB770C">
        <w:rPr>
          <w:rFonts w:ascii="Times New Roman" w:hAnsi="Times New Roman" w:cs="Times New Roman"/>
          <w:sz w:val="24"/>
          <w:szCs w:val="24"/>
        </w:rPr>
        <w:t>And so on.</w:t>
      </w:r>
    </w:p>
    <w:p w14:paraId="7619AF43" w14:textId="77777777" w:rsidR="00483571" w:rsidRDefault="006F6837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Notice that</w:t>
      </w:r>
      <w:r w:rsidR="0020556D">
        <w:rPr>
          <w:rFonts w:ascii="Times New Roman" w:hAnsi="Times New Roman" w:cs="Times New Roman"/>
          <w:sz w:val="24"/>
          <w:szCs w:val="24"/>
        </w:rPr>
        <w:t xml:space="preserve"> the coefficients of </w:t>
      </w:r>
      <w:r w:rsidR="00E47C26"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200" w:dyaOrig="320" w14:anchorId="6AAA7D5A">
          <v:shape id="_x0000_i1124" type="#_x0000_t75" alt="" style="width:10pt;height:15.65pt;mso-width-percent:0;mso-height-percent:0;mso-width-percent:0;mso-height-percent:0" o:ole="">
            <v:imagedata r:id="rId373" o:title=""/>
          </v:shape>
          <o:OLEObject Type="Embed" ProgID="Equation.DSMT4" ShapeID="_x0000_i1124" DrawAspect="Content" ObjectID="_1688999148" r:id="rId374"/>
        </w:object>
      </w:r>
      <w:r w:rsidR="00EB770C">
        <w:rPr>
          <w:rFonts w:ascii="Times New Roman" w:hAnsi="Times New Roman" w:cs="Times New Roman"/>
          <w:sz w:val="24"/>
          <w:szCs w:val="24"/>
        </w:rPr>
        <w:t xml:space="preserve"> </w:t>
      </w:r>
      <w:r>
        <w:rPr>
          <w:rFonts w:ascii="Times New Roman" w:hAnsi="Times New Roman" w:cs="Times New Roman"/>
          <w:sz w:val="24"/>
          <w:szCs w:val="24"/>
        </w:rPr>
        <w:t xml:space="preserve">and the numbers added to the </w:t>
      </w:r>
      <w:r w:rsidR="00E47C26"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200" w:dyaOrig="320" w14:anchorId="2997E7B3">
          <v:shape id="_x0000_i1123" type="#_x0000_t75" alt="" style="width:10pt;height:15.65pt;mso-width-percent:0;mso-height-percent:0;mso-width-percent:0;mso-height-percent:0" o:ole="">
            <v:imagedata r:id="rId373" o:title=""/>
          </v:shape>
          <o:OLEObject Type="Embed" ProgID="Equation.DSMT4" ShapeID="_x0000_i1123" DrawAspect="Content" ObjectID="_1688999149" r:id="rId375"/>
        </w:object>
      </w:r>
      <w:r>
        <w:rPr>
          <w:rFonts w:ascii="Times New Roman" w:hAnsi="Times New Roman" w:cs="Times New Roman"/>
          <w:sz w:val="24"/>
          <w:szCs w:val="24"/>
        </w:rPr>
        <w:t xml:space="preserve"> term </w:t>
      </w:r>
      <w:r w:rsidR="00EB770C">
        <w:rPr>
          <w:rFonts w:ascii="Times New Roman" w:hAnsi="Times New Roman" w:cs="Times New Roman"/>
          <w:sz w:val="24"/>
          <w:szCs w:val="24"/>
        </w:rPr>
        <w:t>are Fibonacci numbers.</w:t>
      </w:r>
      <w:r w:rsidR="0020556D">
        <w:rPr>
          <w:rFonts w:ascii="Times New Roman" w:hAnsi="Times New Roman" w:cs="Times New Roman"/>
          <w:sz w:val="24"/>
          <w:szCs w:val="24"/>
        </w:rPr>
        <w:t xml:space="preserve"> This can be generalized to a formula known as the Golden Power Rule</w:t>
      </w:r>
      <w:r w:rsidR="004607E5"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8630"/>
      </w:tblGrid>
      <w:tr w:rsidR="00E946B2" w14:paraId="2CDC4301" w14:textId="77777777" w:rsidTr="00E946B2">
        <w:tc>
          <w:tcPr>
            <w:tcW w:w="8630" w:type="dxa"/>
          </w:tcPr>
          <w:p w14:paraId="52659620" w14:textId="77777777" w:rsidR="00E946B2" w:rsidRDefault="00E946B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3C26E8">
              <w:rPr>
                <w:rFonts w:ascii="Times New Roman" w:hAnsi="Times New Roman" w:cs="Times New Roman"/>
                <w:b/>
                <w:sz w:val="24"/>
                <w:szCs w:val="24"/>
              </w:rPr>
              <w:t>Golden Power Rule:</w:t>
            </w:r>
            <w:r w:rsidR="006F6837">
              <w:rPr>
                <w:rFonts w:ascii="Times New Roman" w:hAnsi="Times New Roman" w:cs="Times New Roman"/>
                <w:b/>
                <w:sz w:val="24"/>
                <w:szCs w:val="24"/>
              </w:rPr>
              <w:t xml:space="preserve"> </w:t>
            </w:r>
            <w:r w:rsidR="00E47C26" w:rsidRPr="00E47C26">
              <w:rPr>
                <w:rFonts w:ascii="Times New Roman" w:hAnsi="Times New Roman" w:cs="Times New Roman"/>
                <w:noProof/>
                <w:position w:val="-12"/>
                <w:sz w:val="24"/>
                <w:szCs w:val="24"/>
              </w:rPr>
              <w:object w:dxaOrig="1440" w:dyaOrig="380" w14:anchorId="43A0771F">
                <v:shape id="_x0000_i1122" type="#_x0000_t75" alt="" style="width:1in;height:18.8pt;mso-width-percent:0;mso-height-percent:0;mso-width-percent:0;mso-height-percent:0" o:ole="">
                  <v:imagedata r:id="rId376" o:title=""/>
                </v:shape>
                <o:OLEObject Type="Embed" ProgID="Equation.DSMT4" ShapeID="_x0000_i1122" DrawAspect="Content" ObjectID="_1688999150" r:id="rId377"/>
              </w:object>
            </w:r>
          </w:p>
          <w:p w14:paraId="1E3D330D" w14:textId="77777777" w:rsidR="004607E5" w:rsidRDefault="004607E5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where</w:t>
            </w:r>
            <w:r w:rsidR="00E47C26" w:rsidRPr="00E47C26">
              <w:rPr>
                <w:rFonts w:ascii="Times New Roman" w:hAnsi="Times New Roman" w:cs="Times New Roman"/>
                <w:noProof/>
                <w:position w:val="-12"/>
                <w:sz w:val="24"/>
                <w:szCs w:val="24"/>
              </w:rPr>
              <w:object w:dxaOrig="279" w:dyaOrig="360" w14:anchorId="7E06C9D5">
                <v:shape id="_x0000_i1121" type="#_x0000_t75" alt="" style="width:14.4pt;height:18.15pt;mso-width-percent:0;mso-height-percent:0;mso-width-percent:0;mso-height-percent:0" o:ole="">
                  <v:imagedata r:id="rId378" o:title=""/>
                </v:shape>
                <o:OLEObject Type="Embed" ProgID="Equation.DSMT4" ShapeID="_x0000_i1121" DrawAspect="Content" ObjectID="_1688999151" r:id="rId379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is the nth Fibonacci number and </w:t>
            </w:r>
            <w:r w:rsidR="00E47C26" w:rsidRPr="00E47C26">
              <w:rPr>
                <w:rFonts w:ascii="Times New Roman" w:hAnsi="Times New Roman" w:cs="Times New Roman"/>
                <w:noProof/>
                <w:position w:val="-10"/>
                <w:sz w:val="24"/>
                <w:szCs w:val="24"/>
              </w:rPr>
              <w:object w:dxaOrig="200" w:dyaOrig="320" w14:anchorId="6579EDF5">
                <v:shape id="_x0000_i1120" type="#_x0000_t75" alt="" style="width:10pt;height:15.65pt;mso-width-percent:0;mso-height-percent:0;mso-width-percent:0;mso-height-percent:0" o:ole="">
                  <v:imagedata r:id="rId373" o:title=""/>
                </v:shape>
                <o:OLEObject Type="Embed" ProgID="Equation.DSMT4" ShapeID="_x0000_i1120" DrawAspect="Content" ObjectID="_1688999152" r:id="rId380"/>
              </w:object>
            </w:r>
            <w:r>
              <w:rPr>
                <w:rFonts w:ascii="Times New Roman" w:hAnsi="Times New Roman" w:cs="Times New Roman"/>
                <w:sz w:val="24"/>
                <w:szCs w:val="24"/>
              </w:rPr>
              <w:t xml:space="preserve"> is the Golden </w:t>
            </w:r>
            <w:proofErr w:type="gramStart"/>
            <w:r>
              <w:rPr>
                <w:rFonts w:ascii="Times New Roman" w:hAnsi="Times New Roman" w:cs="Times New Roman"/>
                <w:sz w:val="24"/>
                <w:szCs w:val="24"/>
              </w:rPr>
              <w:t>Ratio.</w:t>
            </w:r>
            <w:proofErr w:type="gramEnd"/>
          </w:p>
        </w:tc>
      </w:tr>
    </w:tbl>
    <w:p w14:paraId="19034991" w14:textId="77777777" w:rsidR="00E946B2" w:rsidRDefault="00E946B2" w:rsidP="00855D6E">
      <w:pPr>
        <w:rPr>
          <w:rFonts w:ascii="Times New Roman" w:hAnsi="Times New Roman" w:cs="Times New Roman"/>
          <w:sz w:val="24"/>
          <w:szCs w:val="24"/>
        </w:rPr>
      </w:pPr>
    </w:p>
    <w:p w14:paraId="2E2A0F1A" w14:textId="77777777" w:rsidR="00F946FE" w:rsidRDefault="00F946FE" w:rsidP="00855D6E">
      <w:pPr>
        <w:rPr>
          <w:rFonts w:ascii="Times New Roman" w:hAnsi="Times New Roman" w:cs="Times New Roman"/>
          <w:b/>
          <w:sz w:val="24"/>
          <w:szCs w:val="24"/>
        </w:rPr>
      </w:pPr>
    </w:p>
    <w:p w14:paraId="1E92209B" w14:textId="77777777" w:rsidR="00F946FE" w:rsidRDefault="00F946FE" w:rsidP="00855D6E">
      <w:pPr>
        <w:rPr>
          <w:rFonts w:ascii="Times New Roman" w:hAnsi="Times New Roman" w:cs="Times New Roman"/>
          <w:b/>
          <w:sz w:val="24"/>
          <w:szCs w:val="24"/>
        </w:rPr>
      </w:pPr>
    </w:p>
    <w:p w14:paraId="66F98AB6" w14:textId="77777777" w:rsidR="004607E5" w:rsidRPr="004607E5" w:rsidRDefault="004607E5" w:rsidP="00855D6E">
      <w:pPr>
        <w:rPr>
          <w:rFonts w:ascii="Times New Roman" w:hAnsi="Times New Roman" w:cs="Times New Roman"/>
          <w:b/>
          <w:sz w:val="24"/>
          <w:szCs w:val="24"/>
        </w:rPr>
      </w:pPr>
      <w:r w:rsidRPr="004607E5">
        <w:rPr>
          <w:rFonts w:ascii="Times New Roman" w:hAnsi="Times New Roman" w:cs="Times New Roman"/>
          <w:b/>
          <w:sz w:val="24"/>
          <w:szCs w:val="24"/>
        </w:rPr>
        <w:lastRenderedPageBreak/>
        <w:t>Example 10.4.5: Powers of the Golden Ratio</w:t>
      </w:r>
    </w:p>
    <w:p w14:paraId="0E4B4EFF" w14:textId="77777777" w:rsidR="004607E5" w:rsidRDefault="004607E5" w:rsidP="004607E5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  <w:t xml:space="preserve">Find the following using the golden power rule: a. </w:t>
      </w:r>
      <w:r w:rsidR="00E47C26"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279" w:dyaOrig="360" w14:anchorId="11AABA55">
          <v:shape id="_x0000_i1119" type="#_x0000_t75" alt="" style="width:13.75pt;height:17.55pt;mso-width-percent:0;mso-height-percent:0;mso-width-percent:0;mso-height-percent:0" o:ole="">
            <v:imagedata r:id="rId381" o:title=""/>
          </v:shape>
          <o:OLEObject Type="Embed" ProgID="Equation.DSMT4" ShapeID="_x0000_i1119" DrawAspect="Content" ObjectID="_1688999153" r:id="rId382"/>
        </w:object>
      </w:r>
      <w:r>
        <w:rPr>
          <w:rFonts w:ascii="Times New Roman" w:hAnsi="Times New Roman" w:cs="Times New Roman"/>
          <w:sz w:val="24"/>
          <w:szCs w:val="24"/>
        </w:rPr>
        <w:t xml:space="preserve"> and b. </w:t>
      </w:r>
      <w:r w:rsidR="00E47C26" w:rsidRPr="00E47C26">
        <w:rPr>
          <w:rFonts w:ascii="Times New Roman" w:hAnsi="Times New Roman" w:cs="Times New Roman"/>
          <w:noProof/>
          <w:position w:val="-10"/>
          <w:sz w:val="24"/>
          <w:szCs w:val="24"/>
        </w:rPr>
        <w:object w:dxaOrig="340" w:dyaOrig="360" w14:anchorId="5DBAF8B0">
          <v:shape id="_x0000_i1118" type="#_x0000_t75" alt="" style="width:16.3pt;height:17.55pt;mso-width-percent:0;mso-height-percent:0;mso-width-percent:0;mso-height-percent:0" o:ole="">
            <v:imagedata r:id="rId383" o:title=""/>
          </v:shape>
          <o:OLEObject Type="Embed" ProgID="Equation.DSMT4" ShapeID="_x0000_i1118" DrawAspect="Content" ObjectID="_1688999154" r:id="rId384"/>
        </w:object>
      </w:r>
    </w:p>
    <w:p w14:paraId="7A224F2B" w14:textId="77777777" w:rsidR="00312387" w:rsidRDefault="00E47C26" w:rsidP="00312387">
      <w:pPr>
        <w:pStyle w:val="ListParagraph"/>
        <w:numPr>
          <w:ilvl w:val="0"/>
          <w:numId w:val="19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440" w:dyaOrig="380" w14:anchorId="68E35F69">
          <v:shape id="_x0000_i1117" type="#_x0000_t75" alt="" style="width:1in;height:18.8pt;mso-width-percent:0;mso-height-percent:0;mso-width-percent:0;mso-height-percent:0" o:ole="">
            <v:imagedata r:id="rId376" o:title=""/>
          </v:shape>
          <o:OLEObject Type="Embed" ProgID="Equation.DSMT4" ShapeID="_x0000_i1117" DrawAspect="Content" ObjectID="_1688999155" r:id="rId385"/>
        </w:object>
      </w:r>
    </w:p>
    <w:p w14:paraId="11443037" w14:textId="77777777" w:rsidR="00312387" w:rsidRDefault="00E47C26" w:rsidP="00312387">
      <w:pPr>
        <w:pStyle w:val="ListParagraph"/>
        <w:ind w:left="108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400" w:dyaOrig="380" w14:anchorId="75D0396D">
          <v:shape id="_x0000_i1116" type="#_x0000_t75" alt="" style="width:69.5pt;height:18.8pt;mso-width-percent:0;mso-height-percent:0;mso-width-percent:0;mso-height-percent:0" o:ole="">
            <v:imagedata r:id="rId386" o:title=""/>
          </v:shape>
          <o:OLEObject Type="Embed" ProgID="Equation.DSMT4" ShapeID="_x0000_i1116" DrawAspect="Content" ObjectID="_1688999156" r:id="rId387"/>
        </w:object>
      </w:r>
    </w:p>
    <w:p w14:paraId="7FFA70BD" w14:textId="77777777" w:rsidR="00312387" w:rsidRDefault="00E47C26" w:rsidP="00312387">
      <w:pPr>
        <w:pStyle w:val="ListParagraph"/>
        <w:ind w:left="108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280" w:dyaOrig="380" w14:anchorId="5037F538">
          <v:shape id="_x0000_i1115" type="#_x0000_t75" alt="" style="width:63.85pt;height:18.8pt;mso-width-percent:0;mso-height-percent:0;mso-width-percent:0;mso-height-percent:0" o:ole="">
            <v:imagedata r:id="rId388" o:title=""/>
          </v:shape>
          <o:OLEObject Type="Embed" ProgID="Equation.DSMT4" ShapeID="_x0000_i1115" DrawAspect="Content" ObjectID="_1688999157" r:id="rId389"/>
        </w:object>
      </w:r>
    </w:p>
    <w:p w14:paraId="45C3FCCB" w14:textId="77777777" w:rsidR="00312387" w:rsidRDefault="00E47C26" w:rsidP="00312387">
      <w:pPr>
        <w:pStyle w:val="ListParagraph"/>
        <w:ind w:left="108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4"/>
          <w:sz w:val="24"/>
          <w:szCs w:val="24"/>
        </w:rPr>
        <w:object w:dxaOrig="2799" w:dyaOrig="400" w14:anchorId="0DC75178">
          <v:shape id="_x0000_i1114" type="#_x0000_t75" alt="" style="width:140.25pt;height:19.4pt;mso-width-percent:0;mso-height-percent:0;mso-width-percent:0;mso-height-percent:0" o:ole="">
            <v:imagedata r:id="rId390" o:title=""/>
          </v:shape>
          <o:OLEObject Type="Embed" ProgID="Equation.DSMT4" ShapeID="_x0000_i1114" DrawAspect="Content" ObjectID="_1688999158" r:id="rId391"/>
        </w:object>
      </w:r>
    </w:p>
    <w:p w14:paraId="0AC5D496" w14:textId="77777777" w:rsidR="001D731B" w:rsidRDefault="00E47C26" w:rsidP="001D731B">
      <w:pPr>
        <w:pStyle w:val="ListParagraph"/>
        <w:numPr>
          <w:ilvl w:val="0"/>
          <w:numId w:val="19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440" w:dyaOrig="380" w14:anchorId="328D2031">
          <v:shape id="_x0000_i1113" type="#_x0000_t75" alt="" style="width:1in;height:18.8pt;mso-width-percent:0;mso-height-percent:0;mso-width-percent:0;mso-height-percent:0" o:ole="">
            <v:imagedata r:id="rId376" o:title=""/>
          </v:shape>
          <o:OLEObject Type="Embed" ProgID="Equation.DSMT4" ShapeID="_x0000_i1113" DrawAspect="Content" ObjectID="_1688999159" r:id="rId392"/>
        </w:object>
      </w:r>
    </w:p>
    <w:p w14:paraId="627933FD" w14:textId="77777777" w:rsidR="001D731B" w:rsidRDefault="00E47C26" w:rsidP="001D731B">
      <w:pPr>
        <w:pStyle w:val="ListParagraph"/>
        <w:ind w:left="108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579" w:dyaOrig="380" w14:anchorId="6B18C918">
          <v:shape id="_x0000_i1112" type="#_x0000_t75" alt="" style="width:78.9pt;height:18.8pt;mso-width-percent:0;mso-height-percent:0;mso-width-percent:0;mso-height-percent:0" o:ole="">
            <v:imagedata r:id="rId393" o:title=""/>
          </v:shape>
          <o:OLEObject Type="Embed" ProgID="Equation.DSMT4" ShapeID="_x0000_i1112" DrawAspect="Content" ObjectID="_1688999160" r:id="rId394"/>
        </w:object>
      </w:r>
    </w:p>
    <w:p w14:paraId="5ECC6546" w14:textId="77777777" w:rsidR="001D731B" w:rsidRDefault="00E47C26" w:rsidP="001D731B">
      <w:pPr>
        <w:pStyle w:val="ListParagraph"/>
        <w:ind w:left="108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440" w:dyaOrig="380" w14:anchorId="30E7A0FF">
          <v:shape id="_x0000_i1111" type="#_x0000_t75" alt="" style="width:1in;height:18.8pt;mso-width-percent:0;mso-height-percent:0;mso-width-percent:0;mso-height-percent:0" o:ole="">
            <v:imagedata r:id="rId395" o:title=""/>
          </v:shape>
          <o:OLEObject Type="Embed" ProgID="Equation.DSMT4" ShapeID="_x0000_i1111" DrawAspect="Content" ObjectID="_1688999161" r:id="rId396"/>
        </w:object>
      </w:r>
    </w:p>
    <w:p w14:paraId="62560BA4" w14:textId="77777777" w:rsidR="001D731B" w:rsidRPr="00312387" w:rsidRDefault="00E47C26" w:rsidP="001D731B">
      <w:pPr>
        <w:pStyle w:val="ListParagraph"/>
        <w:ind w:left="1080"/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4"/>
          <w:sz w:val="24"/>
          <w:szCs w:val="24"/>
        </w:rPr>
        <w:object w:dxaOrig="3240" w:dyaOrig="400" w14:anchorId="4118131B">
          <v:shape id="_x0000_i1110" type="#_x0000_t75" alt="" style="width:162.15pt;height:19.4pt;mso-width-percent:0;mso-height-percent:0;mso-width-percent:0;mso-height-percent:0" o:ole="">
            <v:imagedata r:id="rId397" o:title=""/>
          </v:shape>
          <o:OLEObject Type="Embed" ProgID="Equation.DSMT4" ShapeID="_x0000_i1110" DrawAspect="Content" ObjectID="_1688999162" r:id="rId398"/>
        </w:object>
      </w:r>
    </w:p>
    <w:p w14:paraId="1A096AEC" w14:textId="77777777" w:rsidR="00483571" w:rsidRDefault="00483571" w:rsidP="00855D6E">
      <w:pPr>
        <w:rPr>
          <w:rFonts w:ascii="Times New Roman" w:hAnsi="Times New Roman" w:cs="Times New Roman"/>
          <w:sz w:val="24"/>
          <w:szCs w:val="24"/>
        </w:rPr>
      </w:pPr>
    </w:p>
    <w:p w14:paraId="76579920" w14:textId="77777777" w:rsidR="00483571" w:rsidRDefault="00977388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br w:type="page"/>
      </w:r>
    </w:p>
    <w:p w14:paraId="199A6613" w14:textId="77777777" w:rsidR="00483571" w:rsidRPr="003252F9" w:rsidRDefault="00483571" w:rsidP="00855D6E">
      <w:pPr>
        <w:rPr>
          <w:rFonts w:ascii="Times New Roman" w:hAnsi="Times New Roman" w:cs="Times New Roman"/>
          <w:b/>
          <w:sz w:val="28"/>
          <w:szCs w:val="28"/>
        </w:rPr>
      </w:pPr>
      <w:r w:rsidRPr="003252F9">
        <w:rPr>
          <w:rFonts w:ascii="Times New Roman" w:hAnsi="Times New Roman" w:cs="Times New Roman"/>
          <w:b/>
          <w:sz w:val="28"/>
          <w:szCs w:val="28"/>
        </w:rPr>
        <w:lastRenderedPageBreak/>
        <w:t xml:space="preserve">Chapter </w:t>
      </w:r>
      <w:r w:rsidR="00471A18" w:rsidRPr="003252F9">
        <w:rPr>
          <w:rFonts w:ascii="Times New Roman" w:hAnsi="Times New Roman" w:cs="Times New Roman"/>
          <w:b/>
          <w:sz w:val="28"/>
          <w:szCs w:val="28"/>
        </w:rPr>
        <w:t>10</w:t>
      </w:r>
      <w:r w:rsidRPr="003252F9">
        <w:rPr>
          <w:rFonts w:ascii="Times New Roman" w:hAnsi="Times New Roman" w:cs="Times New Roman"/>
          <w:b/>
          <w:sz w:val="28"/>
          <w:szCs w:val="28"/>
        </w:rPr>
        <w:t xml:space="preserve"> Homework</w:t>
      </w:r>
    </w:p>
    <w:p w14:paraId="534AADB5" w14:textId="77777777" w:rsidR="00483571" w:rsidRPr="007B0E39" w:rsidRDefault="00671E07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Identify the image of point P under the following transformations.</w:t>
      </w:r>
    </w:p>
    <w:p w14:paraId="72F6EB8B" w14:textId="77777777" w:rsidR="00671E07" w:rsidRPr="007B0E39" w:rsidRDefault="008E770C" w:rsidP="00855D6E">
      <w:pPr>
        <w:pStyle w:val="ListParagraph"/>
        <w:numPr>
          <w:ilvl w:val="0"/>
          <w:numId w:val="5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a translation</w:t>
      </w:r>
      <w:r w:rsidR="00671E07" w:rsidRPr="007B0E39">
        <w:rPr>
          <w:rFonts w:ascii="Times New Roman" w:hAnsi="Times New Roman" w:cs="Times New Roman"/>
          <w:sz w:val="24"/>
          <w:szCs w:val="24"/>
        </w:rPr>
        <w:t xml:space="preserve"> along vector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53A1BCB0">
          <v:shape id="_x0000_i1109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109" DrawAspect="Content" ObjectID="_1688999163" r:id="rId399"/>
        </w:object>
      </w:r>
    </w:p>
    <w:p w14:paraId="05B717D4" w14:textId="77777777" w:rsidR="00671E07" w:rsidRPr="007B0E39" w:rsidRDefault="00671E07" w:rsidP="00855D6E">
      <w:pPr>
        <w:pStyle w:val="ListParagraph"/>
        <w:numPr>
          <w:ilvl w:val="0"/>
          <w:numId w:val="5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a reflection a</w:t>
      </w:r>
      <w:r w:rsidR="00EF4A5F" w:rsidRPr="007B0E39">
        <w:rPr>
          <w:rFonts w:ascii="Times New Roman" w:hAnsi="Times New Roman" w:cs="Times New Roman"/>
          <w:sz w:val="24"/>
          <w:szCs w:val="24"/>
        </w:rPr>
        <w:t>cross</w:t>
      </w:r>
      <w:r w:rsidRPr="007B0E39">
        <w:rPr>
          <w:rFonts w:ascii="Times New Roman" w:hAnsi="Times New Roman" w:cs="Times New Roman"/>
          <w:sz w:val="24"/>
          <w:szCs w:val="24"/>
        </w:rPr>
        <w:t xml:space="preserve"> line </w:t>
      </w:r>
      <w:r w:rsidRPr="007B0E39">
        <w:rPr>
          <w:rFonts w:ascii="Times New Roman" w:hAnsi="Times New Roman" w:cs="Times New Roman"/>
          <w:i/>
          <w:sz w:val="24"/>
          <w:szCs w:val="24"/>
        </w:rPr>
        <w:t>l</w:t>
      </w:r>
    </w:p>
    <w:p w14:paraId="5C19DBE2" w14:textId="77777777" w:rsidR="00671E07" w:rsidRPr="007B0E39" w:rsidRDefault="00671E07" w:rsidP="00855D6E">
      <w:pPr>
        <w:pStyle w:val="ListParagraph"/>
        <w:numPr>
          <w:ilvl w:val="0"/>
          <w:numId w:val="5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a </w:t>
      </w:r>
      <w:r w:rsidR="00F120E7" w:rsidRPr="007B0E39">
        <w:rPr>
          <w:rFonts w:ascii="Times New Roman" w:hAnsi="Times New Roman" w:cs="Times New Roman"/>
          <w:sz w:val="24"/>
          <w:szCs w:val="24"/>
        </w:rPr>
        <w:t xml:space="preserve">counterclockwise </w:t>
      </w:r>
      <w:r w:rsidRPr="007B0E39">
        <w:rPr>
          <w:rFonts w:ascii="Times New Roman" w:hAnsi="Times New Roman" w:cs="Times New Roman"/>
          <w:sz w:val="24"/>
          <w:szCs w:val="24"/>
        </w:rPr>
        <w:t xml:space="preserve">rotation </w:t>
      </w:r>
      <w:proofErr w:type="gramStart"/>
      <w:r w:rsidR="00EF4A5F" w:rsidRPr="007B0E39">
        <w:rPr>
          <w:rFonts w:ascii="Times New Roman" w:hAnsi="Times New Roman" w:cs="Times New Roman"/>
          <w:sz w:val="24"/>
          <w:szCs w:val="24"/>
        </w:rPr>
        <w:t>of  90</w:t>
      </w:r>
      <w:proofErr w:type="gramEnd"/>
      <w:r w:rsidR="00EF4A5F" w:rsidRPr="007B0E39">
        <w:rPr>
          <w:rFonts w:ascii="Times New Roman" w:hAnsi="Times New Roman" w:cs="Times New Roman"/>
          <w:sz w:val="24"/>
          <w:szCs w:val="24"/>
        </w:rPr>
        <w:t>° about point O</w:t>
      </w:r>
    </w:p>
    <w:p w14:paraId="67154BF5" w14:textId="77777777" w:rsidR="00EF4A5F" w:rsidRPr="007B0E39" w:rsidRDefault="00292846" w:rsidP="00855D6E">
      <w:pPr>
        <w:pStyle w:val="ListParagraph"/>
        <w:numPr>
          <w:ilvl w:val="0"/>
          <w:numId w:val="5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A glide-</w:t>
      </w:r>
      <w:r w:rsidR="00EF4A5F" w:rsidRPr="007B0E39">
        <w:rPr>
          <w:rFonts w:ascii="Times New Roman" w:hAnsi="Times New Roman" w:cs="Times New Roman"/>
          <w:sz w:val="24"/>
          <w:szCs w:val="24"/>
        </w:rPr>
        <w:t xml:space="preserve">reflection </w:t>
      </w:r>
      <w:r w:rsidR="0005217C" w:rsidRPr="007B0E39">
        <w:rPr>
          <w:rFonts w:ascii="Times New Roman" w:hAnsi="Times New Roman" w:cs="Times New Roman"/>
          <w:sz w:val="24"/>
          <w:szCs w:val="24"/>
        </w:rPr>
        <w:t xml:space="preserve">across </w:t>
      </w:r>
      <w:r w:rsidR="0005217C" w:rsidRPr="007B0E39">
        <w:rPr>
          <w:rFonts w:ascii="Times New Roman" w:hAnsi="Times New Roman" w:cs="Times New Roman"/>
          <w:i/>
          <w:sz w:val="24"/>
          <w:szCs w:val="24"/>
        </w:rPr>
        <w:t>l</w:t>
      </w:r>
      <w:r w:rsidR="0005217C" w:rsidRPr="007B0E39">
        <w:rPr>
          <w:rFonts w:ascii="Times New Roman" w:hAnsi="Times New Roman" w:cs="Times New Roman"/>
          <w:sz w:val="24"/>
          <w:szCs w:val="24"/>
        </w:rPr>
        <w:t xml:space="preserve"> and along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7ED08985">
          <v:shape id="_x0000_i1108" type="#_x0000_t75" alt="" style="width:10pt;height:14.4pt;mso-width-percent:0;mso-height-percent:0;mso-width-percent:0;mso-height-percent:0" o:ole="">
            <v:imagedata r:id="rId400" o:title=""/>
          </v:shape>
          <o:OLEObject Type="Embed" ProgID="Equation.DSMT4" ShapeID="_x0000_i1108" DrawAspect="Content" ObjectID="_1688999164" r:id="rId401"/>
        </w:object>
      </w:r>
    </w:p>
    <w:tbl>
      <w:tblPr>
        <w:tblStyle w:val="TableGrid"/>
        <w:tblpPr w:leftFromText="180" w:rightFromText="180" w:vertAnchor="page" w:horzAnchor="page" w:tblpX="2761" w:tblpY="3856"/>
        <w:tblW w:w="0" w:type="auto"/>
        <w:tblLayout w:type="fixed"/>
        <w:tblLook w:val="04A0" w:firstRow="1" w:lastRow="0" w:firstColumn="1" w:lastColumn="0" w:noHBand="0" w:noVBand="1"/>
      </w:tblPr>
      <w:tblGrid>
        <w:gridCol w:w="352"/>
        <w:gridCol w:w="431"/>
        <w:gridCol w:w="426"/>
        <w:gridCol w:w="352"/>
        <w:gridCol w:w="352"/>
        <w:gridCol w:w="352"/>
        <w:gridCol w:w="352"/>
        <w:gridCol w:w="352"/>
        <w:gridCol w:w="352"/>
        <w:gridCol w:w="352"/>
        <w:gridCol w:w="352"/>
      </w:tblGrid>
      <w:tr w:rsidR="00870E5E" w:rsidRPr="007B0E39" w14:paraId="51C3F6F1" w14:textId="77777777" w:rsidTr="007054DB">
        <w:trPr>
          <w:trHeight w:hRule="exact" w:val="345"/>
        </w:trPr>
        <w:tc>
          <w:tcPr>
            <w:tcW w:w="352" w:type="dxa"/>
          </w:tcPr>
          <w:p w14:paraId="370FF48F" w14:textId="77777777" w:rsidR="00870E5E" w:rsidRPr="007B0E39" w:rsidRDefault="00870E5E" w:rsidP="00855D6E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1" w:type="dxa"/>
          </w:tcPr>
          <w:p w14:paraId="7A25E3C5" w14:textId="77777777" w:rsidR="00870E5E" w:rsidRPr="007B0E39" w:rsidRDefault="00870E5E" w:rsidP="00855D6E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6" w:type="dxa"/>
          </w:tcPr>
          <w:p w14:paraId="1A9FE3E5" w14:textId="77777777" w:rsidR="00870E5E" w:rsidRPr="007B0E39" w:rsidRDefault="00870E5E" w:rsidP="00855D6E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02F68E41" w14:textId="77777777" w:rsidR="00870E5E" w:rsidRPr="007B0E39" w:rsidRDefault="00870E5E" w:rsidP="00855D6E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47BC00B8" w14:textId="77777777" w:rsidR="00870E5E" w:rsidRPr="007B0E39" w:rsidRDefault="00870E5E" w:rsidP="00855D6E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12747A07" w14:textId="77777777" w:rsidR="00870E5E" w:rsidRPr="007B0E39" w:rsidRDefault="00870E5E" w:rsidP="00855D6E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197A073B" w14:textId="77777777" w:rsidR="00870E5E" w:rsidRPr="007B0E39" w:rsidRDefault="00870E5E" w:rsidP="00855D6E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79742E1C" w14:textId="77777777" w:rsidR="00870E5E" w:rsidRPr="007B0E39" w:rsidRDefault="00870E5E" w:rsidP="00855D6E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7919D38A" w14:textId="77777777" w:rsidR="00870E5E" w:rsidRPr="007B0E39" w:rsidRDefault="00870E5E" w:rsidP="00855D6E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6ED56092" w14:textId="77777777" w:rsidR="00870E5E" w:rsidRPr="007B0E39" w:rsidRDefault="00870E5E" w:rsidP="00855D6E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0AE6C298" w14:textId="77777777" w:rsidR="00870E5E" w:rsidRPr="007B0E39" w:rsidRDefault="00870E5E" w:rsidP="00855D6E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0E5E" w:rsidRPr="007B0E39" w14:paraId="50F1B31E" w14:textId="77777777" w:rsidTr="007054DB">
        <w:trPr>
          <w:trHeight w:hRule="exact" w:val="345"/>
        </w:trPr>
        <w:tc>
          <w:tcPr>
            <w:tcW w:w="352" w:type="dxa"/>
          </w:tcPr>
          <w:p w14:paraId="65E55E74" w14:textId="77777777" w:rsidR="00870E5E" w:rsidRPr="003D4826" w:rsidRDefault="00870E5E" w:rsidP="003D4826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1" w:type="dxa"/>
          </w:tcPr>
          <w:p w14:paraId="2B657F5A" w14:textId="77777777" w:rsidR="00870E5E" w:rsidRPr="007B0E39" w:rsidRDefault="00870E5E" w:rsidP="003D4826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6" w:type="dxa"/>
          </w:tcPr>
          <w:p w14:paraId="6FD37928" w14:textId="77777777" w:rsidR="00870E5E" w:rsidRPr="007B0E39" w:rsidRDefault="0077503B" w:rsidP="003D4826">
            <w:pPr>
              <w:pStyle w:val="ListParagraph"/>
              <w:spacing w:line="276" w:lineRule="auto"/>
              <w:ind w:left="540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374016" behindDoc="0" locked="0" layoutInCell="1" allowOverlap="1" wp14:anchorId="2138AE80" wp14:editId="168B2FA8">
                      <wp:simplePos x="0" y="0"/>
                      <wp:positionH relativeFrom="column">
                        <wp:posOffset>-69679</wp:posOffset>
                      </wp:positionH>
                      <wp:positionV relativeFrom="paragraph">
                        <wp:posOffset>-223577</wp:posOffset>
                      </wp:positionV>
                      <wp:extent cx="501981" cy="436728"/>
                      <wp:effectExtent l="19050" t="38100" r="50800" b="20955"/>
                      <wp:wrapNone/>
                      <wp:docPr id="29" name="Straight Arrow Connector 2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01981" cy="436728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FEDB731">
                    <v:shape id="Straight Arrow Connector 29" style="position:absolute;margin-left:-5.5pt;margin-top:-17.6pt;width:39.55pt;height:34.4pt;flip:y;z-index:25237401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7gKOe/QEAAE0EAAAOAAAAZHJzL2Uyb0RvYy54bWysVE2P0zAUvCPxHyzfaZJCd7tV0xXqslwQ&#10;VLvA3evYiSV/6dk0zb/n2UlTduEC4mLF8Zt5M5PnbG9PRpOjgKCcrWm1KCkRlrtG2bam377ev1lT&#10;EiKzDdPOipoOItDb3etX295vxNJ1TjcCCJLYsOl9TbsY/aYoAu+EYWHhvLB4KB0YFnELbdEA65Hd&#10;6GJZlldF76Dx4LgIAd/ejYd0l/mlFDx+kTKISHRNUVvMK+T1Ka3Fbss2LTDfKT7JYP+gwjBlselM&#10;dcciIz9A/UZlFAcXnIwL7kzhpFRcZA/opipfuHnsmBfZC4YT/BxT+H+0/PPxAEQ1NV3eUGKZwW/0&#10;GIGptovkPYDryd5Zizk6IFiCefU+bBC2tweYdsEfIJk/STBEauW/4yjkONAgOeW0hzltcYqE48tV&#10;Wd2sK0o4Hr17e3W9XCf2YqRJdB5C/CicIemhpmGSNesZW7DjpxBH4BmQwNqSHk2tV9errCQ4rZp7&#10;pXU6zOMl9hrIkeFgxFM1tX5WFZnSH2xD4uAxlQiK2VaLqVJb1JqiGM3npzhoMfZ+EBJDRZOjxhf9&#10;GOfCxnNPbbE6wSSqm4HlqDrdg4vQ58CpPkFFHvW/Ac+I3NnZOIONsg7+1P0SkxzrzwmMvlMET64Z&#10;8ljkaHBm8wed7le6FL/uM/zyF9j9BAAA//8DAFBLAwQUAAYACAAAACEAZsJ5O+AAAAAJAQAADwAA&#10;AGRycy9kb3ducmV2LnhtbEyPQUvDQBCF74L/YRnBW7tJoyHEbIoWvIgo1go9brNjEszOLtltk/57&#10;x5O9veE93nyvWs92ECccQ+9IQbpMQCA1zvTUKth9Pi8KECFqMnpwhArOGGBdX19VujRuog88bWMr&#10;uIRCqRV0MfpSytB0aHVYOo/E3rcbrY58jq00o5643A5ylSS5tLon/tBpj5sOm5/t0Soodvrr9S17&#10;cWf7/jTtk42/k3uv1O3N/PgAIuIc/8Pwh8/oUDPTwR3JBDEoWKQpb4kssvsVCE7kRQrioCDLcpB1&#10;JS8X1L8AAAD//wMAUEsBAi0AFAAGAAgAAAAhALaDOJL+AAAA4QEAABMAAAAAAAAAAAAAAAAAAAAA&#10;AFtDb250ZW50X1R5cGVzXS54bWxQSwECLQAUAAYACAAAACEAOP0h/9YAAACUAQAACwAAAAAAAAAA&#10;AAAAAAAvAQAAX3JlbHMvLnJlbHNQSwECLQAUAAYACAAAACEA+4Cjnv0BAABNBAAADgAAAAAAAAAA&#10;AAAAAAAuAgAAZHJzL2Uyb0RvYy54bWxQSwECLQAUAAYACAAAACEAZsJ5O+AAAAAJAQAADwAAAAAA&#10;AAAAAAAAAABXBAAAZHJzL2Rvd25yZXYueG1sUEsFBgAAAAAEAAQA8wAAAGQFAAAAAA==&#10;" w14:anchorId="618D8088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352" w:type="dxa"/>
          </w:tcPr>
          <w:p w14:paraId="1EDBEF17" w14:textId="77777777" w:rsidR="00870E5E" w:rsidRPr="00C1593C" w:rsidRDefault="00870E5E" w:rsidP="00C1593C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76700D0F" w14:textId="77777777" w:rsidR="00870E5E" w:rsidRPr="00C1593C" w:rsidRDefault="00870E5E" w:rsidP="00C1593C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43B1F222" w14:textId="77777777" w:rsidR="00870E5E" w:rsidRPr="00C1593C" w:rsidRDefault="00870E5E" w:rsidP="00C1593C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1CA2DB98" w14:textId="77777777" w:rsidR="00870E5E" w:rsidRPr="00C1593C" w:rsidRDefault="00870E5E" w:rsidP="00C1593C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2ECF1682" w14:textId="77777777" w:rsidR="00870E5E" w:rsidRPr="00C1593C" w:rsidRDefault="00870E5E" w:rsidP="00C1593C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599F4D38" w14:textId="77777777" w:rsidR="00870E5E" w:rsidRPr="00C1593C" w:rsidRDefault="00870E5E" w:rsidP="00C1593C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4F624EEF" w14:textId="77777777" w:rsidR="00870E5E" w:rsidRPr="00C1593C" w:rsidRDefault="00870E5E" w:rsidP="00C1593C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097B0EC1" w14:textId="77777777" w:rsidR="00870E5E" w:rsidRPr="00C1593C" w:rsidRDefault="00870E5E" w:rsidP="00C1593C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0E5E" w:rsidRPr="007B0E39" w14:paraId="1EA8B50A" w14:textId="77777777" w:rsidTr="007054DB">
        <w:trPr>
          <w:trHeight w:hRule="exact" w:val="345"/>
        </w:trPr>
        <w:tc>
          <w:tcPr>
            <w:tcW w:w="352" w:type="dxa"/>
          </w:tcPr>
          <w:p w14:paraId="637157CB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1" w:type="dxa"/>
          </w:tcPr>
          <w:p w14:paraId="0E41F50B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6" w:type="dxa"/>
          </w:tcPr>
          <w:p w14:paraId="136268DC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415D8CCC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3CEF55E3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44BEAEE5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62486154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0DCAC110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365D4BB8" w14:textId="77777777" w:rsidR="00870E5E" w:rsidRPr="007B0E39" w:rsidRDefault="00197CC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E</w:t>
            </w:r>
          </w:p>
        </w:tc>
        <w:tc>
          <w:tcPr>
            <w:tcW w:w="352" w:type="dxa"/>
          </w:tcPr>
          <w:p w14:paraId="342EA192" w14:textId="77777777" w:rsidR="00870E5E" w:rsidRPr="007B0E39" w:rsidRDefault="00E54160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381184" behindDoc="0" locked="0" layoutInCell="1" allowOverlap="1" wp14:anchorId="74AFFA9F" wp14:editId="1E2EA79D">
                      <wp:simplePos x="0" y="0"/>
                      <wp:positionH relativeFrom="column">
                        <wp:posOffset>-120650</wp:posOffset>
                      </wp:positionH>
                      <wp:positionV relativeFrom="paragraph">
                        <wp:posOffset>-50165</wp:posOffset>
                      </wp:positionV>
                      <wp:extent cx="123825" cy="104775"/>
                      <wp:effectExtent l="0" t="0" r="28575" b="28575"/>
                      <wp:wrapNone/>
                      <wp:docPr id="49" name="Oval 4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23825" cy="104775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740FE92">
                    <v:oval id="Oval 49" style="position:absolute;margin-left:-9.5pt;margin-top:-3.95pt;width:9.75pt;height:8.25pt;z-index:25238118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0AD4EAF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5+Xe5hQIAAGsFAAAOAAAAZHJzL2Uyb0RvYy54bWysVEtv2zAMvg/YfxB0X21nydoGdYqgRYcB&#10;RVusHXpWZakWIImapMTJfv0o+ZFgLXYY5oNMiuTHh0heXO6MJlvhgwJb0+qkpERYDo2yrzX98XTz&#10;6YySEJltmAYraroXgV6uPn646NxSzKAF3QhPEMSGZedq2sbolkUReCsMCyfghEWhBG9YRNa/Fo1n&#10;HaIbXczK8kvRgW+cBy5CwNvrXkhXGV9KweO9lEFEomuKscV8+ny+pLNYXbDlq2euVXwIg/1DFIYp&#10;i04nqGsWGdl49QbKKO4hgIwnHEwBUioucg6YTVX+kc1jy5zIuWBxgpvKFP4fLL/bPniimprOzymx&#10;zOAb3W+ZJshibToXlqjy6B78wAUkU6I76U36Ywpkl+u5n+opdpFwvKxmn89mC0o4iqpyfnq6SJjF&#10;wdj5EL8KMCQRNRVaKxdSxmzJtrch9tqjVroOoFVzo7TOTOoScaU9wYhrGnfVgH+kVaQU+qAzFfda&#10;JFttvwuJiWOYs+wwt9wBjHEubKx6Ucsa0ftYlPiNXkb3OacMmJAlRjdhDwCjZg8yYvfpDfrJVOSO&#10;nYzLvwXWG08W2TPYOBkbZcG/B6Axq8Fzr4/hH5UmkS/Q7LEtPPTzEhy/UfhCtyzEB+ZxQHCUcOjj&#10;PR5SQ1dTGChKWvC/3rtP+ti3KKWkw4Grafi5YV5Qor9Z7Ojzaj5PE5qZ+eJ0how/lrwcS+zGXAG+&#10;eYXrxfFMJv2oR1J6MM+4G9bJK4qY5ei7pjz6kbmK/SLA7cLFep3VcCodi7f20fEEnqqa2u9p98y8&#10;G9o0Yn/fwTicb1q1102WFtabCFLlPj7Udag3TnRunGH7pJVxzGetw45c/QYAAP//AwBQSwMEFAAG&#10;AAgAAAAhACJyGQDdAAAABQEAAA8AAABkcnMvZG93bnJldi54bWxMj09Lw0AQxe+C32EZwVu7acG0&#10;jdkUEasIIhoLXrfZMQnNzobdzR+/veNJb/OYx3u/l+9n24kRfWgdKVgtExBIlTMt1QqOH4fFFkSI&#10;mozuHKGCbwywLy4vcp0ZN9E7jmWsBYdQyLSCJsY+kzJUDVodlq5H4t+X81ZHlr6WxuuJw20n10mS&#10;Sqtb4oZG93jfYHUuB6vgZVo/pOenw6MvP+vx2R6HN9q8KnV9Nd/dgog4xz8z/OIzOhTMdHIDmSA6&#10;BYvVjrdEPjY7EGy4AXFSsE1BFrn8T1/8AAAA//8DAFBLAQItABQABgAIAAAAIQC2gziS/gAAAOEB&#10;AAATAAAAAAAAAAAAAAAAAAAAAABbQ29udGVudF9UeXBlc10ueG1sUEsBAi0AFAAGAAgAAAAhADj9&#10;If/WAAAAlAEAAAsAAAAAAAAAAAAAAAAALwEAAF9yZWxzLy5yZWxzUEsBAi0AFAAGAAgAAAAhAHn5&#10;d7mFAgAAawUAAA4AAAAAAAAAAAAAAAAALgIAAGRycy9lMm9Eb2MueG1sUEsBAi0AFAAGAAgAAAAh&#10;ACJyGQDdAAAABQEAAA8AAAAAAAAAAAAAAAAA3wQAAGRycy9kb3ducmV2LnhtbFBLBQYAAAAABAAE&#10;APMAAADpBQAAAAA=&#10;"/>
                  </w:pict>
                </mc:Fallback>
              </mc:AlternateContent>
            </w:r>
          </w:p>
        </w:tc>
        <w:tc>
          <w:tcPr>
            <w:tcW w:w="352" w:type="dxa"/>
          </w:tcPr>
          <w:p w14:paraId="7BF91BB4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0E5E" w:rsidRPr="007B0E39" w14:paraId="2E56519C" w14:textId="77777777" w:rsidTr="007054DB">
        <w:trPr>
          <w:trHeight w:hRule="exact" w:val="345"/>
        </w:trPr>
        <w:tc>
          <w:tcPr>
            <w:tcW w:w="352" w:type="dxa"/>
          </w:tcPr>
          <w:p w14:paraId="493602CB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1" w:type="dxa"/>
          </w:tcPr>
          <w:p w14:paraId="38160E7F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6" w:type="dxa"/>
          </w:tcPr>
          <w:p w14:paraId="4136F56E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O</w:t>
            </w:r>
          </w:p>
        </w:tc>
        <w:tc>
          <w:tcPr>
            <w:tcW w:w="352" w:type="dxa"/>
          </w:tcPr>
          <w:p w14:paraId="747247E3" w14:textId="77777777" w:rsidR="00870E5E" w:rsidRPr="007B0E39" w:rsidRDefault="00E54160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376064" behindDoc="0" locked="0" layoutInCell="1" allowOverlap="1" wp14:anchorId="7EE103A1" wp14:editId="19553046">
                      <wp:simplePos x="0" y="0"/>
                      <wp:positionH relativeFrom="column">
                        <wp:posOffset>-116840</wp:posOffset>
                      </wp:positionH>
                      <wp:positionV relativeFrom="paragraph">
                        <wp:posOffset>149225</wp:posOffset>
                      </wp:positionV>
                      <wp:extent cx="95250" cy="114300"/>
                      <wp:effectExtent l="0" t="0" r="19050" b="19050"/>
                      <wp:wrapNone/>
                      <wp:docPr id="34" name="Oval 3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E2FE669">
                    <v:oval id="Oval 34" style="position:absolute;margin-left:-9.2pt;margin-top:11.75pt;width:7.5pt;height:9pt;z-index:2523760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D8A4EE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1qg++hgIAAGo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TU9nVNi&#10;mcE3utsyTZDF2nQuLFHl0d37gQtIpkR30pv0xxTILtdzP9VT7CLheHm2mC2w6BwlVTU/LXO5i4Ot&#10;8yF+E2BIImoqtFYupITZkm1vQkSXqD1qpesAWjXXSuvMpCYRl9oTDLimcVelkNHiSKtIGfQxZyru&#10;tUi22j4IiXljlLPsMHfcAYxxLmyselHLGtH7WJT4jV5G99lnBkzIEqObsAeAUbMHGbH7YAf9ZCpy&#10;w07G5d8C640ni+wZbJyMjbLg3wPQmNXgudfH8I9Kk8gXaPbYFR76cQmOXyt8oRsW4j3zOB/4qDjz&#10;8Q4PqaGrKQwUJS34X+/dJ31sW5RS0uG81TT83DAvKNHfLTb0WTWfpwHNzHzxZYaMP5a8HEvsxlwC&#10;vnmF28XxTCb9qEdSejDPuBrWySuKmOXou6Y8+pG5jP0ewOXCxXqd1XAoHYs39tHxBJ6qmtrvaffM&#10;vBvaNGJ738I4m29atddNlhbWmwhS5T4+1HWoNw50bpxh+aSNccxnrcOKXP0GAAD//wMAUEsDBBQA&#10;BgAIAAAAIQCCv+f83wAAAAgBAAAPAAAAZHJzL2Rvd25yZXYueG1sTI9bS8QwEIXfBf9DGMG3btru&#10;xaU2XURcRRDR7sK+ZpvYlm0mJUkv/nvHJ308zMc53+S72XRs1M63FgUkixiYxsqqFmsBx8M+2gLz&#10;QaKSnUUt4Ft72BXXV7nMlJ3wU49lqBmVoM+kgCaEPuPcV4020i9sr5FuX9YZGSi6misnJyo3HU/j&#10;eMONbJEWGtnrx0ZXl3IwAt6m9Glzedk/u/JUj6/mOHzg3bsQtzfzwz2woOfwB8OvPqlDQU5nO6Dy&#10;rBMQJdsVoQLS5RoYAdGS8lnAKlkDL3L+/4HiBwAA//8DAFBLAQItABQABgAIAAAAIQC2gziS/gAA&#10;AOEBAAATAAAAAAAAAAAAAAAAAAAAAABbQ29udGVudF9UeXBlc10ueG1sUEsBAi0AFAAGAAgAAAAh&#10;ADj9If/WAAAAlAEAAAsAAAAAAAAAAAAAAAAALwEAAF9yZWxzLy5yZWxzUEsBAi0AFAAGAAgAAAAh&#10;ALWqD76GAgAAagUAAA4AAAAAAAAAAAAAAAAALgIAAGRycy9lMm9Eb2MueG1sUEsBAi0AFAAGAAgA&#10;AAAhAIK/5/zfAAAACAEAAA8AAAAAAAAAAAAAAAAA4AQAAGRycy9kb3ducmV2LnhtbFBLBQYAAAAA&#10;BAAEAPMAAADsBQAAAAA=&#10;"/>
                  </w:pict>
                </mc:Fallback>
              </mc:AlternateContent>
            </w:r>
          </w:p>
        </w:tc>
        <w:tc>
          <w:tcPr>
            <w:tcW w:w="352" w:type="dxa"/>
          </w:tcPr>
          <w:p w14:paraId="5F3CC1E1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38E6BCAA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06E09D21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71F8A685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6B192A9C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3F848AE6" w14:textId="77777777" w:rsidR="00870E5E" w:rsidRPr="007B0E39" w:rsidRDefault="00E47C26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7429BFC6">
                <v:shape id="_x0000_i1107" type="#_x0000_t75" alt="" style="width:10pt;height:14.4pt;mso-width-percent:0;mso-height-percent:0;mso-width-percent:0;mso-height-percent:0" o:ole="">
                  <v:imagedata r:id="rId402" o:title=""/>
                </v:shape>
                <o:OLEObject Type="Embed" ProgID="Equation.DSMT4" ShapeID="_x0000_i1107" DrawAspect="Content" ObjectID="_1688999165" r:id="rId403"/>
              </w:object>
            </w:r>
          </w:p>
        </w:tc>
        <w:tc>
          <w:tcPr>
            <w:tcW w:w="352" w:type="dxa"/>
          </w:tcPr>
          <w:p w14:paraId="5AD16681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0E5E" w:rsidRPr="007B0E39" w14:paraId="29B3095B" w14:textId="77777777" w:rsidTr="007054DB">
        <w:trPr>
          <w:trHeight w:hRule="exact" w:val="345"/>
        </w:trPr>
        <w:tc>
          <w:tcPr>
            <w:tcW w:w="352" w:type="dxa"/>
          </w:tcPr>
          <w:p w14:paraId="408592FB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1" w:type="dxa"/>
          </w:tcPr>
          <w:p w14:paraId="5F6481B2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6" w:type="dxa"/>
          </w:tcPr>
          <w:p w14:paraId="2DD073B0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30F3019A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7591428A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60B2A0EA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B</w:t>
            </w:r>
          </w:p>
        </w:tc>
        <w:tc>
          <w:tcPr>
            <w:tcW w:w="352" w:type="dxa"/>
          </w:tcPr>
          <w:p w14:paraId="3FD429B8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49514339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C</w:t>
            </w:r>
          </w:p>
        </w:tc>
        <w:tc>
          <w:tcPr>
            <w:tcW w:w="352" w:type="dxa"/>
          </w:tcPr>
          <w:p w14:paraId="4D8CB135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29770D61" w14:textId="77777777" w:rsidR="00870E5E" w:rsidRPr="007B0E39" w:rsidRDefault="00BB1604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382208" behindDoc="0" locked="0" layoutInCell="1" allowOverlap="1" wp14:anchorId="00AF00AD" wp14:editId="54B99622">
                      <wp:simplePos x="0" y="0"/>
                      <wp:positionH relativeFrom="column">
                        <wp:posOffset>-296062</wp:posOffset>
                      </wp:positionH>
                      <wp:positionV relativeFrom="paragraph">
                        <wp:posOffset>-218886</wp:posOffset>
                      </wp:positionV>
                      <wp:extent cx="661547" cy="652021"/>
                      <wp:effectExtent l="19050" t="19050" r="43815" b="53340"/>
                      <wp:wrapNone/>
                      <wp:docPr id="50" name="Straight Arrow Connector 5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661547" cy="652021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CC38262">
                    <v:shape id="Straight Arrow Connector 50" style="position:absolute;margin-left:-23.3pt;margin-top:-17.25pt;width:52.1pt;height:51.35pt;z-index:25238220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RpYH9AEAAEMEAAAOAAAAZHJzL2Uyb0RvYy54bWysU02P0zAQvSPxHyzfadKKdldV0xXqslwQ&#10;VCz8AK8zbiz5S2PTtP+esZOmuwsXEBcn9sybee95vLk7WcOOgFF71/D5rOYMnPStdoeG//j+8O6W&#10;s5iEa4XxDhp+hsjvtm/fbPqwhoXvvGkBGRVxcd2HhncphXVVRdmBFXHmAzgKKo9WJNrioWpR9FTd&#10;mmpR16uq99gG9BJipNP7Ici3pb5SINNXpSIkZhpO3FJZsaxPea22G7E+oAidliMN8Q8srNCOmk6l&#10;7kUS7Cfq30pZLdFHr9JMelt5pbSEooHUzOtXah47EaBoIXNimGyK/6+s/HLcI9Ntw5dkjxOW7ugx&#10;odCHLrEPiL5nO+8c+eiRUQr51Ye4JtjO7XHcxbDHLP6k0OYvyWKn4vF58hhOiUk6XK3my/c3nEkK&#10;rZaLejHPNasrOGBMn8Bbln8aHkcyE4t58VkcP8c0AC+A3Nk41jd8cbu8WZa06I1uH7QxOViGCnYG&#10;2VHQOKTTpfWLrCS0+ehals6BvEiohTsYGEkaR1yzAYPk8pfOBobe30CRlSRy4Piqn5ASXLr0NI6y&#10;M0wRuwlYD6zz9F+JvgSO+RkKZcD/BjwhSmfv0gS22nn8U/erTWrIvzgw6M4WPPn2XIahWEOTWi50&#10;fFX5KTzfF/j17W9/AQAA//8DAFBLAwQUAAYACAAAACEADq0Bat4AAAAJAQAADwAAAGRycy9kb3du&#10;cmV2LnhtbEyPy07DMBBF90j8gzVI7FqHPkwU4lQVgg1IEArs3XhIosbjyHbb8PcMK9jN4+jOmXIz&#10;uUGcMMTek4abeQYCqfG2p1bDx/vjLAcRkyFrBk+o4RsjbKrLi9IU1p/pDU+71AoOoVgYDV1KYyFl&#10;bDp0Js79iMS7Lx+cSdyGVtpgzhzuBrnIMiWd6YkvdGbE+w6bw+7oNITn7aeLdaPq1xdvD0/Lh7zu&#10;Mq2vr6btHYiEU/qD4Vef1aFip70/ko1i0DBbKcUoF8vVGgQT61se7DWofAGyKuX/D6ofAAAA//8D&#10;AFBLAQItABQABgAIAAAAIQC2gziS/gAAAOEBAAATAAAAAAAAAAAAAAAAAAAAAABbQ29udGVudF9U&#10;eXBlc10ueG1sUEsBAi0AFAAGAAgAAAAhADj9If/WAAAAlAEAAAsAAAAAAAAAAAAAAAAALwEAAF9y&#10;ZWxzLy5yZWxzUEsBAi0AFAAGAAgAAAAhAJZGlgf0AQAAQwQAAA4AAAAAAAAAAAAAAAAALgIAAGRy&#10;cy9lMm9Eb2MueG1sUEsBAi0AFAAGAAgAAAAhAA6tAWreAAAACQEAAA8AAAAAAAAAAAAAAAAATgQA&#10;AGRycy9kb3ducmV2LnhtbFBLBQYAAAAABAAEAPMAAABZBQAAAAA=&#10;" w14:anchorId="5B432E86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352" w:type="dxa"/>
          </w:tcPr>
          <w:p w14:paraId="574914E2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0E5E" w:rsidRPr="007B0E39" w14:paraId="77996F22" w14:textId="77777777" w:rsidTr="007054DB">
        <w:trPr>
          <w:trHeight w:hRule="exact" w:val="345"/>
        </w:trPr>
        <w:tc>
          <w:tcPr>
            <w:tcW w:w="352" w:type="dxa"/>
          </w:tcPr>
          <w:p w14:paraId="547AA713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1" w:type="dxa"/>
          </w:tcPr>
          <w:p w14:paraId="00685488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6" w:type="dxa"/>
          </w:tcPr>
          <w:p w14:paraId="3D7F839A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5FE88C80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776305C1" w14:textId="77777777" w:rsidR="00870E5E" w:rsidRPr="007B0E39" w:rsidRDefault="00E54160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377088" behindDoc="0" locked="0" layoutInCell="1" allowOverlap="1" wp14:anchorId="6EC17369" wp14:editId="0E757F61">
                      <wp:simplePos x="0" y="0"/>
                      <wp:positionH relativeFrom="column">
                        <wp:posOffset>103827</wp:posOffset>
                      </wp:positionH>
                      <wp:positionV relativeFrom="paragraph">
                        <wp:posOffset>-60950</wp:posOffset>
                      </wp:positionV>
                      <wp:extent cx="95250" cy="114300"/>
                      <wp:effectExtent l="0" t="0" r="19050" b="19050"/>
                      <wp:wrapNone/>
                      <wp:docPr id="37" name="Oval 3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130117C">
                    <v:oval id="Oval 37" style="position:absolute;margin-left:8.2pt;margin-top:-4.8pt;width:7.5pt;height:9pt;z-index:2523770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B33014C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GqAshgIAAGoFAAAOAAAAZHJzL2Uyb0RvYy54bWysVEtv2zAMvg/YfxB0X22nyboGdYqgRYcB&#10;RVusHXpWZakWIImapMTJfv0o+ZFgLXYY5oNMiuTHh0heXO6MJlvhgwJb0+qkpERYDo2yrzX98XTz&#10;6QslITLbMA1W1HQvAr1cffxw0bmlmEELuhGeIIgNy87VtI3RLYsi8FYYFk7ACYtCCd6wiKx/LRrP&#10;OkQ3upiV5eeiA984D1yEgLfXvZCuMr6Ugsd7KYOIRNcUY4v59Pl8SWexumDLV89cq/gQBvuHKAxT&#10;Fp1OUNcsMrLx6g2UUdxDABlPOJgCpFRc5Bwwm6r8I5vHljmRc8HiBDeVKfw/WH63ffBENTU9PaPE&#10;MoNvdL9lmiCLtelcWKLKo3vwAxeQTInupDfpjymQXa7nfqqn2EXC8fJ8MVtg0TlKqmp+WuZyFwdb&#10;50P8KsCQRNRUaK1cSAmzJdvehoguUXvUStcBtGpulNaZSU0irrQnGHBN465KIaPFkVaRMuhjzlTc&#10;a5Fstf0uJOaNUc6yw9xxBzDGubCx6kUta0TvY1HiN3oZ3WefGTAhS4xuwh4ARs0eZMTugx30k6nI&#10;DTsZl38LrDeeLLJnsHEyNsqCfw9AY1aD514fwz8qTSJfoNljV3joxyU4fqPwhW5ZiA/M43zgo+LM&#10;x3s8pIaupjBQlLTgf713n/SxbVFKSYfzVtPwc8O8oER/s9jQ59V8ngY0M/PF2QwZfyx5OZbYjbkC&#10;fPMKt4vjmUz6UY+k9GCecTWsk1cUMcvRd0159CNzFfs9gMuFi/U6q+FQOhZv7aPjCTxVNbXf0+6Z&#10;eTe0acT2voNxNt+0aq+bLC2sNxGkyn18qOtQbxzo3DjD8kkb45jPWocVufoNAAD//wMAUEsDBBQA&#10;BgAIAAAAIQAUJmT62wAAAAYBAAAPAAAAZHJzL2Rvd25yZXYueG1sTI5NS8NAFEX3gv9heIK7dtJa&#10;Yo2ZFBGrCCIaC26nmWcSmnkTZiYf/nufK10e7uXek+9m24kRfWgdKVgtExBIlTMt1QoOH/vFFkSI&#10;mozuHKGCbwywK87Pcp0ZN9E7jmWsBY9QyLSCJsY+kzJUDVodlq5H4uzLeasjo6+l8XricdvJdZKk&#10;0uqW+KHRPd43WJ3KwSp4mdYP6elp/+jLz3p8tofhja5flbq8mO9uQUSc418ZfvVZHQp2OrqBTBAd&#10;c7rhpoLFTQqC86sV81HBdgOyyOV//eIHAAD//wMAUEsBAi0AFAAGAAgAAAAhALaDOJL+AAAA4QEA&#10;ABMAAAAAAAAAAAAAAAAAAAAAAFtDb250ZW50X1R5cGVzXS54bWxQSwECLQAUAAYACAAAACEAOP0h&#10;/9YAAACUAQAACwAAAAAAAAAAAAAAAAAvAQAAX3JlbHMvLnJlbHNQSwECLQAUAAYACAAAACEARRqg&#10;LIYCAABqBQAADgAAAAAAAAAAAAAAAAAuAgAAZHJzL2Uyb0RvYy54bWxQSwECLQAUAAYACAAAACEA&#10;FCZk+tsAAAAGAQAADwAAAAAAAAAAAAAAAADgBAAAZHJzL2Rvd25yZXYueG1sUEsFBgAAAAAEAAQA&#10;8wAAAOgFAAAAAA==&#10;"/>
                  </w:pict>
                </mc:Fallback>
              </mc:AlternateContent>
            </w:r>
          </w:p>
        </w:tc>
        <w:tc>
          <w:tcPr>
            <w:tcW w:w="352" w:type="dxa"/>
          </w:tcPr>
          <w:p w14:paraId="2CE0B599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43A38B6B" w14:textId="77777777" w:rsidR="00870E5E" w:rsidRPr="007B0E39" w:rsidRDefault="00E54160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378112" behindDoc="0" locked="0" layoutInCell="1" allowOverlap="1" wp14:anchorId="4CA46602" wp14:editId="59EA364A">
                      <wp:simplePos x="0" y="0"/>
                      <wp:positionH relativeFrom="column">
                        <wp:posOffset>115570</wp:posOffset>
                      </wp:positionH>
                      <wp:positionV relativeFrom="paragraph">
                        <wp:posOffset>-47625</wp:posOffset>
                      </wp:positionV>
                      <wp:extent cx="95250" cy="114300"/>
                      <wp:effectExtent l="0" t="0" r="19050" b="19050"/>
                      <wp:wrapNone/>
                      <wp:docPr id="40" name="Oval 4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FA0D72E">
                    <v:oval id="Oval 40" style="position:absolute;margin-left:9.1pt;margin-top:-3.75pt;width:7.5pt;height:9pt;z-index:2523781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2BF5CC0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myFphQIAAGo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rOsTyW&#10;GXyj+x3TBFmsTefCElUe3MYPXEAyJbqX3qQ/pkD2uZ6HqZ5iHwnHy/PFbIGoHCVVNf9YZsjiaOt8&#10;iF8FGJKImgqtlQspYbZku9sQ0SVqj1rpOoBWzY3SOjOpScSV9gQDrmncVylktDjRKlIGfcyZigct&#10;kq2234XEvDHKWXaYO+4IxjgXNla9qGWN6H0sSvxGL6P77DMDJmSJ0U3YA8Co2YOM2H2wg34yFblh&#10;J+Pyb4H1xpNF9gw2TsZGWfBvAWjMavDc62P4J6VJ5DM0B+wKD/24BMdvFL7QLQtxwzzOBz4qzny8&#10;x0Nq6GoKA0VJC/7XW/dJH9sWpZR0OG81DT+3zAtK9DeLDX1ezVMHxszMF59nyPhTyfOpxG7NFeCb&#10;V7hdHM9k0o96JKUH84SrYZ28oohZjr5ryqMfmavY7wFcLlys11kNh9KxeGsfHE/gqaqp/R73T8y7&#10;oU0jtvcdjLP5qlV73WRpYb2NIFXu42Ndh3rjQOfGGZZP2hinfNY6rsjVbwAAAP//AwBQSwMEFAAG&#10;AAgAAAAhAKIVaHrcAAAABwEAAA8AAABkcnMvZG93bnJldi54bWxMjltLxDAQhd8F/0MYwbfd1C57&#10;oTZdRFxFENG64Gu2GduyzaQk6cV/7/ikj9+cw5kv38+2EyP60DpScLNMQCBVzrRUKzh+HBY7ECFq&#10;MrpzhAq+McC+uLzIdWbcRO84lrEWPEIh0wqaGPtMylA1aHVYuh6Jsy/nrY6MvpbG64nHbSfTJNlI&#10;q1viD43u8b7B6lwOVsHLlD5szk+HR19+1uOzPQ5vtH1V6vpqvrsFEXGOf2X41Wd1KNjp5AYyQXTM&#10;u5SbChbbNQjOVyvmE9+TNcgil//9ix8AAAD//wMAUEsBAi0AFAAGAAgAAAAhALaDOJL+AAAA4QEA&#10;ABMAAAAAAAAAAAAAAAAAAAAAAFtDb250ZW50X1R5cGVzXS54bWxQSwECLQAUAAYACAAAACEAOP0h&#10;/9YAAACUAQAACwAAAAAAAAAAAAAAAAAvAQAAX3JlbHMvLnJlbHNQSwECLQAUAAYACAAAACEAyZsh&#10;aYUCAABqBQAADgAAAAAAAAAAAAAAAAAuAgAAZHJzL2Uyb0RvYy54bWxQSwECLQAUAAYACAAAACEA&#10;ohVoetwAAAAHAQAADwAAAAAAAAAAAAAAAADfBAAAZHJzL2Rvd25yZXYueG1sUEsFBgAAAAAEAAQA&#10;8wAAAOgFAAAAAA==&#10;"/>
                  </w:pict>
                </mc:Fallback>
              </mc:AlternateContent>
            </w:r>
          </w:p>
        </w:tc>
        <w:tc>
          <w:tcPr>
            <w:tcW w:w="352" w:type="dxa"/>
          </w:tcPr>
          <w:p w14:paraId="742863BB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4C86F14C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6FE3CDE4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115EA981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0E5E" w:rsidRPr="007B0E39" w14:paraId="32CC9097" w14:textId="77777777" w:rsidTr="007054DB">
        <w:trPr>
          <w:trHeight w:hRule="exact" w:val="345"/>
        </w:trPr>
        <w:tc>
          <w:tcPr>
            <w:tcW w:w="352" w:type="dxa"/>
          </w:tcPr>
          <w:p w14:paraId="5449712C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1" w:type="dxa"/>
          </w:tcPr>
          <w:p w14:paraId="20878EB6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6" w:type="dxa"/>
          </w:tcPr>
          <w:p w14:paraId="0B7A9AE9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7995985C" w14:textId="77777777" w:rsidR="00870E5E" w:rsidRPr="007B0E39" w:rsidRDefault="00E54160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380160" behindDoc="0" locked="0" layoutInCell="1" allowOverlap="1" wp14:anchorId="09318D60" wp14:editId="4D096335">
                      <wp:simplePos x="0" y="0"/>
                      <wp:positionH relativeFrom="column">
                        <wp:posOffset>106993</wp:posOffset>
                      </wp:positionH>
                      <wp:positionV relativeFrom="paragraph">
                        <wp:posOffset>-61112</wp:posOffset>
                      </wp:positionV>
                      <wp:extent cx="95250" cy="114300"/>
                      <wp:effectExtent l="0" t="0" r="19050" b="19050"/>
                      <wp:wrapNone/>
                      <wp:docPr id="48" name="Oval 4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FEC7F1A">
                    <v:oval id="Oval 48" style="position:absolute;margin-left:8.4pt;margin-top:-4.8pt;width:7.5pt;height:9pt;z-index:2523801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48699FD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FRdThgIAAGo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rO8aUs&#10;M/hG9zumCbJYm86FJao8uI0fuIBkSnQvvUl/TIHscz0PUz3FPhKOl+eL2QKLzlFSVfOPZS53cbR1&#10;PsSvAgxJRE2F1sqFlDBbst1tiOgStUetdB1Aq+ZGaZ2Z1CTiSnuCAdc07qsUMlqcaBUpgz7mTMWD&#10;FslW2+9CYt4Y5Sw7zB13BGOcCxurXtSyRvQ+FiV+o5fRffaZAROyxOgm7AFg1OxBRuw+2EE/mYrc&#10;sJNx+bfAeuPJInsGGydjoyz4twA0ZjV47vUx/JPSJPIZmgN2hYd+XILjNwpf6JaFuGEe5wMfFWc+&#10;3uMhNXQ1hYGipAX/6637pI9ti1JKOpy3moafW+YFJfqbxYY+r+bzNKCZmS8+z5Dxp5LnU4ndmivA&#10;N69wuzieyaQf9UhKD+YJV8M6eUURsxx915RHPzJXsd8DuFy4WK+zGg6lY/HWPjiewFNVU/s97p+Y&#10;d0ObRmzvOxhn81Wr9rrJ0sJ6G0Gq3MfHug71xoHOjTMsn7QxTvmsdVyRq98AAAD//wMAUEsDBBQA&#10;BgAIAAAAIQC6sDdl2wAAAAYBAAAPAAAAZHJzL2Rvd25yZXYueG1sTI5NS8NAFEX3gv9heIK7dtIq&#10;scZMiohVhCIaC26nmWcSmnkTZiYf/nufK10e7uXek29n24kRfWgdKVgtExBIlTMt1QoOH7vFBkSI&#10;mozuHKGCbwywLc7Pcp0ZN9E7jmWsBY9QyLSCJsY+kzJUDVodlq5H4uzLeasjo6+l8XricdvJdZKk&#10;0uqW+KHRPT40WJ3KwSrYT+vH9PS8e/LlZz2+2MPwRjevSl1ezPd3ICLO8a8Mv/qsDgU7Hd1AJoiO&#10;OWXzqGBxm4Lg/GrFfFSwuQZZ5PK/fvEDAAD//wMAUEsBAi0AFAAGAAgAAAAhALaDOJL+AAAA4QEA&#10;ABMAAAAAAAAAAAAAAAAAAAAAAFtDb250ZW50X1R5cGVzXS54bWxQSwECLQAUAAYACAAAACEAOP0h&#10;/9YAAACUAQAACwAAAAAAAAAAAAAAAAAvAQAAX3JlbHMvLnJlbHNQSwECLQAUAAYACAAAACEAyxUX&#10;U4YCAABqBQAADgAAAAAAAAAAAAAAAAAuAgAAZHJzL2Uyb0RvYy54bWxQSwECLQAUAAYACAAAACEA&#10;urA3ZdsAAAAGAQAADwAAAAAAAAAAAAAAAADgBAAAZHJzL2Rvd25yZXYueG1sUEsFBgAAAAAEAAQA&#10;8wAAAOgFAAAAAA==&#10;"/>
                  </w:pict>
                </mc:Fallback>
              </mc:AlternateContent>
            </w:r>
            <w:r w:rsidR="00870E5E"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375040" behindDoc="0" locked="0" layoutInCell="1" allowOverlap="1" wp14:anchorId="7C2FBF18" wp14:editId="4EC2E990">
                      <wp:simplePos x="0" y="0"/>
                      <wp:positionH relativeFrom="column">
                        <wp:posOffset>-831509</wp:posOffset>
                      </wp:positionH>
                      <wp:positionV relativeFrom="paragraph">
                        <wp:posOffset>-677506</wp:posOffset>
                      </wp:positionV>
                      <wp:extent cx="1644555" cy="1508078"/>
                      <wp:effectExtent l="38100" t="38100" r="51435" b="54610"/>
                      <wp:wrapNone/>
                      <wp:docPr id="33" name="Straight Arrow Connector 3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1644555" cy="1508078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EFF702E">
                    <v:shape id="Straight Arrow Connector 33" style="position:absolute;margin-left:-65.45pt;margin-top:-53.35pt;width:129.5pt;height:118.75pt;z-index:2523750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xnB2/QEAAGEEAAAOAAAAZHJzL2Uyb0RvYy54bWysVF1v0zAUfUfiP1h+p0m6ZauiphPqGC8I&#10;KsZ+gOfYjSV/6do07b/n2klTYJMQiBfHzr3n3nOOb7K+OxpNDgKCcral1aKkRFjuOmX3LX369vBu&#10;RUmIzHZMOytaehKB3m3evlkPvhFL1zvdCSBYxIZm8C3tY/RNUQTeC8PCwnlhMSgdGBbxCPuiAzZg&#10;daOLZVneFIODzoPjIgR8ez8G6SbXl1Lw+EXKICLRLUVuMa+Q1+e0Fps1a/bAfK/4RIP9AwvDlMWm&#10;c6l7Fhn5DupFKaM4uOBkXHBnCiel4iJrQDVV+Zuax555kbWgOcHPNoX/V5Z/PuyAqK6lV1eUWGbw&#10;jh4jMLXvI3kP4Aayddaijw4IpqBfgw8NwrZ2B9Mp+B0k8UcJJj1RFjlmj0+zx+IYCceX1c31dV3X&#10;lHCMVXW5Km9XqWpxgXsI8aNwhqRNS8NEZ+ZRZafZ4VOII/AMSL21JUNLl6v6ts5pwWnVPSitUzCP&#10;ldhqIAeGAxGP1dT6l6xesO6D7Ug8eXQjgmJ2r0XKZE1kSr8eQwHaoo5kz2hI3sWTFiOvr0Ki0cmC&#10;kVga8QsXxrmw8cxHW8xOMInMZ2D5Z+CUn6Aij//fgGdE7uxsnMFGWQevdb9YKMf8swOj7mTBs+tO&#10;eVSyNTjH+bKnby59KD+fM/zyZ9j8AAAA//8DAFBLAwQUAAYACAAAACEAG0iUF94AAAANAQAADwAA&#10;AGRycy9kb3ducmV2LnhtbEyPwU7DMAyG70i8Q2QkbpvTTiqlNJ0QCGknJro9QNaYtlrjVE22lbcn&#10;PcHtt/zp9+dyO9tBXGnyvWMFyVqCIG6c6blVcDx8rHIQPmg2enBMCn7Iw7a6vyt1YdyNv+hah1bE&#10;EvaFVtCFMBaIvunIar92I3HcfbvJ6hDHqUUz6VsstwOmUmZodc/xQqdHeuuoOdcXqyDNduMuC1gf&#10;2zNJRPP+ud8flHp8mF9fQASawx8Mi35Uhyo6ndyFjReDglWykc+RXZLMnkAsTJonIE4xbGQOWJX4&#10;/4vqFwAA//8DAFBLAQItABQABgAIAAAAIQC2gziS/gAAAOEBAAATAAAAAAAAAAAAAAAAAAAAAABb&#10;Q29udGVudF9UeXBlc10ueG1sUEsBAi0AFAAGAAgAAAAhADj9If/WAAAAlAEAAAsAAAAAAAAAAAAA&#10;AAAALwEAAF9yZWxzLy5yZWxzUEsBAi0AFAAGAAgAAAAhAAXGcHb9AQAAYQQAAA4AAAAAAAAAAAAA&#10;AAAALgIAAGRycy9lMm9Eb2MueG1sUEsBAi0AFAAGAAgAAAAhABtIlBfeAAAADQEAAA8AAAAAAAAA&#10;AAAAAAAAVwQAAGRycy9kb3ducmV2LnhtbFBLBQYAAAAABAAEAPMAAABiBQAAAAA=&#10;" w14:anchorId="07918E27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352" w:type="dxa"/>
          </w:tcPr>
          <w:p w14:paraId="7B02F8B4" w14:textId="77777777" w:rsidR="00870E5E" w:rsidRPr="007B0E39" w:rsidRDefault="00197CC2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D</w:t>
            </w:r>
          </w:p>
        </w:tc>
        <w:tc>
          <w:tcPr>
            <w:tcW w:w="352" w:type="dxa"/>
          </w:tcPr>
          <w:p w14:paraId="3C0C1830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3708BA96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64EADB77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20F24F4E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0AD92C78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488BB5DC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0E5E" w:rsidRPr="007B0E39" w14:paraId="5451911A" w14:textId="77777777" w:rsidTr="007054DB">
        <w:trPr>
          <w:trHeight w:hRule="exact" w:val="345"/>
        </w:trPr>
        <w:tc>
          <w:tcPr>
            <w:tcW w:w="352" w:type="dxa"/>
          </w:tcPr>
          <w:p w14:paraId="6CD3B842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1" w:type="dxa"/>
          </w:tcPr>
          <w:p w14:paraId="1150C027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6" w:type="dxa"/>
          </w:tcPr>
          <w:p w14:paraId="61E85B87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2A0C2F33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307B733F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0B0108D0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352" w:type="dxa"/>
          </w:tcPr>
          <w:p w14:paraId="41BBCDA2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5CCC90EC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2EE09C1B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A</w:t>
            </w:r>
          </w:p>
        </w:tc>
        <w:tc>
          <w:tcPr>
            <w:tcW w:w="352" w:type="dxa"/>
          </w:tcPr>
          <w:p w14:paraId="79D180A3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7540DC55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0E5E" w:rsidRPr="007B0E39" w14:paraId="1FEE54C7" w14:textId="77777777" w:rsidTr="007054DB">
        <w:trPr>
          <w:trHeight w:hRule="exact" w:val="345"/>
        </w:trPr>
        <w:tc>
          <w:tcPr>
            <w:tcW w:w="352" w:type="dxa"/>
          </w:tcPr>
          <w:p w14:paraId="583885C2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1" w:type="dxa"/>
          </w:tcPr>
          <w:p w14:paraId="0B705239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426" w:type="dxa"/>
          </w:tcPr>
          <w:p w14:paraId="6F0F1A03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372992" behindDoc="0" locked="0" layoutInCell="1" allowOverlap="1" wp14:anchorId="26871E3E" wp14:editId="289FFDB4">
                      <wp:simplePos x="0" y="0"/>
                      <wp:positionH relativeFrom="column">
                        <wp:posOffset>-118110</wp:posOffset>
                      </wp:positionH>
                      <wp:positionV relativeFrom="paragraph">
                        <wp:posOffset>-66675</wp:posOffset>
                      </wp:positionV>
                      <wp:extent cx="95250" cy="114300"/>
                      <wp:effectExtent l="0" t="0" r="19050" b="19050"/>
                      <wp:wrapNone/>
                      <wp:docPr id="30" name="Oval 3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14C87CE">
                    <v:oval id="Oval 30" style="position:absolute;margin-left:-9.3pt;margin-top:-5.25pt;width:7.5pt;height:9pt;z-index:2523729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39E8AA6C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07RSjhQIAAGo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TU9xfJY&#10;ZvCN7rZME2SxNp0LS1R5dPd+4AKSKdGd9Cb9MQWyy/XcT/UUu0g4Xp4tZgtE5SipqvlpmSGLg63z&#10;IX4TYEgiaiq0Vi6khNmSbW9CRJeoPWql6wBaNddK68ykJhGX2hMMuKZxV6WQ0eJIq0gZ9DFnKu61&#10;SLbaPgiJeWOUs+wwd9wBjHEubKx6Ucsa0ftYlPiNXkb32WcGTMgSo5uwB4BRswcZsftgB/1kKnLD&#10;Tsbl3wLrjSeL7BlsnIyNsuDfA9CY1eC518fwj0qTyBdo9tgVHvpxCY5fK3yhGxbiPfM4H/ioOPPx&#10;Dg+poaspDBQlLfhf790nfWxblFLS4bzVNPzcMC8o0d8tNvRZNZ+nAc3MfPFlhow/lrwcS+zGXAK+&#10;eYXbxfFMJv2oR1J6MM+4GtbJK4qY5ei7pjz6kbmM/R7A5cLFep3VcCgdizf20fEEnqqa2u9p98y8&#10;G9o0Ynvfwjibb1q1102WFtabCFLlPj7Udag3DnRunGH5pI1xzGetw4pc/QYAAP//AwBQSwMEFAAG&#10;AAgAAAAhABTlukjeAAAACAEAAA8AAABkcnMvZG93bnJldi54bWxMj01Lw0AQhu+C/2EZwVu6aaVp&#10;idkUEasIUjQWvG6zYxKanQ3ZzYf/3ulJb/Px8M4z2W62rRix940jBctFDAKpdKahSsHxcx9tQfig&#10;yejWESr4QQ+7/Poq06lxE33gWIRKcAj5VCuoQ+hSKX1Zo9V+4Tok3n273urAbV9J0+uJw20rV3Gc&#10;SKsb4gu17vCxxvJcDFbB27R6Ss4v++e++KrGV3sc3mlzUOr2Zn64BxFwDn8wXPRZHXJ2OrmBjBet&#10;gmi5TRi9FPEaBBPRHQ9OCjZrkHkm/z+Q/wIAAP//AwBQSwECLQAUAAYACAAAACEAtoM4kv4AAADh&#10;AQAAEwAAAAAAAAAAAAAAAAAAAAAAW0NvbnRlbnRfVHlwZXNdLnhtbFBLAQItABQABgAIAAAAIQA4&#10;/SH/1gAAAJQBAAALAAAAAAAAAAAAAAAAAC8BAABfcmVscy8ucmVsc1BLAQItABQABgAIAAAAIQC0&#10;7RSjhQIAAGoFAAAOAAAAAAAAAAAAAAAAAC4CAABkcnMvZTJvRG9jLnhtbFBLAQItABQABgAIAAAA&#10;IQAU5bpI3gAAAAgBAAAPAAAAAAAAAAAAAAAAAN8EAABkcnMvZG93bnJldi54bWxQSwUGAAAAAAQA&#10;BADzAAAA6gUAAAAA&#10;"/>
                  </w:pict>
                </mc:Fallback>
              </mc:AlternateContent>
            </w:r>
          </w:p>
        </w:tc>
        <w:tc>
          <w:tcPr>
            <w:tcW w:w="352" w:type="dxa"/>
          </w:tcPr>
          <w:p w14:paraId="3165E5F8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2D341EC1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438CACC7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06CD1FE5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064D4041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5CA6A998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379136" behindDoc="0" locked="0" layoutInCell="1" allowOverlap="1" wp14:anchorId="1CD49951" wp14:editId="230A7160">
                      <wp:simplePos x="0" y="0"/>
                      <wp:positionH relativeFrom="column">
                        <wp:posOffset>-122394</wp:posOffset>
                      </wp:positionH>
                      <wp:positionV relativeFrom="paragraph">
                        <wp:posOffset>-68096</wp:posOffset>
                      </wp:positionV>
                      <wp:extent cx="95250" cy="114300"/>
                      <wp:effectExtent l="0" t="0" r="19050" b="19050"/>
                      <wp:wrapNone/>
                      <wp:docPr id="47" name="Oval 4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FA06970">
                    <v:oval id="Oval 47" style="position:absolute;margin-left:-9.65pt;margin-top:-5.35pt;width:7.5pt;height:9pt;z-index:2523791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CE8B2C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4bJXmhgIAAGoFAAAOAAAAZHJzL2Uyb0RvYy54bWysVEtv2zAMvg/YfxB0X21nyboGdYqgRYcB&#10;RVu0HXpWZakWIImapMTJfv0o+ZFgLXYY5oNMiuTHh0ieX+yMJlvhgwJb0+qkpERYDo2yrzX98XT9&#10;6SslITLbMA1W1HQvAr1Yffxw3rmlmEELuhGeIIgNy87VtI3RLYsi8FYYFk7ACYtCCd6wiKx/LRrP&#10;OkQ3upiV5ZeiA984D1yEgLdXvZCuMr6Ugsc7KYOIRNcUY4v59Pl8SWexOmfLV89cq/gQBvuHKAxT&#10;Fp1OUFcsMrLx6g2UUdxDABlPOJgCpFRc5Bwwm6r8I5vHljmRc8HiBDeVKfw/WH67vfdENTWdn1Ji&#10;mcE3utsyTZDF2nQuLFHl0d37gQtIpkR30pv0xxTILtdzP9VT7CLheHm2mC2w6BwlVTX/XOZyFwdb&#10;50P8JsCQRNRUaK1cSAmzJdvehIguUXvUStcBtGquldaZSU0iLrUnGHBN465KIaPFkVaRMuhjzlTc&#10;a5FstX0QEvPGKGfZYe64AxjjXNhY9aKWNaL3sSjxG72M7rPPDJiQJUY3YQ8Ao2YPMmL3wQ76yVTk&#10;hp2My78F1htPFtkz2DgZG2XBvwegMavBc6+P4R+VJpEv0OyxKzz04xIcv1b4QjcsxHvmcT7wUXHm&#10;4x0eUkNXUxgoSlrwv967T/rYtiilpMN5q2n4uWFeUKK/W2zos2o+TwOamfnidIaMP5a8HEvsxlwC&#10;vnmF28XxTCb9qEdSejDPuBrWySuKmOXou6Y8+pG5jP0ewOXCxXqd1XAoHYs39tHxBJ6qmtrvaffM&#10;vBvaNGJ738I4m29atddNlhbWmwhS5T4+1HWoNw50bpxh+aSNccxnrcOKXP0GAAD//wMAUEsDBBQA&#10;BgAIAAAAIQCQKTsp3gAAAAgBAAAPAAAAZHJzL2Rvd25yZXYueG1sTI9NS8NAEIbvgv9hGcFbumkr&#10;jcZsiohVhCIaC1632TEJzc6G7ObDf+/0pLf5eHjnmWw721aM2PvGkYLlIgaBVDrTUKXg8LmLbkH4&#10;oMno1hEq+EEP2/zyItOpcRN94FiESnAI+VQrqEPoUil9WaPVfuE6JN59u97qwG1fSdPricNtK1dx&#10;vJFWN8QXat3hY43lqRisgv20etqcXnbPffFVja/2MLxT8qbU9dX8cA8i4Bz+YDjrszrk7HR0Axkv&#10;WgXR8m7N6LmIExBMRDc8OCpI1iDzTP5/IP8FAAD//wMAUEsBAi0AFAAGAAgAAAAhALaDOJL+AAAA&#10;4QEAABMAAAAAAAAAAAAAAAAAAAAAAFtDb250ZW50X1R5cGVzXS54bWxQSwECLQAUAAYACAAAACEA&#10;OP0h/9YAAACUAQAACwAAAAAAAAAAAAAAAAAvAQAAX3JlbHMvLnJlbHNQSwECLQAUAAYACAAAACEA&#10;OGyV5oYCAABqBQAADgAAAAAAAAAAAAAAAAAuAgAAZHJzL2Uyb0RvYy54bWxQSwECLQAUAAYACAAA&#10;ACEAkCk7Kd4AAAAIAQAADwAAAAAAAAAAAAAAAADgBAAAZHJzL2Rvd25yZXYueG1sUEsFBgAAAAAE&#10;AAQA8wAAAOsFAAAAAA==&#10;"/>
                  </w:pict>
                </mc:Fallback>
              </mc:AlternateContent>
            </w:r>
          </w:p>
        </w:tc>
        <w:tc>
          <w:tcPr>
            <w:tcW w:w="352" w:type="dxa"/>
          </w:tcPr>
          <w:p w14:paraId="00C51DF7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251B35DE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870E5E" w:rsidRPr="007B0E39" w14:paraId="4F640734" w14:textId="77777777" w:rsidTr="007054DB">
        <w:trPr>
          <w:trHeight w:hRule="exact" w:val="345"/>
        </w:trPr>
        <w:tc>
          <w:tcPr>
            <w:tcW w:w="352" w:type="dxa"/>
          </w:tcPr>
          <w:p w14:paraId="15370E14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1" w:type="dxa"/>
          </w:tcPr>
          <w:p w14:paraId="7C23E4CC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26" w:type="dxa"/>
          </w:tcPr>
          <w:p w14:paraId="080D7244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06E55839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27763B0E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7DC45256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6F97ADAB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28EE5FD9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5BDFE2DE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370F5316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2" w:type="dxa"/>
          </w:tcPr>
          <w:p w14:paraId="61F3572B" w14:textId="77777777" w:rsidR="00870E5E" w:rsidRPr="007B0E39" w:rsidRDefault="00870E5E" w:rsidP="00855D6E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4B753606" w14:textId="77777777" w:rsidR="00B819C2" w:rsidRPr="007B0E39" w:rsidRDefault="00B819C2" w:rsidP="00855D6E">
      <w:pPr>
        <w:ind w:firstLine="720"/>
        <w:rPr>
          <w:rFonts w:ascii="Times New Roman" w:hAnsi="Times New Roman" w:cs="Times New Roman"/>
          <w:sz w:val="24"/>
          <w:szCs w:val="24"/>
        </w:rPr>
      </w:pPr>
    </w:p>
    <w:p w14:paraId="6AA65FBD" w14:textId="77777777" w:rsidR="00B819C2" w:rsidRPr="007B0E39" w:rsidRDefault="0084272D" w:rsidP="00855D6E">
      <w:pPr>
        <w:ind w:firstLine="720"/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45720" distB="45720" distL="114300" distR="114300" simplePos="0" relativeHeight="252180480" behindDoc="0" locked="0" layoutInCell="1" allowOverlap="1" wp14:anchorId="62AC2526" wp14:editId="011A0244">
                <wp:simplePos x="0" y="0"/>
                <wp:positionH relativeFrom="column">
                  <wp:posOffset>1028700</wp:posOffset>
                </wp:positionH>
                <wp:positionV relativeFrom="paragraph">
                  <wp:posOffset>53340</wp:posOffset>
                </wp:positionV>
                <wp:extent cx="476250" cy="556895"/>
                <wp:effectExtent l="0" t="0" r="0" b="0"/>
                <wp:wrapSquare wrapText="bothSides"/>
                <wp:docPr id="31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476250" cy="55689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DC07862" w14:textId="77777777" w:rsidR="00803479" w:rsidRDefault="00803479">
                            <w:r>
                              <w:t xml:space="preserve">     </w:t>
                            </w:r>
                            <w:r w:rsidR="00E47C26" w:rsidRPr="00E47C26">
                              <w:rPr>
                                <w:rFonts w:ascii="Times New Roman" w:hAnsi="Times New Roman" w:cs="Times New Roman"/>
                                <w:noProof/>
                                <w:position w:val="-6"/>
                                <w:sz w:val="24"/>
                                <w:szCs w:val="24"/>
                              </w:rPr>
                              <w:object w:dxaOrig="200" w:dyaOrig="279" w14:anchorId="2C39279D">
                                <v:shape id="_x0000_i1331" type="#_x0000_t75" alt="" style="width:10pt;height:14.4pt;mso-width-percent:0;mso-height-percent:0;mso-width-percent:0;mso-height-percent:0" o:ole="">
                                  <v:imagedata r:id="rId11" o:title=""/>
                                </v:shape>
                                <o:OLEObject Type="Embed" ProgID="Equation.DSMT4" ShapeID="_x0000_i1331" DrawAspect="Content" ObjectID="_1688999250" r:id="rId404"/>
                              </w:objec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62AC2526" id="_x0000_s1031" type="#_x0000_t202" style="position:absolute;left:0;text-align:left;margin-left:81pt;margin-top:4.2pt;width:37.5pt;height:43.85pt;z-index:25218048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sY2KyDQIAAPkDAAAOAAAAZHJzL2Uyb0RvYy54bWysU11v2yAUfZ+0/4B4X5x4cZpYIVXXrtOk&#13;&#10;7kNq9wMIxjEacBmQ2Nmv7wWnabS9TfODBVzuueece1lfD0aTg/RBgWV0NplSIq2ARtkdoz+e7t8t&#13;&#10;KQmR24ZrsJLRowz0evP2zbp3tSyhA91ITxDEhrp3jHYxurooguik4WECTloMtuANj7j1u6LxvEd0&#13;&#10;o4tyOl0UPfjGeRAyBDy9G4N0k/HbVor4rW2DjEQzitxi/vv836Z/sVnzeue565Q40eD/wMJwZbHo&#13;&#10;GeqOR072Xv0FZZTwEKCNEwGmgLZVQmYNqGY2/UPNY8edzFrQnODONoX/Byu+Hr57ohpG388osdxg&#13;&#10;j57kEMkHGEiZ7OldqPHWo8N7ccBjbHOWGtwDiJ+BWLjtuN3JG++h7yRvkN4sZRYXqSNOSCDb/gs0&#13;&#10;WIbvI2SgofUmeYduEETHNh3PrUlUBB7OrxZlhRGBoapaLFdVrsDrl2TnQ/wkwZC0YNRj5zM4PzyE&#13;&#10;mMjw+uVKqmXhXmmdu68t6RldVWWVEy4iRkUcTq0Mo8tp+sZxSRo/2iYnR670uMYC2p5EJ52j4jhs&#13;&#10;h2xv5psM2UJzRBc8jLOIbwcXHfjflPQ4h4yGX3vuJSX6s0UnV7P5PA1u3syrqxI3/jKyvYxwKxCK&#13;&#10;0UjJuLyNedhHyTfoeKuyG69MTpRxvrJJp7eQBvhyn2+9vtjNMwAAAP//AwBQSwMEFAAGAAgAAAAh&#13;&#10;ALAYTV3hAAAADQEAAA8AAABkcnMvZG93bnJldi54bWxMj8FOwzAQRO9I/QdrkbhRu6GENo1TISqu&#13;&#10;oLaAxM2Nt0nUeB3FbhP+nuVELys9jWZ2Jl+PrhUX7EPjScNsqkAgld42VGn42L/eL0CEaMia1hNq&#13;&#10;+MEA62Jyk5vM+oG2eNnFSnAIhcxoqGPsMilDWaMzYeo7JNaOvncmMvaVtL0ZONy1MlEqlc40xB9q&#13;&#10;0+FLjeVpd3YaPt+O319z9V5t3GM3+FFJckup9d3tuFnxeV6BiDjGfwf8beD+UHCxgz+TDaJlThMe&#13;&#10;FDUs5iBYTx6emA8alukMZJHL6xXFLwAAAP//AwBQSwECLQAUAAYACAAAACEAtoM4kv4AAADhAQAA&#13;&#10;EwAAAAAAAAAAAAAAAAAAAAAAW0NvbnRlbnRfVHlwZXNdLnhtbFBLAQItABQABgAIAAAAIQA4/SH/&#13;&#10;1gAAAJQBAAALAAAAAAAAAAAAAAAAAC8BAABfcmVscy8ucmVsc1BLAQItABQABgAIAAAAIQAsY2Ky&#13;&#10;DQIAAPkDAAAOAAAAAAAAAAAAAAAAAC4CAABkcnMvZTJvRG9jLnhtbFBLAQItABQABgAIAAAAIQCw&#13;&#10;GE1d4QAAAA0BAAAPAAAAAAAAAAAAAAAAAGcEAABkcnMvZG93bnJldi54bWxQSwUGAAAAAAQABADz&#13;&#10;AAAAdQUAAAAA&#13;&#10;" filled="f" stroked="f">
                <v:textbox>
                  <w:txbxContent>
                    <w:p w14:paraId="7DC07862" w14:textId="77777777" w:rsidR="00803479" w:rsidRDefault="00803479">
                      <w:r>
                        <w:t xml:space="preserve">     </w:t>
                      </w:r>
                      <w:r w:rsidR="00E47C26" w:rsidRPr="00E47C26">
                        <w:rPr>
                          <w:rFonts w:ascii="Times New Roman" w:hAnsi="Times New Roman" w:cs="Times New Roman"/>
                          <w:noProof/>
                          <w:position w:val="-6"/>
                          <w:sz w:val="24"/>
                          <w:szCs w:val="24"/>
                        </w:rPr>
                        <w:object w:dxaOrig="200" w:dyaOrig="279" w14:anchorId="2C39279D">
                          <v:shape id="_x0000_i1331" type="#_x0000_t75" alt="" style="width:10pt;height:14.4pt;mso-width-percent:0;mso-height-percent:0;mso-width-percent:0;mso-height-percent:0" o:ole="">
                            <v:imagedata r:id="rId11" o:title=""/>
                          </v:shape>
                          <o:OLEObject Type="Embed" ProgID="Equation.DSMT4" ShapeID="_x0000_i1331" DrawAspect="Content" ObjectID="_1688999250" r:id="rId405"/>
                        </w:objec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</w:p>
    <w:p w14:paraId="0BB3D484" w14:textId="77777777" w:rsidR="00B819C2" w:rsidRPr="007B0E39" w:rsidRDefault="00B819C2" w:rsidP="00855D6E">
      <w:pPr>
        <w:ind w:firstLine="720"/>
        <w:rPr>
          <w:rFonts w:ascii="Times New Roman" w:hAnsi="Times New Roman" w:cs="Times New Roman"/>
          <w:sz w:val="24"/>
          <w:szCs w:val="24"/>
        </w:rPr>
      </w:pPr>
    </w:p>
    <w:p w14:paraId="0CEC934A" w14:textId="77777777" w:rsidR="00B819C2" w:rsidRPr="007B0E39" w:rsidRDefault="00B819C2" w:rsidP="00855D6E">
      <w:pPr>
        <w:ind w:firstLine="720"/>
        <w:rPr>
          <w:rFonts w:ascii="Times New Roman" w:hAnsi="Times New Roman" w:cs="Times New Roman"/>
          <w:sz w:val="24"/>
          <w:szCs w:val="24"/>
        </w:rPr>
      </w:pPr>
    </w:p>
    <w:p w14:paraId="6ADB2E5C" w14:textId="77777777" w:rsidR="00870E5E" w:rsidRPr="007B0E39" w:rsidRDefault="00870E5E" w:rsidP="00855D6E">
      <w:pPr>
        <w:ind w:firstLine="720"/>
        <w:rPr>
          <w:rFonts w:ascii="Times New Roman" w:hAnsi="Times New Roman" w:cs="Times New Roman"/>
          <w:sz w:val="24"/>
          <w:szCs w:val="24"/>
        </w:rPr>
      </w:pPr>
    </w:p>
    <w:p w14:paraId="758E6D44" w14:textId="77777777" w:rsidR="00483571" w:rsidRPr="007B0E39" w:rsidRDefault="00483571" w:rsidP="00855D6E">
      <w:pPr>
        <w:rPr>
          <w:rFonts w:ascii="Times New Roman" w:hAnsi="Times New Roman" w:cs="Times New Roman"/>
          <w:sz w:val="24"/>
          <w:szCs w:val="24"/>
        </w:rPr>
      </w:pPr>
    </w:p>
    <w:p w14:paraId="7402AEA1" w14:textId="77777777" w:rsidR="003E4F59" w:rsidRPr="007B0E39" w:rsidRDefault="007054DB" w:rsidP="00855D6E">
      <w:p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br/>
      </w:r>
      <w:r w:rsidRPr="007B0E39">
        <w:rPr>
          <w:rFonts w:ascii="Times New Roman" w:hAnsi="Times New Roman" w:cs="Times New Roman"/>
          <w:sz w:val="24"/>
          <w:szCs w:val="24"/>
        </w:rPr>
        <w:br/>
      </w:r>
    </w:p>
    <w:p w14:paraId="25F24A1B" w14:textId="77777777" w:rsidR="0005217C" w:rsidRPr="007B0E39" w:rsidRDefault="0005217C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Identify the image of point P under the following transformations.</w:t>
      </w:r>
    </w:p>
    <w:p w14:paraId="5B11ABC6" w14:textId="77777777" w:rsidR="0005217C" w:rsidRPr="007B0E39" w:rsidRDefault="008E770C" w:rsidP="00855D6E">
      <w:pPr>
        <w:pStyle w:val="ListParagraph"/>
        <w:numPr>
          <w:ilvl w:val="0"/>
          <w:numId w:val="6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a translation</w:t>
      </w:r>
      <w:r w:rsidR="0005217C" w:rsidRPr="007B0E39">
        <w:rPr>
          <w:rFonts w:ascii="Times New Roman" w:hAnsi="Times New Roman" w:cs="Times New Roman"/>
          <w:sz w:val="24"/>
          <w:szCs w:val="24"/>
        </w:rPr>
        <w:t xml:space="preserve"> along vector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5DD5ADEA">
          <v:shape id="_x0000_i1106" type="#_x0000_t75" alt="" style="width:10pt;height:14.4pt;mso-width-percent:0;mso-height-percent:0;mso-width-percent:0;mso-height-percent:0" o:ole="">
            <v:imagedata r:id="rId400" o:title=""/>
          </v:shape>
          <o:OLEObject Type="Embed" ProgID="Equation.DSMT4" ShapeID="_x0000_i1106" DrawAspect="Content" ObjectID="_1688999166" r:id="rId406"/>
        </w:object>
      </w:r>
    </w:p>
    <w:p w14:paraId="4FF7AD16" w14:textId="77777777" w:rsidR="0005217C" w:rsidRPr="007B0E39" w:rsidRDefault="0005217C" w:rsidP="00855D6E">
      <w:pPr>
        <w:pStyle w:val="ListParagraph"/>
        <w:numPr>
          <w:ilvl w:val="0"/>
          <w:numId w:val="6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a reflection across line </w:t>
      </w:r>
      <w:r w:rsidRPr="007B0E39">
        <w:rPr>
          <w:rFonts w:ascii="Times New Roman" w:hAnsi="Times New Roman" w:cs="Times New Roman"/>
          <w:i/>
          <w:sz w:val="24"/>
          <w:szCs w:val="24"/>
        </w:rPr>
        <w:t>l</w:t>
      </w:r>
    </w:p>
    <w:p w14:paraId="6BB7FCE1" w14:textId="77777777" w:rsidR="0005217C" w:rsidRPr="007B0E39" w:rsidRDefault="0005217C" w:rsidP="00855D6E">
      <w:pPr>
        <w:pStyle w:val="ListParagraph"/>
        <w:numPr>
          <w:ilvl w:val="0"/>
          <w:numId w:val="6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a </w:t>
      </w:r>
      <w:r w:rsidR="000B780F" w:rsidRPr="007B0E39">
        <w:rPr>
          <w:rFonts w:ascii="Times New Roman" w:hAnsi="Times New Roman" w:cs="Times New Roman"/>
          <w:sz w:val="24"/>
          <w:szCs w:val="24"/>
        </w:rPr>
        <w:t xml:space="preserve">counterclockwise </w:t>
      </w:r>
      <w:r w:rsidR="008E770C" w:rsidRPr="007B0E39">
        <w:rPr>
          <w:rFonts w:ascii="Times New Roman" w:hAnsi="Times New Roman" w:cs="Times New Roman"/>
          <w:sz w:val="24"/>
          <w:szCs w:val="24"/>
        </w:rPr>
        <w:t xml:space="preserve">rotation </w:t>
      </w:r>
      <w:proofErr w:type="gramStart"/>
      <w:r w:rsidR="008E770C" w:rsidRPr="007B0E39">
        <w:rPr>
          <w:rFonts w:ascii="Times New Roman" w:hAnsi="Times New Roman" w:cs="Times New Roman"/>
          <w:sz w:val="24"/>
          <w:szCs w:val="24"/>
        </w:rPr>
        <w:t>of  90</w:t>
      </w:r>
      <w:proofErr w:type="gramEnd"/>
      <w:r w:rsidR="008E770C" w:rsidRPr="007B0E39">
        <w:rPr>
          <w:rFonts w:ascii="Times New Roman" w:hAnsi="Times New Roman" w:cs="Times New Roman"/>
          <w:sz w:val="24"/>
          <w:szCs w:val="24"/>
        </w:rPr>
        <w:t>° about point O</w:t>
      </w:r>
    </w:p>
    <w:p w14:paraId="0C6D466B" w14:textId="77777777" w:rsidR="0005217C" w:rsidRPr="007B0E39" w:rsidRDefault="00292846" w:rsidP="00855D6E">
      <w:pPr>
        <w:pStyle w:val="ListParagraph"/>
        <w:numPr>
          <w:ilvl w:val="0"/>
          <w:numId w:val="6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A glide-</w:t>
      </w:r>
      <w:r w:rsidR="0005217C" w:rsidRPr="007B0E39">
        <w:rPr>
          <w:rFonts w:ascii="Times New Roman" w:hAnsi="Times New Roman" w:cs="Times New Roman"/>
          <w:sz w:val="24"/>
          <w:szCs w:val="24"/>
        </w:rPr>
        <w:t xml:space="preserve">reflection across </w:t>
      </w:r>
      <w:r w:rsidR="0005217C" w:rsidRPr="007B0E39">
        <w:rPr>
          <w:rFonts w:ascii="Times New Roman" w:hAnsi="Times New Roman" w:cs="Times New Roman"/>
          <w:i/>
          <w:sz w:val="24"/>
          <w:szCs w:val="24"/>
        </w:rPr>
        <w:t>l</w:t>
      </w:r>
      <w:r w:rsidR="0005217C" w:rsidRPr="007B0E39">
        <w:rPr>
          <w:rFonts w:ascii="Times New Roman" w:hAnsi="Times New Roman" w:cs="Times New Roman"/>
          <w:sz w:val="24"/>
          <w:szCs w:val="24"/>
        </w:rPr>
        <w:t xml:space="preserve"> and along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697DC139">
          <v:shape id="_x0000_i1105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105" DrawAspect="Content" ObjectID="_1688999167" r:id="rId407"/>
        </w:object>
      </w:r>
    </w:p>
    <w:tbl>
      <w:tblPr>
        <w:tblStyle w:val="TableGrid"/>
        <w:tblpPr w:leftFromText="180" w:rightFromText="180" w:vertAnchor="page" w:horzAnchor="page" w:tblpX="2713" w:tblpY="9793"/>
        <w:tblW w:w="0" w:type="auto"/>
        <w:tblLayout w:type="fixed"/>
        <w:tblLook w:val="04A0" w:firstRow="1" w:lastRow="0" w:firstColumn="1" w:lastColumn="0" w:noHBand="0" w:noVBand="1"/>
      </w:tblPr>
      <w:tblGrid>
        <w:gridCol w:w="359"/>
        <w:gridCol w:w="439"/>
        <w:gridCol w:w="435"/>
        <w:gridCol w:w="359"/>
        <w:gridCol w:w="359"/>
        <w:gridCol w:w="359"/>
        <w:gridCol w:w="359"/>
        <w:gridCol w:w="359"/>
        <w:gridCol w:w="359"/>
        <w:gridCol w:w="359"/>
        <w:gridCol w:w="359"/>
      </w:tblGrid>
      <w:tr w:rsidR="007054DB" w:rsidRPr="007B0E39" w14:paraId="7A5169AD" w14:textId="77777777" w:rsidTr="007054DB">
        <w:trPr>
          <w:trHeight w:hRule="exact" w:val="341"/>
        </w:trPr>
        <w:tc>
          <w:tcPr>
            <w:tcW w:w="359" w:type="dxa"/>
          </w:tcPr>
          <w:p w14:paraId="573321F4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5FAA787D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45720" distB="45720" distL="114300" distR="114300" simplePos="0" relativeHeight="252469759" behindDoc="0" locked="0" layoutInCell="1" allowOverlap="1" wp14:anchorId="186A9D7F" wp14:editId="4D28D94B">
                      <wp:simplePos x="0" y="0"/>
                      <wp:positionH relativeFrom="column">
                        <wp:posOffset>-65405</wp:posOffset>
                      </wp:positionH>
                      <wp:positionV relativeFrom="paragraph">
                        <wp:posOffset>22860</wp:posOffset>
                      </wp:positionV>
                      <wp:extent cx="476250" cy="556895"/>
                      <wp:effectExtent l="0" t="0" r="0" b="0"/>
                      <wp:wrapSquare wrapText="bothSides"/>
                      <wp:docPr id="138" name="Text Box 2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476250" cy="55689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D49573D" w14:textId="77777777" w:rsidR="00803479" w:rsidRDefault="00803479" w:rsidP="007054DB">
                                  <w:r>
                                    <w:t xml:space="preserve"> </w:t>
                                  </w:r>
                                  <w:r w:rsidR="00E47C26" w:rsidRPr="00E47C26">
                                    <w:rPr>
                                      <w:rFonts w:ascii="Times New Roman" w:hAnsi="Times New Roman" w:cs="Times New Roman"/>
                                      <w:noProof/>
                                      <w:position w:val="-6"/>
                                      <w:sz w:val="24"/>
                                      <w:szCs w:val="24"/>
                                    </w:rPr>
                                    <w:object w:dxaOrig="200" w:dyaOrig="279" w14:anchorId="27B18A27">
                                      <v:shape id="_x0000_i1330" type="#_x0000_t75" alt="" style="width:10pt;height:14.4pt;mso-width-percent:0;mso-height-percent:0;mso-width-percent:0;mso-height-percent:0" o:ole="">
                                        <v:imagedata r:id="rId11" o:title=""/>
                                      </v:shape>
                                      <o:OLEObject Type="Embed" ProgID="Equation.DSMT4" ShapeID="_x0000_i1330" DrawAspect="Content" ObjectID="_1688999251" r:id="rId408"/>
                                    </w:object>
                                  </w:r>
                                  <w:r>
                                    <w:t xml:space="preserve"> </w:t>
                                  </w:r>
                                </w:p>
                              </w:txbxContent>
                            </wps:txbx>
                            <wps:bodyPr rot="0" vert="horz" wrap="square" lIns="91440" tIns="45720" rIns="91440" bIns="4572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86A9D7F" id="_x0000_s1032" type="#_x0000_t202" style="position:absolute;left:0;text-align:left;margin-left:-5.15pt;margin-top:1.8pt;width:37.5pt;height:43.85pt;z-index:252469759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sPZlkDQIAAPoDAAAOAAAAZHJzL2Uyb0RvYy54bWysU9uO2yAQfa/Uf0C8N3bcOJtYcVbb3W5V&#13;&#10;aXuRdvsBGOMYFRgKJHb69R1wkkbtW1UeEDAzZ+acGTa3o1bkIJyXYGo6n+WUCMOhlWZX028vj29W&#13;&#10;lPjATMsUGFHTo/D0dvv61WawlSigB9UKRxDE+GqwNe1DsFWWed4LzfwMrDBo7MBpFvDqdlnr2IDo&#13;&#10;WmVFni+zAVxrHXDhPb4+TEa6TfhdJ3j40nVeBKJqirWFtLu0N3HPthtW7RyzveSnMtg/VKGZNJj0&#13;&#10;AvXAAiN7J/+C0pI78NCFGQedQddJLhIHZDPP/2Dz3DMrEhcUx9uLTP7/wfLPh6+OyBZ79xZbZZjG&#13;&#10;Jr2IMZB3MJIi6jNYX6Hbs0XHMOIz+iau3j4B/+6JgfuemZ24cw6GXrAW65vHyOwqdMLxEaQZPkGL&#13;&#10;adg+QAIaO6ejeCgHQXTs0/HSm1gKx8fFzbIo0cLRVJbL1bpMGVh1DrbOhw8CNImHmjpsfQJnhycf&#13;&#10;YjGsOrvEXAYepVKp/cqQoabrsihTwJVFy4DTqaSu6SqPa5qXyPG9aVNwYFJNZ0ygzIl05DkxDmMz&#13;&#10;Jn2XZy0baI+ogoNpGPHz4KEH95OSAQexpv7HnjlBifpoUMn1fLGIk5sui/KmwIu7tjTXFmY4QtU0&#13;&#10;UDId70Oa9onyHSreyaRGbM1UyalkHLAk0ukzxAm+viev3192+wsAAP//AwBQSwMEFAAGAAgAAAAh&#13;&#10;AIrBvubgAAAADAEAAA8AAABkcnMvZG93bnJldi54bWxMT8tOwzAQvCPxD9YicWvtkBJoGqdCVFxB&#13;&#10;LbQSNzfeJhHxOordJvw9ywkuK43msTPFenKduOAQWk8akrkCgVR521Kt4eP9ZfYIIkRD1nSeUMM3&#13;&#10;BliX11eFya0faYuXXawFh1DIjYYmxj6XMlQNOhPmvkdi7uQHZyLDoZZ2MCOHu07eKZVJZ1riD43p&#13;&#10;8bnB6mt3dhr2r6fPw0K91Rt3349+UpLcUmp9ezNtVnyeViAiTvHPAb8buD+UXOzoz2SD6DTMEpWy&#13;&#10;VEOagWA+WzyAOGpYJinIspD/R5Q/AAAA//8DAFBLAQItABQABgAIAAAAIQC2gziS/gAAAOEBAAAT&#13;&#10;AAAAAAAAAAAAAAAAAAAAAABbQ29udGVudF9UeXBlc10ueG1sUEsBAi0AFAAGAAgAAAAhADj9If/W&#13;&#10;AAAAlAEAAAsAAAAAAAAAAAAAAAAALwEAAF9yZWxzLy5yZWxzUEsBAi0AFAAGAAgAAAAhAKw9mWQN&#13;&#10;AgAA+gMAAA4AAAAAAAAAAAAAAAAALgIAAGRycy9lMm9Eb2MueG1sUEsBAi0AFAAGAAgAAAAhAIrB&#13;&#10;vubgAAAADAEAAA8AAAAAAAAAAAAAAAAAZwQAAGRycy9kb3ducmV2LnhtbFBLBQYAAAAABAAEAPMA&#13;&#10;AAB0BQAAAAA=&#13;&#10;" filled="f" stroked="f">
                      <v:textbox>
                        <w:txbxContent>
                          <w:p w14:paraId="6D49573D" w14:textId="77777777" w:rsidR="00803479" w:rsidRDefault="00803479" w:rsidP="007054DB">
                            <w:r>
                              <w:t xml:space="preserve"> </w:t>
                            </w:r>
                            <w:r w:rsidR="00E47C26" w:rsidRPr="00E47C26">
                              <w:rPr>
                                <w:rFonts w:ascii="Times New Roman" w:hAnsi="Times New Roman" w:cs="Times New Roman"/>
                                <w:noProof/>
                                <w:position w:val="-6"/>
                                <w:sz w:val="24"/>
                                <w:szCs w:val="24"/>
                              </w:rPr>
                              <w:object w:dxaOrig="200" w:dyaOrig="279" w14:anchorId="27B18A27">
                                <v:shape id="_x0000_i1330" type="#_x0000_t75" alt="" style="width:10pt;height:14.4pt;mso-width-percent:0;mso-height-percent:0;mso-width-percent:0;mso-height-percent:0" o:ole="">
                                  <v:imagedata r:id="rId11" o:title=""/>
                                </v:shape>
                                <o:OLEObject Type="Embed" ProgID="Equation.DSMT4" ShapeID="_x0000_i1330" DrawAspect="Content" ObjectID="_1688999251" r:id="rId409"/>
                              </w:object>
                            </w:r>
                            <w:r>
                              <w:t xml:space="preserve"> </w:t>
                            </w:r>
                          </w:p>
                        </w:txbxContent>
                      </v:textbox>
                      <w10:wrap type="square"/>
                    </v:shape>
                  </w:pict>
                </mc:Fallback>
              </mc:AlternateContent>
            </w:r>
          </w:p>
        </w:tc>
        <w:tc>
          <w:tcPr>
            <w:tcW w:w="435" w:type="dxa"/>
          </w:tcPr>
          <w:p w14:paraId="29DD2E00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253A80A1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0657708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F943FE0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56369A3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61D87651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483FF50A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8A864E3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4F3333A7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054DB" w:rsidRPr="007B0E39" w14:paraId="7195334F" w14:textId="77777777" w:rsidTr="007054DB">
        <w:trPr>
          <w:trHeight w:hRule="exact" w:val="341"/>
        </w:trPr>
        <w:tc>
          <w:tcPr>
            <w:tcW w:w="359" w:type="dxa"/>
          </w:tcPr>
          <w:p w14:paraId="20501426" w14:textId="77777777" w:rsidR="007054DB" w:rsidRPr="007B0E39" w:rsidRDefault="007054DB" w:rsidP="009F15B0">
            <w:pPr>
              <w:pStyle w:val="ListParagraph"/>
              <w:spacing w:line="276" w:lineRule="auto"/>
              <w:ind w:left="54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3B21CAD9" w14:textId="77777777" w:rsidR="007054DB" w:rsidRPr="007B0E39" w:rsidRDefault="007054DB" w:rsidP="007054DB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5" w:type="dxa"/>
          </w:tcPr>
          <w:p w14:paraId="1A6FC6E5" w14:textId="77777777" w:rsidR="007054DB" w:rsidRPr="007B0E39" w:rsidRDefault="00E54160" w:rsidP="009F15B0">
            <w:pPr>
              <w:pStyle w:val="ListParagraph"/>
              <w:spacing w:line="276" w:lineRule="auto"/>
              <w:ind w:left="540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71807" behindDoc="0" locked="0" layoutInCell="1" allowOverlap="1" wp14:anchorId="3324E904" wp14:editId="2A0BFEF8">
                      <wp:simplePos x="0" y="0"/>
                      <wp:positionH relativeFrom="column">
                        <wp:posOffset>-355799</wp:posOffset>
                      </wp:positionH>
                      <wp:positionV relativeFrom="paragraph">
                        <wp:posOffset>937</wp:posOffset>
                      </wp:positionV>
                      <wp:extent cx="559132" cy="429905"/>
                      <wp:effectExtent l="19050" t="38100" r="50800" b="27305"/>
                      <wp:wrapNone/>
                      <wp:docPr id="62" name="Straight Arrow Connector 6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559132" cy="42990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F9CE14F">
                    <v:shape id="Straight Arrow Connector 62" style="position:absolute;margin-left:-28pt;margin-top:.05pt;width:44.05pt;height:33.85pt;flip:y;z-index:25247180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FEUq/AEAAE0EAAAOAAAAZHJzL2Uyb0RvYy54bWysVEuP0zAQviPxHyzfadJCl92q6Qp1WS4I&#10;Kha4e51xY8kvjU3T/nvGTpqyCxcQFyuO53vMl3HWt0dr2AEwau8aPp/VnIGTvtVu3/BvX+9fXXMW&#10;k3CtMN5Bw08Q+e3m5Yt1H1aw8J03LSAjEhdXfWh4l1JYVVWUHVgRZz6Ao0Pl0YpEW9xXLYqe2K2p&#10;FnV9VfUe24BeQoz09m445JvCrxTI9FmpCImZhpO3VFYs62Neq81arPYoQqflaEP8gwsrtCPRiepO&#10;JMF+oP6NymqJPnqVZtLbyiulJZQeqJt5/aybh04EKL1QODFMMcX/Rys/HXbIdNvwqwVnTlj6Rg8J&#10;hd53ib1D9D3beucoR4+MSiivPsQVwbZuh+Muhh3m5o8KLVNGh+80CiUOapAdS9qnKW04Jibp5XJ5&#10;M39NopKO3ixubuplZq8GmkwXMKYP4C3LDw2Po63JzyAhDh9jGoBnQAYbx/qGL66Xb5fFSfRGt/fa&#10;mHxYxgu2BtlB0GCk43yUflKVhDbvXcvSKVAqCbVwewNjpXHkNUcxNF+e0snAoP0FFIVKTQ4en+kJ&#10;KcGls6ZxVJ1hitxNwHpwne/BxehT4FifoVBG/W/AE6Ioe5cmsNXO45/ULzGpof6cwNB3juDRt6cy&#10;FiUamtnyQcf7lS/Fr/sCv/wFNj8BAAD//wMAUEsDBBQABgAIAAAAIQBGGw0N3AAAAAYBAAAPAAAA&#10;ZHJzL2Rvd25yZXYueG1sTI/BSsNAEIbvgu+wjOCt3dhqDDGbogUvIoq1Qo/T7JgEs7Mhu23St3d6&#10;0tMwfD//fFOsJtepIw2h9WzgZp6AIq68bbk2sP18nmWgQkS22HkmAycKsCovLwrMrR/5g46bWCsp&#10;4ZCjgSbGPtc6VA05DHPfEwv79oPDKOtQazvgKOWu04skSbXDluVCgz2tG6p+NgdnINvi1+vb8sWf&#10;3PvTuEvW/a3e9cZcX02PD6AiTfEvDGd9UYdSnPb+wDaozsDsLpVf4hkowcuFzL2B9D4DXRb6v375&#10;CwAA//8DAFBLAQItABQABgAIAAAAIQC2gziS/gAAAOEBAAATAAAAAAAAAAAAAAAAAAAAAABbQ29u&#10;dGVudF9UeXBlc10ueG1sUEsBAi0AFAAGAAgAAAAhADj9If/WAAAAlAEAAAsAAAAAAAAAAAAAAAAA&#10;LwEAAF9yZWxzLy5yZWxzUEsBAi0AFAAGAAgAAAAhAIMURSr8AQAATQQAAA4AAAAAAAAAAAAAAAAA&#10;LgIAAGRycy9lMm9Eb2MueG1sUEsBAi0AFAAGAAgAAAAhAEYbDQ3cAAAABgEAAA8AAAAAAAAAAAAA&#10;AAAAVgQAAGRycy9kb3ducmV2LnhtbFBLBQYAAAAABAAEAPMAAABfBQAAAAA=&#10;" w14:anchorId="03E37255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359" w:type="dxa"/>
          </w:tcPr>
          <w:p w14:paraId="4D2DED6C" w14:textId="77777777" w:rsidR="007054DB" w:rsidRPr="007B0E39" w:rsidRDefault="00E47C26" w:rsidP="009F15B0">
            <w:pPr>
              <w:pStyle w:val="ListParagraph"/>
              <w:spacing w:line="276" w:lineRule="auto"/>
              <w:ind w:left="540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294132A2">
                <v:shape id="_x0000_i1104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104" DrawAspect="Content" ObjectID="_1688999168" r:id="rId410"/>
              </w:object>
            </w:r>
          </w:p>
        </w:tc>
        <w:tc>
          <w:tcPr>
            <w:tcW w:w="359" w:type="dxa"/>
          </w:tcPr>
          <w:p w14:paraId="75FA24D8" w14:textId="77777777" w:rsidR="007054DB" w:rsidRPr="007B0E39" w:rsidRDefault="007054DB" w:rsidP="009F15B0">
            <w:pPr>
              <w:pStyle w:val="ListParagraph"/>
              <w:spacing w:line="276" w:lineRule="auto"/>
              <w:ind w:left="54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18645FCB" w14:textId="77777777" w:rsidR="007054DB" w:rsidRPr="007B0E39" w:rsidRDefault="007054DB" w:rsidP="009F15B0">
            <w:pPr>
              <w:pStyle w:val="ListParagraph"/>
              <w:spacing w:line="276" w:lineRule="auto"/>
              <w:ind w:left="54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DBBA2D2" w14:textId="77777777" w:rsidR="007054DB" w:rsidRPr="009F15B0" w:rsidRDefault="007054DB" w:rsidP="009F15B0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02623559" w14:textId="77777777" w:rsidR="007054DB" w:rsidRPr="009F15B0" w:rsidRDefault="007054DB" w:rsidP="009F15B0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0CA54FC2" w14:textId="77777777" w:rsidR="007054DB" w:rsidRPr="009F15B0" w:rsidRDefault="007054DB" w:rsidP="009F15B0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3CF17057" w14:textId="77777777" w:rsidR="007054DB" w:rsidRPr="007B0E39" w:rsidRDefault="00E3639D" w:rsidP="009F15B0">
            <w:pPr>
              <w:pStyle w:val="ListParagraph"/>
              <w:spacing w:line="276" w:lineRule="auto"/>
              <w:ind w:left="540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78975" behindDoc="0" locked="0" layoutInCell="1" allowOverlap="1" wp14:anchorId="45402FB7" wp14:editId="4A736888">
                      <wp:simplePos x="0" y="0"/>
                      <wp:positionH relativeFrom="column">
                        <wp:posOffset>-131445</wp:posOffset>
                      </wp:positionH>
                      <wp:positionV relativeFrom="paragraph">
                        <wp:posOffset>146220</wp:posOffset>
                      </wp:positionV>
                      <wp:extent cx="123825" cy="104775"/>
                      <wp:effectExtent l="0" t="0" r="28575" b="28575"/>
                      <wp:wrapNone/>
                      <wp:docPr id="63" name="Oval 6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23825" cy="104775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6F52600">
                    <v:oval id="Oval 63" style="position:absolute;margin-left:-10.35pt;margin-top:11.5pt;width:9.75pt;height:8.25pt;z-index:25247897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0B8A4FBD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Rx8UhQIAAGsFAAAOAAAAZHJzL2Uyb0RvYy54bWysVEtv2zAMvg/YfxB0X22nSdsFdYqgRYcB&#10;xVqsHXpWZakWIImapMTJfv0o+ZFgLXYY5oNMiuTHh0heXu2MJlvhgwJb0+qkpERYDo2yrzX98XT7&#10;6YKSEJltmAYraroXgV6tPn647NxSzKAF3QhPEMSGZedq2sbolkUReCsMCyfghEWhBG9YRNa/Fo1n&#10;HaIbXczK8qzowDfOAxch4O1NL6SrjC+l4PFeyiAi0TXF2GI+fT5f0lmsLtny1TPXKj6Ewf4hCsOU&#10;RacT1A2LjGy8egNlFPcQQMYTDqYAKRUXOQfMpir/yOaxZU7kXLA4wU1lCv8Pln/bPniimpqenVJi&#10;mcE3ut8yTZDF2nQuLFHl0T34gQtIpkR30pv0xxTILtdzP9VT7CLheFnNTi9mC0o4iqpyfn6+SJjF&#10;wdj5EL8IMCQRNRVaKxdSxmzJtnch9tqjVroOoFVzq7TOTOoSca09wYhrGnfVgH+kVaQU+qAzFfda&#10;JFttvwuJiWOYs+wwt9wBjHEubKx6Ucsa0ftYlPiNXkb3OacMmJAlRjdhDwCjZg8yYvfpDfrJVOSO&#10;nYzLvwXWG08W2TPYOBkbZcG/B6Axq8Fzr4/hH5UmkS/Q7LEtPPTzEhy/VfhCdyzEB+ZxQHCUcOjj&#10;PR5SQ1dTGChKWvC/3rtP+ti3KKWkw4Grafi5YV5Qor9a7OjP1XyeJjQz88X5DBl/LHk5ltiNuQZ8&#10;8wrXi+OZTPpRj6T0YJ5xN6yTVxQxy9F3TXn0I3Md+0WA24WL9Tqr4VQ6Fu/so+MJPFU1td/T7pl5&#10;N7RpxP7+BuNwvmnVXjdZWlhvIkiV+/hQ16HeONG5cYbtk1bGMZ+1Djty9RsAAP//AwBQSwMEFAAG&#10;AAgAAAAhADasIozfAAAACAEAAA8AAABkcnMvZG93bnJldi54bWxMj11LwzAUhu8F/0M4gnddugw3&#10;V3s6RJwiiGg38DZrYlvWnJQk/fDfG6/08nAe3vd5891sOjZq51tLCMtFCkxTZVVLNcLxsE9ugfkg&#10;ScnOkkb41h52xeVFLjNlJ/rQYxlqFkPIZxKhCaHPOPdVo430C9trir8v64wM8XQ1V05OMdx0XKTp&#10;mhvZUmxoZK8fGl2dy8EgvE7icX1+3j+58rMeX8xxeKfNG+L11Xx/ByzoOfzB8Ksf1aGITic7kPKs&#10;Q0hEuokogljFTRFIlgLYCWG1vQFe5Pz/gOIHAAD//wMAUEsBAi0AFAAGAAgAAAAhALaDOJL+AAAA&#10;4QEAABMAAAAAAAAAAAAAAAAAAAAAAFtDb250ZW50X1R5cGVzXS54bWxQSwECLQAUAAYACAAAACEA&#10;OP0h/9YAAACUAQAACwAAAAAAAAAAAAAAAAAvAQAAX3JlbHMvLnJlbHNQSwECLQAUAAYACAAAACEA&#10;B0cfFIUCAABrBQAADgAAAAAAAAAAAAAAAAAuAgAAZHJzL2Uyb0RvYy54bWxQSwECLQAUAAYACAAA&#10;ACEANqwijN8AAAAIAQAADwAAAAAAAAAAAAAAAADfBAAAZHJzL2Rvd25yZXYueG1sUEsFBgAAAAAE&#10;AAQA8wAAAOsFAAAAAA==&#10;"/>
                  </w:pict>
                </mc:Fallback>
              </mc:AlternateContent>
            </w:r>
          </w:p>
        </w:tc>
        <w:tc>
          <w:tcPr>
            <w:tcW w:w="359" w:type="dxa"/>
          </w:tcPr>
          <w:p w14:paraId="156F802E" w14:textId="77777777" w:rsidR="007054DB" w:rsidRPr="009F15B0" w:rsidRDefault="007054DB" w:rsidP="009F15B0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054DB" w:rsidRPr="007B0E39" w14:paraId="42BE1492" w14:textId="77777777" w:rsidTr="007054DB">
        <w:trPr>
          <w:trHeight w:hRule="exact" w:val="341"/>
        </w:trPr>
        <w:tc>
          <w:tcPr>
            <w:tcW w:w="359" w:type="dxa"/>
          </w:tcPr>
          <w:p w14:paraId="03DE4C4C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0221B6FC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5" w:type="dxa"/>
          </w:tcPr>
          <w:p w14:paraId="62759DF0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538E977" w14:textId="77777777" w:rsidR="007054DB" w:rsidRPr="007B0E39" w:rsidRDefault="00E54160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70783" behindDoc="0" locked="0" layoutInCell="1" allowOverlap="1" wp14:anchorId="487DF635" wp14:editId="235B3010">
                      <wp:simplePos x="0" y="0"/>
                      <wp:positionH relativeFrom="column">
                        <wp:posOffset>97799</wp:posOffset>
                      </wp:positionH>
                      <wp:positionV relativeFrom="paragraph">
                        <wp:posOffset>-60941</wp:posOffset>
                      </wp:positionV>
                      <wp:extent cx="95250" cy="114300"/>
                      <wp:effectExtent l="0" t="0" r="19050" b="19050"/>
                      <wp:wrapNone/>
                      <wp:docPr id="135" name="Oval 13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A6AF00B">
                    <v:oval id="Oval 135" style="position:absolute;margin-left:7.7pt;margin-top:-4.8pt;width:7.5pt;height:9pt;z-index:25247078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72A601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SDirKhwIAAGw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fh2pwtK&#10;LDP4SHdbpknisTqdC0tUenT3fuACkinVnfQm/TEJsssV3U8VFbtIOF6eLWYLLDtHSVXNT8tc8OJg&#10;63yI3wQYkoiaCq2VCylltmTbmxDRJWqPWuk6gFbNtdI6M6lNxKX2BCOuadxVKWS0ONIqUgZ9zJmK&#10;ey2SrbYPQmLmGOUsO8w9dwBjnAsbq17Uskb0PhYlfqOX0X32mQETssToJuwBYNTsQUbsPthBP5mK&#10;3LKTcfm3wHrjySJ7BhsnY6Ms+PcANGY1eO71Mfyj0iTyBZo99oWHfmCC49cKX+iGhXjPPE4IPipO&#10;fbzDQ2roagoDRUkL/td790kfGxellHQ4cTUNPzfMC0r0d4stfVbN52lEMzNffJkh448lL8cSuzGX&#10;gG9e4X5xPJNJP+qRlB7MMy6HdfKKImY5+q4pj35kLmO/CXC9cLFeZzUcS8fijX10PIGnqqb2e9o9&#10;M++GNo3Y3rcwTuebVu11k6WF9SaCVLmPD3Ud6o0jnRtnWD9pZxzzWeuwJFe/AQAA//8DAFBLAwQU&#10;AAYACAAAACEAWCbcXdwAAAAGAQAADwAAAGRycy9kb3ducmV2LnhtbEyOTUvEMBRF94L/ITzB3Uzq&#10;ONaxNh1EHEUQ0TrgNtM82zLNS0nSD/+9z5UuD/dy78m3s+3EiD60jhRcLBMQSJUzLdUK9h+7xQZE&#10;iJqM7hyhgm8MsC1OT3KdGTfRO45lrAWPUMi0gibGPpMyVA1aHZauR+Lsy3mrI6OvpfF64nHbyVWS&#10;pNLqlvih0T3eN1gdy8EqeJlWD+nxaffoy896fLb74Y2uX5U6P5vvbkFEnONfGX71WR0Kdjq4gUwQ&#10;HfPVmpsKFjcpCM4vE+aDgs0aZJHL//rFDwAAAP//AwBQSwECLQAUAAYACAAAACEAtoM4kv4AAADh&#10;AQAAEwAAAAAAAAAAAAAAAAAAAAAAW0NvbnRlbnRfVHlwZXNdLnhtbFBLAQItABQABgAIAAAAIQA4&#10;/SH/1gAAAJQBAAALAAAAAAAAAAAAAAAAAC8BAABfcmVscy8ucmVsc1BLAQItABQABgAIAAAAIQAS&#10;DirKhwIAAGwFAAAOAAAAAAAAAAAAAAAAAC4CAABkcnMvZTJvRG9jLnhtbFBLAQItABQABgAIAAAA&#10;IQBYJtxd3AAAAAYBAAAPAAAAAAAAAAAAAAAAAOEEAABkcnMvZG93bnJldi54bWxQSwUGAAAAAAQA&#10;BADzAAAA6gUAAAAA&#10;"/>
                  </w:pict>
                </mc:Fallback>
              </mc:AlternateContent>
            </w:r>
          </w:p>
        </w:tc>
        <w:tc>
          <w:tcPr>
            <w:tcW w:w="359" w:type="dxa"/>
          </w:tcPr>
          <w:p w14:paraId="03614C95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D</w:t>
            </w:r>
          </w:p>
        </w:tc>
        <w:tc>
          <w:tcPr>
            <w:tcW w:w="359" w:type="dxa"/>
          </w:tcPr>
          <w:p w14:paraId="46C39525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83D7BF0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359" w:type="dxa"/>
          </w:tcPr>
          <w:p w14:paraId="49C89BAD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30090E7F" w14:textId="77777777" w:rsidR="007054DB" w:rsidRPr="007B0E39" w:rsidRDefault="00E54160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E</w:t>
            </w:r>
          </w:p>
        </w:tc>
        <w:tc>
          <w:tcPr>
            <w:tcW w:w="359" w:type="dxa"/>
          </w:tcPr>
          <w:p w14:paraId="667DDF06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05E1CE90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054DB" w:rsidRPr="007B0E39" w14:paraId="0E5D281A" w14:textId="77777777" w:rsidTr="007054DB">
        <w:trPr>
          <w:trHeight w:hRule="exact" w:val="341"/>
        </w:trPr>
        <w:tc>
          <w:tcPr>
            <w:tcW w:w="359" w:type="dxa"/>
          </w:tcPr>
          <w:p w14:paraId="11280FF7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48F931EC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5" w:type="dxa"/>
          </w:tcPr>
          <w:p w14:paraId="1AFD179C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O</w:t>
            </w:r>
          </w:p>
        </w:tc>
        <w:tc>
          <w:tcPr>
            <w:tcW w:w="359" w:type="dxa"/>
          </w:tcPr>
          <w:p w14:paraId="7A7F6C39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0567BB86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7791BE0C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2D34BF4E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C</w:t>
            </w:r>
          </w:p>
        </w:tc>
        <w:tc>
          <w:tcPr>
            <w:tcW w:w="359" w:type="dxa"/>
          </w:tcPr>
          <w:p w14:paraId="5B9BF15F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0887A1C8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6562815" w14:textId="77777777" w:rsidR="007054DB" w:rsidRPr="007B0E39" w:rsidRDefault="00E47C26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7C4FA35C">
                <v:shape id="_x0000_i1103" type="#_x0000_t75" alt="" style="width:10pt;height:14.4pt;mso-width-percent:0;mso-height-percent:0;mso-width-percent:0;mso-height-percent:0" o:ole="">
                  <v:imagedata r:id="rId402" o:title=""/>
                </v:shape>
                <o:OLEObject Type="Embed" ProgID="Equation.DSMT4" ShapeID="_x0000_i1103" DrawAspect="Content" ObjectID="_1688999169" r:id="rId411"/>
              </w:object>
            </w:r>
          </w:p>
        </w:tc>
        <w:tc>
          <w:tcPr>
            <w:tcW w:w="359" w:type="dxa"/>
          </w:tcPr>
          <w:p w14:paraId="424C90D6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054DB" w:rsidRPr="007B0E39" w14:paraId="6A85948A" w14:textId="77777777" w:rsidTr="007054DB">
        <w:trPr>
          <w:trHeight w:hRule="exact" w:val="341"/>
        </w:trPr>
        <w:tc>
          <w:tcPr>
            <w:tcW w:w="359" w:type="dxa"/>
          </w:tcPr>
          <w:p w14:paraId="26D8366D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4FACCA4A" w14:textId="77777777" w:rsidR="007054DB" w:rsidRPr="007B0E39" w:rsidRDefault="00E54160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73855" behindDoc="0" locked="0" layoutInCell="1" allowOverlap="1" wp14:anchorId="163B008D" wp14:editId="7090EC13">
                      <wp:simplePos x="0" y="0"/>
                      <wp:positionH relativeFrom="column">
                        <wp:posOffset>165735</wp:posOffset>
                      </wp:positionH>
                      <wp:positionV relativeFrom="paragraph">
                        <wp:posOffset>-40005</wp:posOffset>
                      </wp:positionV>
                      <wp:extent cx="95250" cy="114300"/>
                      <wp:effectExtent l="0" t="0" r="19050" b="19050"/>
                      <wp:wrapNone/>
                      <wp:docPr id="128" name="Oval 12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9384022">
                    <v:oval id="Oval 128" style="position:absolute;margin-left:13.05pt;margin-top:-3.15pt;width:7.5pt;height:9pt;z-index:25247385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12AB09FD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vITwhwIAAGw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Gny7GT6V&#10;ZQYf6X7HNEk8VqdzYYlKD27jBy4gmVLdS2/SH5Mg+1zRw1RRsY+E4+X5YrbAsnOUVNX8Y5kLXhxt&#10;nQ/xqwBDElFTobVyIaXMlmx3GyK6RO1RK10H0Kq5UVpnJrWJuNKeYMQ1jfsqhYwWJ1pFyqCPOVPx&#10;oEWy1fa7kJg5RjnLDnPPHcEY58LGqhe1rBG9j0WJ3+hldJ99ZsCELDG6CXsAGDV7kBG7D3bQT6Yi&#10;t+xkXP4tsN54ssiewcbJ2CgL/i0AjVkNnnt9DP+kNIl8huaAfeGhH5jg+I3CF7plIW6YxwnBR8Wp&#10;j/d4SA1dTWGgKGnB/3rrPulj46KUkg4nrqbh55Z5QYn+ZrGlz6v5PI1oZuaLzzNk/Knk+VRit+YK&#10;8M0r3C+OZzLpRz2S0oN5wuWwTl5RxCxH3zXl0Y/MVew3Aa4XLtbrrIZj6Vi8tQ+OJ/BU1dR+j/sn&#10;5t3QphHb+w7G6XzVqr1usrSw3kaQKvfxsa5DvXGkc+MM6yftjFM+ax2X5Oo3AAAA//8DAFBLAwQU&#10;AAYACAAAACEAMmm68NwAAAAHAQAADwAAAGRycy9kb3ducmV2LnhtbEyOTUvDQBRF94L/YXiCu3aS&#10;KKmkmRQRqwgiGgvdTpNnEpp5E2YmH/57nytdXu7h3pPvFtOLCZ3vLCmI1xEIpMrWHTUKDp/71R0I&#10;HzTVureECr7Rw664vMh1VtuZPnAqQyN4hHymFbQhDJmUvmrRaL+2AxJ3X9YZHTi6RtZOzzxueplE&#10;USqN7ogfWj3gQ4vVuRyNgtc5eUzPz/snVx6b6cUcxnfavCl1fbXcb0EEXMIfDL/6rA4FO53sSLUX&#10;vYIkjZlUsEpvQHB/G3M+MRdvQBa5/O9f/AAAAP//AwBQSwECLQAUAAYACAAAACEAtoM4kv4AAADh&#10;AQAAEwAAAAAAAAAAAAAAAAAAAAAAW0NvbnRlbnRfVHlwZXNdLnhtbFBLAQItABQABgAIAAAAIQA4&#10;/SH/1gAAAJQBAAALAAAAAAAAAAAAAAAAAC8BAABfcmVscy8ucmVsc1BLAQItABQABgAIAAAAIQAG&#10;vITwhwIAAGwFAAAOAAAAAAAAAAAAAAAAAC4CAABkcnMvZTJvRG9jLnhtbFBLAQItABQABgAIAAAA&#10;IQAyabrw3AAAAAcBAAAPAAAAAAAAAAAAAAAAAOEEAABkcnMvZG93bnJldi54bWxQSwUGAAAAAAQA&#10;BADzAAAA6gUAAAAA&#10;"/>
                  </w:pict>
                </mc:Fallback>
              </mc:AlternateContent>
            </w:r>
          </w:p>
        </w:tc>
        <w:tc>
          <w:tcPr>
            <w:tcW w:w="435" w:type="dxa"/>
          </w:tcPr>
          <w:p w14:paraId="32D958CB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7302A67" w14:textId="77777777" w:rsidR="007054DB" w:rsidRPr="007B0E39" w:rsidRDefault="00197CC2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72831" behindDoc="0" locked="0" layoutInCell="1" allowOverlap="1" wp14:anchorId="02BD805B" wp14:editId="3AF1C274">
                      <wp:simplePos x="0" y="0"/>
                      <wp:positionH relativeFrom="column">
                        <wp:posOffset>-840854</wp:posOffset>
                      </wp:positionH>
                      <wp:positionV relativeFrom="paragraph">
                        <wp:posOffset>-886374</wp:posOffset>
                      </wp:positionV>
                      <wp:extent cx="1933575" cy="1790700"/>
                      <wp:effectExtent l="38100" t="38100" r="47625" b="38100"/>
                      <wp:wrapNone/>
                      <wp:docPr id="133" name="Straight Arrow Connector 13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1933575" cy="17907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45384A8">
                    <v:shape id="Straight Arrow Connector 133" style="position:absolute;margin-left:-66.2pt;margin-top:-69.8pt;width:152.25pt;height:141pt;flip:y;z-index:25247283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t2GLAgIAAG0EAAAOAAAAZHJzL2Uyb0RvYy54bWysVE1vEzEQvSPxHyzfyW4SlbRRNhVKKRcE&#10;UQvcXe84a8lfGpts8u8Ze5MthUqoFRdrx5735s3zeFfXB2vYHjBq7xo+ndScgZO+1W7X8O/fbt9d&#10;chaTcK0w3kHDjxD59frtm1UfljDznTctICMSF5d9aHiXUlhWVZQdWBEnPoCjQ+XRikQh7qoWRU/s&#10;1lSzun5f9R7bgF5CjLR7MxzydeFXCmT6qlSExEzDSVsqK5b1Ia/VeiWWOxSh0/IkQ7xChRXaUdGR&#10;6kYkwX6i/ovKaok+epUm0tvKK6UllB6om2n9Rzf3nQhQeiFzYhhtiv+PVn7Zb5Hplu5uPufMCUuX&#10;dJ9Q6F2X2AdE37ONd46M9MhyDjnWh7gk4MZt8RTFsMXc/kGhZcro8IMIiyHUIjsUv4+j33BITNLm&#10;9Go+v1hccCbpbLq4qhd1uZFqIMqEAWP6BN6y/NHweFI2ShqKiP3nmEgKAc+ADDaO9Q2fXeYaOY7e&#10;6PZWG1OCPGKwMcj2goYjHaa5NWJ4ktWBaD+6lqVjIGMSauF2BoaxSUKb58+IxTgiy0YN1pSvdDQw&#10;6LoDRaZnCwZhT7UIKcGlsx7jKDvDFCkfgfW/gaf8DIXyFF4CHhGlsndpBFvtPD5X/dFCNeSfHRj6&#10;zhY8+PZYhqZYQzNdHD+9v/xofo8L/PEvsf4FAAD//wMAUEsDBBQABgAIAAAAIQDni1K44gAAAA0B&#10;AAAPAAAAZHJzL2Rvd25yZXYueG1sTI/BTsMwEETvSPyDtUjcWiehtBDiVICE1ANFtEWiRzdekkC8&#10;jmKnDXw9Wy70Nqt5mp3J5oNtxB47XztSEI8jEEiFMzWVCt42T6MbED5oMrpxhAq+0cM8Pz/LdGrc&#10;gVa4X4dScAj5VCuoQmhTKX1RodV+7Fok9j5cZ3Xgsyul6fSBw20jkyiaSqtr4g+VbvGxwuJr3VsF&#10;9DI8dDN63hbXn4slvW5/Fu/9RqnLi+H+DkTAIfzDcKzP1SHnTjvXk/GiUTCKr5IJs3/qdgriyMyS&#10;GMSOxYQ9mWfydEX+CwAA//8DAFBLAQItABQABgAIAAAAIQC2gziS/gAAAOEBAAATAAAAAAAAAAAA&#10;AAAAAAAAAABbQ29udGVudF9UeXBlc10ueG1sUEsBAi0AFAAGAAgAAAAhADj9If/WAAAAlAEAAAsA&#10;AAAAAAAAAAAAAAAALwEAAF9yZWxzLy5yZWxzUEsBAi0AFAAGAAgAAAAhAEu3YYsCAgAAbQQAAA4A&#10;AAAAAAAAAAAAAAAALgIAAGRycy9lMm9Eb2MueG1sUEsBAi0AFAAGAAgAAAAhAOeLUrjiAAAADQEA&#10;AA8AAAAAAAAAAAAAAAAAXAQAAGRycy9kb3ducmV2LnhtbFBLBQYAAAAABAAEAPMAAABrBQAAAAA=&#10;" w14:anchorId="1EDDE2D1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359" w:type="dxa"/>
          </w:tcPr>
          <w:p w14:paraId="6DD79645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02ACC1A4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B</w:t>
            </w:r>
          </w:p>
        </w:tc>
        <w:tc>
          <w:tcPr>
            <w:tcW w:w="359" w:type="dxa"/>
          </w:tcPr>
          <w:p w14:paraId="388D6BB3" w14:textId="77777777" w:rsidR="007054DB" w:rsidRPr="007B0E39" w:rsidRDefault="00E3639D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75903" behindDoc="0" locked="0" layoutInCell="1" allowOverlap="1" wp14:anchorId="67BDBA1A" wp14:editId="74995FBE">
                      <wp:simplePos x="0" y="0"/>
                      <wp:positionH relativeFrom="column">
                        <wp:posOffset>-118745</wp:posOffset>
                      </wp:positionH>
                      <wp:positionV relativeFrom="paragraph">
                        <wp:posOffset>-63652</wp:posOffset>
                      </wp:positionV>
                      <wp:extent cx="95250" cy="114300"/>
                      <wp:effectExtent l="0" t="0" r="19050" b="19050"/>
                      <wp:wrapNone/>
                      <wp:docPr id="130" name="Oval 13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B57D8A4">
                    <v:oval id="Oval 130" style="position:absolute;margin-left:-9.35pt;margin-top:-5pt;width:7.5pt;height:9pt;z-index:25247590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4CFB718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S+Q65hgIAAGw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fh2p1gf&#10;yww+0t2WaZJ4rE7nwhKVHt29H7iAZEp1J71Jf0yC7HJF91NFxS4Sjpdni9kCYTlKqmp+WmbI4mDr&#10;fIjfBBiSiJoKrZULKWW2ZNubENElao9a6TqAVs210jozqU3EpfYEI65p3FUpZLQ40ipSBn3MmYp7&#10;LZKttg9CYuYY5Sw7zD13AGOcCxurXtSyRvQ+FiV+o5fRffaZAROyxOgm7AFg1OxBRuw+2EE/mYrc&#10;spNx+bfAeuPJInsGGydjoyz49wA0ZjV47vUx/KPSJPIFmj32hYd+YILj1wpf6IaFeM88Tgg+Kk59&#10;vMNDauhqCgNFSQv+13v3SR8bF6WUdDhxNQ0/N8wLSvR3iy19Vs3naUQzM198mSHjjyUvxxK7MZeA&#10;b17hfnE8k0k/6pGUHswzLod18ooiZjn6rimPfmQuY78JcL1wsV5nNRxLx+KNfXQ8gaeqpvZ72j0z&#10;74Y2jdjetzBO55tW7XWTpYX1JoJUuY8PdR3qjSOdG2dYP2lnHPNZ67AkV78BAAD//wMAUEsDBBQA&#10;BgAIAAAAIQANXSoc3wAAAAgBAAAPAAAAZHJzL2Rvd25yZXYueG1sTI/NasMwEITvhb6D2EJvjpQU&#10;EuNaDqE0LYVSUjfQq2Iptom1MpL807fv5tTedneG2W/y7Ww7NhofWocSlgsBzGDldIu1hOPXPkmB&#10;hahQq86hkfBjAmyL25tcZdpN+GnGMtaMQjBkSkITY59xHqrGWBUWrjdI2tl5qyKtvubaq4nCbcdX&#10;Qqy5VS3Sh0b15qkx1aUcrIT3afW8vrzuX3z5XY9v9jgccPMh5f3dvHsEFs0c/8xwxSd0KIjp5AbU&#10;gXUSkmW6Iet1EFSKHMkDHU4SUgG8yPn/AsUvAAAA//8DAFBLAQItABQABgAIAAAAIQC2gziS/gAA&#10;AOEBAAATAAAAAAAAAAAAAAAAAAAAAABbQ29udGVudF9UeXBlc10ueG1sUEsBAi0AFAAGAAgAAAAh&#10;ADj9If/WAAAAlAEAAAsAAAAAAAAAAAAAAAAALwEAAF9yZWxzLy5yZWxzUEsBAi0AFAAGAAgAAAAh&#10;ANL5DrmGAgAAbAUAAA4AAAAAAAAAAAAAAAAALgIAAGRycy9lMm9Eb2MueG1sUEsBAi0AFAAGAAgA&#10;AAAhAA1dKhzfAAAACAEAAA8AAAAAAAAAAAAAAAAA4AQAAGRycy9kb3ducmV2LnhtbFBLBQYAAAAA&#10;BAAEAPMAAADsBQAAAAA=&#10;"/>
                  </w:pict>
                </mc:Fallback>
              </mc:AlternateContent>
            </w:r>
          </w:p>
        </w:tc>
        <w:tc>
          <w:tcPr>
            <w:tcW w:w="359" w:type="dxa"/>
          </w:tcPr>
          <w:p w14:paraId="24697192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7C36B9B7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A7F8CDA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6A4B6C45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054DB" w:rsidRPr="007B0E39" w14:paraId="60CF2DB1" w14:textId="77777777" w:rsidTr="007054DB">
        <w:trPr>
          <w:trHeight w:hRule="exact" w:val="341"/>
        </w:trPr>
        <w:tc>
          <w:tcPr>
            <w:tcW w:w="359" w:type="dxa"/>
          </w:tcPr>
          <w:p w14:paraId="21A06D8B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22972731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5" w:type="dxa"/>
          </w:tcPr>
          <w:p w14:paraId="1BC75766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49709A4D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7FDC694A" w14:textId="77777777" w:rsidR="007054DB" w:rsidRPr="007B0E39" w:rsidRDefault="00E3639D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77951" behindDoc="0" locked="0" layoutInCell="1" allowOverlap="1" wp14:anchorId="3AFAF63B" wp14:editId="48C5192A">
                      <wp:simplePos x="0" y="0"/>
                      <wp:positionH relativeFrom="column">
                        <wp:posOffset>-113020</wp:posOffset>
                      </wp:positionH>
                      <wp:positionV relativeFrom="paragraph">
                        <wp:posOffset>155424</wp:posOffset>
                      </wp:positionV>
                      <wp:extent cx="95250" cy="114300"/>
                      <wp:effectExtent l="0" t="0" r="19050" b="19050"/>
                      <wp:wrapNone/>
                      <wp:docPr id="134" name="Oval 13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5B2CF6E">
                    <v:oval id="Oval 134" style="position:absolute;margin-left:-8.9pt;margin-top:12.25pt;width:7.5pt;height:9pt;z-index:25247795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B898C5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taKRmhwIAAGw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fh2p3NK&#10;LDP4SHdbpknisTqdC0tUenT3fuACkinVnfQm/TEJsssV3U8VFbtIOF6eLWYLLDtHSVXNT8tc8OJg&#10;63yI3wQYkoiaCq2VCylltmTbmxDRJWqPWuk6gFbNtdI6M6lNxKX2BCOuadxVKWS0ONIqUgZ9zJmK&#10;ey2SrbYPQmLmGOUsO8w9dwBjnAsbq17Uskb0PhYlfqOX0X32mQETssToJuwBYNTsQUbsPthBP5mK&#10;3LKTcfm3wHrjySJ7BhsnY6Ms+PcANGY1eO71Mfyj0iTyBZo99oWHfmCC49cKX+iGhXjPPE4IPipO&#10;fbzDQ2roagoDRUkL/td790kfGxellHQ4cTUNPzfMC0r0d4stfVbN52lEMzNffJkh448lL8cSuzGX&#10;gG9e4X5xPJNJP+qRlB7MMy6HdfKKImY5+q4pj35kLmO/CXC9cLFeZzUcS8fijX10PIGnqqb2e9o9&#10;M++GNo3Y3rcwTuebVu11k6WF9SaCVLmPD3Ud6o0jnRtnWD9pZxzzWeuwJFe/AQAA//8DAFBLAwQU&#10;AAYACAAAACEAOp1SY98AAAAIAQAADwAAAGRycy9kb3ducmV2LnhtbEyPW0vEMBSE3wX/QziCb910&#10;w16k29NFxFUEEa0L+5ptYlu2OSlJevHfG5/0cZhh5pt8P5uOjdr51hLCcpEC01RZ1VKNcPw8JHfA&#10;fJCkZGdJI3xrD/vi+iqXmbITfeixDDWLJeQzidCE0Gec+6rRRvqF7TVF78s6I0OUrubKySmWm46L&#10;NN1wI1uKC43s9UOjq0s5GITXSTxuLs+HJ1ee6vHFHId32r4h3t7M9ztgQc/hLwy/+BEdish0tgMp&#10;zzqEZLmN6AFBrNbAYiARUZ8RVmINvMj5/wPFDwAAAP//AwBQSwECLQAUAAYACAAAACEAtoM4kv4A&#10;AADhAQAAEwAAAAAAAAAAAAAAAAAAAAAAW0NvbnRlbnRfVHlwZXNdLnhtbFBLAQItABQABgAIAAAA&#10;IQA4/SH/1gAAAJQBAAALAAAAAAAAAAAAAAAAAC8BAABfcmVscy8ucmVsc1BLAQItABQABgAIAAAA&#10;IQDtaKRmhwIAAGwFAAAOAAAAAAAAAAAAAAAAAC4CAABkcnMvZTJvRG9jLnhtbFBLAQItABQABgAI&#10;AAAAIQA6nVJj3wAAAAgBAAAPAAAAAAAAAAAAAAAAAOEEAABkcnMvZG93bnJldi54bWxQSwUGAAAA&#10;AAQABADzAAAA7QUAAAAA&#10;"/>
                  </w:pict>
                </mc:Fallback>
              </mc:AlternateContent>
            </w: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74879" behindDoc="0" locked="0" layoutInCell="1" allowOverlap="1" wp14:anchorId="4C633108" wp14:editId="145CD268">
                      <wp:simplePos x="0" y="0"/>
                      <wp:positionH relativeFrom="column">
                        <wp:posOffset>117475</wp:posOffset>
                      </wp:positionH>
                      <wp:positionV relativeFrom="paragraph">
                        <wp:posOffset>-44763</wp:posOffset>
                      </wp:positionV>
                      <wp:extent cx="95250" cy="114300"/>
                      <wp:effectExtent l="0" t="0" r="19050" b="19050"/>
                      <wp:wrapNone/>
                      <wp:docPr id="129" name="Oval 12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E2D8C2D">
                    <v:oval id="Oval 129" style="position:absolute;margin-left:9.25pt;margin-top:-3.5pt;width:7.5pt;height:9pt;z-index:25247487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4FFBF78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52gpchwIAAGw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Gny72Tkl&#10;lhl8pPsd0yTxWJ3OhSUqPbiNH7iAZEp1L71Jf0yC7HNFD1NFxT4Sjpfni9kCy85RUlXzj2UueHG0&#10;dT7ErwIMSURNhdbKhZQyW7LdbYjoErVHrXQdQKvmRmmdmdQm4kp7ghHXNO6rFDJanGgVKYM+5kzF&#10;gxbJVtvvQmLmGOUsO8w9dwRjnAsbq17Uskb0PhYlfqOX0X32mQETssToJuwBYNTsQUbsPthBP5mK&#10;3LKTcfm3wHrjySJ7BhsnY6Ms+LcANGY1eO71MfyT0iTyGZoD9oWHfmCC4zcKX+iWhbhhHicEHxWn&#10;Pt7jITV0NYWBoqQF/+ut+6SPjYtSSjqcuJqGn1vmBSX6m8WWPq/m8zSimZkvPs+Q8aeS51OJ3Zor&#10;wDevcL84nsmkH/VISg/mCZfDOnlFEbMcfdeURz8yV7HfBLheuFivsxqOpWPx1j44nsBTVVP7Pe6f&#10;mHdDm0Zs7zsYp/NVq/a6ydLCehtBqtzHx7oO9caRzo0zrJ+0M075rHVckqvfAAAA//8DAFBLAwQU&#10;AAYACAAAACEAEmdeut0AAAAHAQAADwAAAGRycy9kb3ducmV2LnhtbEyPT0vDQBDF74LfYRnBW7tp&#10;i21JsykiVhFENBa8brPTJDQ7G3Y3f/z2jic9vnmPN7+X7SfbigF9aBwpWMwTEEilMw1VCo6fh9kW&#10;RIiajG4doYJvDLDPr68ynRo30gcORawEl1BItYI6xi6VMpQ1Wh3mrkNi7+y81ZGlr6TxeuRy28pl&#10;kqyl1Q3xh1p3+FBjeSl6q+B1XD6uL8+HJ198VcOLPfbvtHlT6vZmut+BiDjFvzD84jM65Mx0cj2Z&#10;IFrW2ztOKphteBL7qxXrE98XCcg8k//58x8AAAD//wMAUEsBAi0AFAAGAAgAAAAhALaDOJL+AAAA&#10;4QEAABMAAAAAAAAAAAAAAAAAAAAAAFtDb250ZW50X1R5cGVzXS54bWxQSwECLQAUAAYACAAAACEA&#10;OP0h/9YAAACUAQAACwAAAAAAAAAAAAAAAAAvAQAAX3JlbHMvLnJlbHNQSwECLQAUAAYACAAAACEA&#10;+doKXIcCAABsBQAADgAAAAAAAAAAAAAAAAAuAgAAZHJzL2Uyb0RvYy54bWxQSwECLQAUAAYACAAA&#10;ACEAEmdeut0AAAAHAQAADwAAAAAAAAAAAAAAAADhBAAAZHJzL2Rvd25yZXYueG1sUEsFBgAAAAAE&#10;AAQA8wAAAOsFAAAAAA==&#10;"/>
                  </w:pict>
                </mc:Fallback>
              </mc:AlternateContent>
            </w:r>
          </w:p>
        </w:tc>
        <w:tc>
          <w:tcPr>
            <w:tcW w:w="359" w:type="dxa"/>
          </w:tcPr>
          <w:p w14:paraId="45C03C9C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7AE208E8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4C7C9D1F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63A49D61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3D367A64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6E02143C" w14:textId="77777777" w:rsidR="007054DB" w:rsidRPr="007B0E39" w:rsidRDefault="00197CC2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79999" behindDoc="0" locked="0" layoutInCell="1" allowOverlap="1" wp14:anchorId="480092BB" wp14:editId="5909FD8D">
                      <wp:simplePos x="0" y="0"/>
                      <wp:positionH relativeFrom="column">
                        <wp:posOffset>-528633</wp:posOffset>
                      </wp:positionH>
                      <wp:positionV relativeFrom="paragraph">
                        <wp:posOffset>-442122</wp:posOffset>
                      </wp:positionV>
                      <wp:extent cx="669167" cy="649975"/>
                      <wp:effectExtent l="19050" t="19050" r="55245" b="55245"/>
                      <wp:wrapNone/>
                      <wp:docPr id="132" name="Straight Arrow Connector 13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669167" cy="64997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1F21D5F">
                    <v:shape id="Straight Arrow Connector 132" style="position:absolute;margin-left:-41.6pt;margin-top:-34.8pt;width:52.7pt;height:51.2pt;z-index:25247999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U2Ov9gEAAEUEAAAOAAAAZHJzL2Uyb0RvYy54bWysU02P0zAQvSPxHyzfadrCdrdV0xXqslwQ&#10;VLvwA7zOuLHkL41N0/57xk6aUuAC4uJk7Hkz7z2P1/dHa9gBMGrvaj6bTDkDJ32j3b7m374+vrnj&#10;LCbhGmG8g5qfIPL7zetX6y6sYO5bbxpARkVcXHWh5m1KYVVVUbZgRZz4AI4OlUcrEoW4rxoUHVW3&#10;pppPp4uq89gE9BJipN2H/pBvSn2lQKYvSkVIzNScuKWyYllf8lpt1mK1RxFaLQca4h9YWKEdNR1L&#10;PYgk2HfUv5WyWqKPXqWJ9LbySmkJRQOpmU1/UfPcigBFC5kTw2hT/H9l5efDDplu6O7ezjlzwtIl&#10;PScUet8m9h7Rd2zrnSMjPbKcQ451Ia4IuHU7HKIYdpjlHxXa/CVh7FhcPo0uwzExSZuLxXK2uOVM&#10;0tHi3XJ5e5NrVhdwwJg+grcs/9Q8DmxGGrPitDh8iqkHngG5s3Gsq/n87obK5jh6o5tHbUwJ8ljB&#10;1iA7CBqIdJwNra+yktDmg2tYOgUyI6EWbm9gyDSOuGYDesnlL50M9L2fQJGZJLLnWMb40k9ICS6d&#10;expH2RmmiN0InPasr4leA4f8DIUy4n8DHhGls3dpBFvtPP6p+8Um1eefHeh1ZwtefHMqw1CsoVkt&#10;Fzq8q/wYfo4L/PL6Nz8AAAD//wMAUEsDBBQABgAIAAAAIQBFYpNl3QAAAAkBAAAPAAAAZHJzL2Rv&#10;d25yZXYueG1sTI9NT8MwDIbvSPyHyEjctpRUqkppOk0ILiBBGXDPGtNUa5yqybby7zEnuPnj0evH&#10;9WbxozjhHIdAGm7WGQikLtiBeg0f74+rEkRMhqwZA6GGb4ywaS4valPZcKY3PO1SLziEYmU0uJSm&#10;SsrYOfQmrsOExLuvMHuTuJ17aWdz5nA/SpVlhfRmIL7gzIT3DrvD7ug1zM/bTx/brmhfX4I9POUP&#10;Zesyra+vlu0diIRL+oPhV5/VoWGnfTiSjWLUsCpzxSgXxW0BggmleLDXkKsSZFPL/x80PwAAAP//&#10;AwBQSwECLQAUAAYACAAAACEAtoM4kv4AAADhAQAAEwAAAAAAAAAAAAAAAAAAAAAAW0NvbnRlbnRf&#10;VHlwZXNdLnhtbFBLAQItABQABgAIAAAAIQA4/SH/1gAAAJQBAAALAAAAAAAAAAAAAAAAAC8BAABf&#10;cmVscy8ucmVsc1BLAQItABQABgAIAAAAIQDkU2Ov9gEAAEUEAAAOAAAAAAAAAAAAAAAAAC4CAABk&#10;cnMvZTJvRG9jLnhtbFBLAQItABQABgAIAAAAIQBFYpNl3QAAAAkBAAAPAAAAAAAAAAAAAAAAAFAE&#10;AABkcnMvZG93bnJldi54bWxQSwUGAAAAAAQABADzAAAAWgUAAAAA&#10;" w14:anchorId="06273B65">
                      <v:stroke endarrow="block"/>
                    </v:shape>
                  </w:pict>
                </mc:Fallback>
              </mc:AlternateContent>
            </w:r>
          </w:p>
        </w:tc>
      </w:tr>
      <w:tr w:rsidR="007054DB" w:rsidRPr="007B0E39" w14:paraId="5C847D00" w14:textId="77777777" w:rsidTr="007054DB">
        <w:trPr>
          <w:trHeight w:hRule="exact" w:val="341"/>
        </w:trPr>
        <w:tc>
          <w:tcPr>
            <w:tcW w:w="359" w:type="dxa"/>
          </w:tcPr>
          <w:p w14:paraId="0718CEB9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5DBF4681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5" w:type="dxa"/>
          </w:tcPr>
          <w:p w14:paraId="0E009EA7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48D333B3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69733B5B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359" w:type="dxa"/>
          </w:tcPr>
          <w:p w14:paraId="04B91064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4AB6893F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7BC0336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62D419D6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7DF0242B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00A88860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054DB" w:rsidRPr="007B0E39" w14:paraId="0702A072" w14:textId="77777777" w:rsidTr="007054DB">
        <w:trPr>
          <w:trHeight w:hRule="exact" w:val="341"/>
        </w:trPr>
        <w:tc>
          <w:tcPr>
            <w:tcW w:w="359" w:type="dxa"/>
          </w:tcPr>
          <w:p w14:paraId="61BC56B2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1156CCF9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5" w:type="dxa"/>
          </w:tcPr>
          <w:p w14:paraId="4A022BEC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05BD0CE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6D664108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06D9B3B7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</w:p>
        </w:tc>
        <w:tc>
          <w:tcPr>
            <w:tcW w:w="359" w:type="dxa"/>
          </w:tcPr>
          <w:p w14:paraId="68D024DB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1422DA4D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181D6F4D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3C43A0B5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09792164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054DB" w:rsidRPr="007B0E39" w14:paraId="2DD06C82" w14:textId="77777777" w:rsidTr="007054DB">
        <w:trPr>
          <w:trHeight w:hRule="exact" w:val="341"/>
        </w:trPr>
        <w:tc>
          <w:tcPr>
            <w:tcW w:w="359" w:type="dxa"/>
          </w:tcPr>
          <w:p w14:paraId="0AD1E1DA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30D210A8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5" w:type="dxa"/>
          </w:tcPr>
          <w:p w14:paraId="05D5DA2C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781F74FD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69D81827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22236EF4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446457DD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588B8F3A" w14:textId="77777777" w:rsidR="007054DB" w:rsidRPr="007B0E39" w:rsidRDefault="00E3639D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76927" behindDoc="0" locked="0" layoutInCell="1" allowOverlap="1" wp14:anchorId="6F510075" wp14:editId="118B7A79">
                      <wp:simplePos x="0" y="0"/>
                      <wp:positionH relativeFrom="column">
                        <wp:posOffset>-120015</wp:posOffset>
                      </wp:positionH>
                      <wp:positionV relativeFrom="paragraph">
                        <wp:posOffset>153670</wp:posOffset>
                      </wp:positionV>
                      <wp:extent cx="95250" cy="114300"/>
                      <wp:effectExtent l="0" t="0" r="19050" b="19050"/>
                      <wp:wrapNone/>
                      <wp:docPr id="137" name="Oval 13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A3A48CA">
                    <v:oval id="Oval 137" style="position:absolute;margin-left:-9.45pt;margin-top:12.1pt;width:7.5pt;height:9pt;z-index:25247692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44C2F69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xUdIhwIAAGwFAAAOAAAAZHJzL2Uyb0RvYy54bWysVEtv2zAMvg/YfxB0X22nyboGdYqgRYcB&#10;RVusHXpWZakWIImapMTJfv0o+ZFgLXYY5oNMiuTHh0heXO6MJlvhgwJb0+qkpERYDo2yrzX98XTz&#10;6QslITLbMA1W1HQvAr1cffxw0bmlmEELuhGeIIgNy87VtI3RLYsi8FYYFk7ACYtCCd6wiKx/LRrP&#10;OkQ3upiV5eeiA984D1yEgLfXvZCuMr6Ugsd7KYOIRNcUY4v59Pl8SWexumDLV89cq/gQBvuHKAxT&#10;Fp1OUNcsMrLx6g2UUdxDABlPOJgCpFRc5Bwwm6r8I5vHljmRc8HiBDeVKfw/WH63ffBENfh2p2eU&#10;WGbwke63TJPEY3U6F5ao9Oge/MAFJFOqO+lN+mMSZJcrup8qKnaRcLw8X8wWWHaOkqqan5a54MXB&#10;1vkQvwowJBE1FVorF1LKbMm2tyGiS9QetdJ1AK2aG6V1ZlKbiCvtCUZc07irUshocaRVpAz6mDMV&#10;91okW22/C4mZY5Sz7DD33AGMcS5srHpRyxrR+1iU+I1eRvfZZwZMyBKjm7AHgFGzBxmx+2AH/WQq&#10;cstOxuXfAuuNJ4vsGWycjI2y4N8D0JjV4LnXx/CPSpPIF2j22Bce+oEJjt8ofKFbFuID8zgh+Kg4&#10;9fEeD6mhqykMFCUt+F/v3Sd9bFyUUtLhxNU0/NwwLyjR3yy29Hk1n6cRzcx8cTZDxh9LXo4ldmOu&#10;AN+8wv3ieCaTftQjKT2YZ1wO6+QVRcxy9F1THv3IXMV+E+B64WK9zmo4lo7FW/voeAJPVU3t97R7&#10;Zt4NbRqxve9gnM43rdrrJksL600EqXIfH+o61BtHOjfOsH7Szjjms9ZhSa5+AwAA//8DAFBLAwQU&#10;AAYACAAAACEAEgfnXt8AAAAIAQAADwAAAGRycy9kb3ducmV2LnhtbEyPXUvDMBSG7wX/QziCd126&#10;OOZWmw4RpwgiWge7zZrYljUnJUk//Pcer/Ty5Ty873Py3Ww7NhofWocSlosUmMHK6RZrCYfPfbIB&#10;FqJCrTqHRsK3CbArLi9ylWk34YcZy1gzKsGQKQlNjH3GeagaY1VYuN4g3b6ctypS9DXXXk1Ubjsu&#10;0nTNrWqRFhrVm4fGVOdysBJeJ/G4Pj/vn3x5rMcXexje8fZNyuur+f4OWDRz/IPhV5/UoSCnkxtQ&#10;B9ZJSJabLaESxEoAIyC5oXySsBICeJHz/w8UPwAAAP//AwBQSwECLQAUAAYACAAAACEAtoM4kv4A&#10;AADhAQAAEwAAAAAAAAAAAAAAAAAAAAAAW0NvbnRlbnRfVHlwZXNdLnhtbFBLAQItABQABgAIAAAA&#10;IQA4/SH/1gAAAJQBAAALAAAAAAAAAAAAAAAAAC8BAABfcmVscy8ucmVsc1BLAQItABQABgAIAAAA&#10;IQCtxUdIhwIAAGwFAAAOAAAAAAAAAAAAAAAAAC4CAABkcnMvZTJvRG9jLnhtbFBLAQItABQABgAI&#10;AAAAIQASB+de3wAAAAgBAAAPAAAAAAAAAAAAAAAAAOEEAABkcnMvZG93bnJldi54bWxQSwUGAAAA&#10;AAQABADzAAAA7QUAAAAA&#10;"/>
                  </w:pict>
                </mc:Fallback>
              </mc:AlternateContent>
            </w:r>
            <w:r w:rsidR="007054DB" w:rsidRPr="007B0E39">
              <w:rPr>
                <w:rFonts w:ascii="Times New Roman" w:hAnsi="Times New Roman" w:cs="Times New Roman"/>
                <w:sz w:val="24"/>
                <w:szCs w:val="24"/>
              </w:rPr>
              <w:t>A</w:t>
            </w:r>
          </w:p>
        </w:tc>
        <w:tc>
          <w:tcPr>
            <w:tcW w:w="359" w:type="dxa"/>
          </w:tcPr>
          <w:p w14:paraId="7D028B05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659C2EAF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33B7D0C2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054DB" w:rsidRPr="007B0E39" w14:paraId="0E6F5252" w14:textId="77777777" w:rsidTr="007054DB">
        <w:trPr>
          <w:trHeight w:hRule="exact" w:val="341"/>
        </w:trPr>
        <w:tc>
          <w:tcPr>
            <w:tcW w:w="359" w:type="dxa"/>
          </w:tcPr>
          <w:p w14:paraId="2FDF7C63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9" w:type="dxa"/>
          </w:tcPr>
          <w:p w14:paraId="2BB3AE8B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35" w:type="dxa"/>
          </w:tcPr>
          <w:p w14:paraId="273BD666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3D9CE0F8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466F62BC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3A2B9B91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35FBD847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19A4E407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65CC97EA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74ECCEC3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9" w:type="dxa"/>
          </w:tcPr>
          <w:p w14:paraId="3BC4F81D" w14:textId="77777777" w:rsidR="007054DB" w:rsidRPr="007B0E39" w:rsidRDefault="007054DB" w:rsidP="007054DB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5FB5C8D6" w14:textId="77777777" w:rsidR="007054DB" w:rsidRPr="007B0E39" w:rsidRDefault="007054DB" w:rsidP="007054DB">
      <w:pPr>
        <w:rPr>
          <w:rFonts w:ascii="Times New Roman" w:hAnsi="Times New Roman" w:cs="Times New Roman"/>
          <w:sz w:val="24"/>
          <w:szCs w:val="24"/>
        </w:rPr>
      </w:pPr>
    </w:p>
    <w:p w14:paraId="5BE6AAA8" w14:textId="77777777" w:rsidR="007054DB" w:rsidRPr="007B0E39" w:rsidRDefault="007054DB" w:rsidP="007054DB">
      <w:pPr>
        <w:rPr>
          <w:rFonts w:ascii="Times New Roman" w:hAnsi="Times New Roman" w:cs="Times New Roman"/>
          <w:sz w:val="24"/>
          <w:szCs w:val="24"/>
        </w:rPr>
      </w:pPr>
    </w:p>
    <w:p w14:paraId="3B2DE4F8" w14:textId="77777777" w:rsidR="007054DB" w:rsidRPr="007B0E39" w:rsidRDefault="007054DB" w:rsidP="007054DB">
      <w:pPr>
        <w:rPr>
          <w:rFonts w:ascii="Times New Roman" w:hAnsi="Times New Roman" w:cs="Times New Roman"/>
          <w:sz w:val="24"/>
          <w:szCs w:val="24"/>
        </w:rPr>
      </w:pPr>
    </w:p>
    <w:p w14:paraId="6AB5D42F" w14:textId="77777777" w:rsidR="007054DB" w:rsidRPr="007B0E39" w:rsidRDefault="007054DB" w:rsidP="007054DB">
      <w:pPr>
        <w:rPr>
          <w:rFonts w:ascii="Times New Roman" w:hAnsi="Times New Roman" w:cs="Times New Roman"/>
          <w:sz w:val="24"/>
          <w:szCs w:val="24"/>
        </w:rPr>
      </w:pPr>
    </w:p>
    <w:p w14:paraId="5C9A03F6" w14:textId="77777777" w:rsidR="007054DB" w:rsidRPr="007B0E39" w:rsidRDefault="007054DB" w:rsidP="007054DB">
      <w:pPr>
        <w:rPr>
          <w:rFonts w:ascii="Times New Roman" w:hAnsi="Times New Roman" w:cs="Times New Roman"/>
          <w:sz w:val="24"/>
          <w:szCs w:val="24"/>
        </w:rPr>
      </w:pPr>
    </w:p>
    <w:p w14:paraId="1B96DBFF" w14:textId="77777777" w:rsidR="007054DB" w:rsidRPr="007B0E39" w:rsidRDefault="007054DB" w:rsidP="007054DB">
      <w:pPr>
        <w:rPr>
          <w:rFonts w:ascii="Times New Roman" w:hAnsi="Times New Roman" w:cs="Times New Roman"/>
          <w:sz w:val="24"/>
          <w:szCs w:val="24"/>
        </w:rPr>
      </w:pPr>
    </w:p>
    <w:p w14:paraId="05828122" w14:textId="77777777" w:rsidR="007054DB" w:rsidRPr="007B0E39" w:rsidRDefault="007054DB" w:rsidP="007054DB">
      <w:pPr>
        <w:rPr>
          <w:rFonts w:ascii="Times New Roman" w:hAnsi="Times New Roman" w:cs="Times New Roman"/>
          <w:sz w:val="24"/>
          <w:szCs w:val="24"/>
        </w:rPr>
      </w:pPr>
    </w:p>
    <w:p w14:paraId="7AA0B15E" w14:textId="77777777" w:rsidR="0005217C" w:rsidRDefault="0005217C" w:rsidP="00855D6E">
      <w:pPr>
        <w:rPr>
          <w:rFonts w:ascii="Times New Roman" w:hAnsi="Times New Roman" w:cs="Times New Roman"/>
          <w:sz w:val="24"/>
          <w:szCs w:val="24"/>
        </w:rPr>
      </w:pPr>
    </w:p>
    <w:p w14:paraId="01C14FF3" w14:textId="77777777" w:rsidR="00F946FE" w:rsidRPr="007B0E39" w:rsidRDefault="00F946FE" w:rsidP="00855D6E">
      <w:pPr>
        <w:rPr>
          <w:rFonts w:ascii="Times New Roman" w:hAnsi="Times New Roman" w:cs="Times New Roman"/>
          <w:sz w:val="24"/>
          <w:szCs w:val="24"/>
        </w:rPr>
      </w:pPr>
    </w:p>
    <w:p w14:paraId="7024C6DC" w14:textId="77777777" w:rsidR="00644A05" w:rsidRPr="007B0E39" w:rsidRDefault="00644A05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lastRenderedPageBreak/>
        <w:t>Identify the image of point P under the following transformations.</w:t>
      </w:r>
    </w:p>
    <w:p w14:paraId="4DEDDEDC" w14:textId="77777777" w:rsidR="00644A05" w:rsidRPr="007B0E39" w:rsidRDefault="00536ED4" w:rsidP="00855D6E">
      <w:pPr>
        <w:pStyle w:val="ListParagraph"/>
        <w:numPr>
          <w:ilvl w:val="0"/>
          <w:numId w:val="7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a translation</w:t>
      </w:r>
      <w:r w:rsidR="00644A05" w:rsidRPr="007B0E39">
        <w:rPr>
          <w:rFonts w:ascii="Times New Roman" w:hAnsi="Times New Roman" w:cs="Times New Roman"/>
          <w:sz w:val="24"/>
          <w:szCs w:val="24"/>
        </w:rPr>
        <w:t xml:space="preserve"> along vector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2EE63213">
          <v:shape id="_x0000_i1102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102" DrawAspect="Content" ObjectID="_1688999170" r:id="rId412"/>
        </w:object>
      </w:r>
    </w:p>
    <w:p w14:paraId="398B6EEC" w14:textId="77777777" w:rsidR="00644A05" w:rsidRPr="007B0E39" w:rsidRDefault="00644A05" w:rsidP="00855D6E">
      <w:pPr>
        <w:pStyle w:val="ListParagraph"/>
        <w:numPr>
          <w:ilvl w:val="0"/>
          <w:numId w:val="7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a reflection across line </w:t>
      </w:r>
      <w:r w:rsidRPr="007B0E39">
        <w:rPr>
          <w:rFonts w:ascii="Times New Roman" w:hAnsi="Times New Roman" w:cs="Times New Roman"/>
          <w:i/>
          <w:sz w:val="24"/>
          <w:szCs w:val="24"/>
        </w:rPr>
        <w:t>l</w:t>
      </w:r>
    </w:p>
    <w:p w14:paraId="352B14C6" w14:textId="77777777" w:rsidR="00644A05" w:rsidRPr="007B0E39" w:rsidRDefault="00644A05" w:rsidP="00855D6E">
      <w:pPr>
        <w:pStyle w:val="ListParagraph"/>
        <w:numPr>
          <w:ilvl w:val="0"/>
          <w:numId w:val="7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a counterclockwise</w:t>
      </w:r>
      <w:r w:rsidR="00536ED4" w:rsidRPr="007B0E39">
        <w:rPr>
          <w:rFonts w:ascii="Times New Roman" w:hAnsi="Times New Roman" w:cs="Times New Roman"/>
          <w:sz w:val="24"/>
          <w:szCs w:val="24"/>
        </w:rPr>
        <w:t xml:space="preserve"> rotation </w:t>
      </w:r>
      <w:proofErr w:type="gramStart"/>
      <w:r w:rsidR="00536ED4" w:rsidRPr="007B0E39">
        <w:rPr>
          <w:rFonts w:ascii="Times New Roman" w:hAnsi="Times New Roman" w:cs="Times New Roman"/>
          <w:sz w:val="24"/>
          <w:szCs w:val="24"/>
        </w:rPr>
        <w:t>of  90</w:t>
      </w:r>
      <w:proofErr w:type="gramEnd"/>
      <w:r w:rsidR="00536ED4" w:rsidRPr="007B0E39">
        <w:rPr>
          <w:rFonts w:ascii="Times New Roman" w:hAnsi="Times New Roman" w:cs="Times New Roman"/>
          <w:sz w:val="24"/>
          <w:szCs w:val="24"/>
        </w:rPr>
        <w:t>° about point O</w:t>
      </w:r>
    </w:p>
    <w:p w14:paraId="50C8BCE1" w14:textId="77777777" w:rsidR="00644A05" w:rsidRPr="007B0E39" w:rsidRDefault="00292846" w:rsidP="00855D6E">
      <w:pPr>
        <w:pStyle w:val="ListParagraph"/>
        <w:numPr>
          <w:ilvl w:val="0"/>
          <w:numId w:val="7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A glide-</w:t>
      </w:r>
      <w:r w:rsidR="00644A05" w:rsidRPr="007B0E39">
        <w:rPr>
          <w:rFonts w:ascii="Times New Roman" w:hAnsi="Times New Roman" w:cs="Times New Roman"/>
          <w:sz w:val="24"/>
          <w:szCs w:val="24"/>
        </w:rPr>
        <w:t xml:space="preserve">reflection across </w:t>
      </w:r>
      <w:r w:rsidR="00644A05" w:rsidRPr="007B0E39">
        <w:rPr>
          <w:rFonts w:ascii="Times New Roman" w:hAnsi="Times New Roman" w:cs="Times New Roman"/>
          <w:i/>
          <w:sz w:val="24"/>
          <w:szCs w:val="24"/>
        </w:rPr>
        <w:t>l</w:t>
      </w:r>
      <w:r w:rsidR="00644A05" w:rsidRPr="007B0E39">
        <w:rPr>
          <w:rFonts w:ascii="Times New Roman" w:hAnsi="Times New Roman" w:cs="Times New Roman"/>
          <w:sz w:val="24"/>
          <w:szCs w:val="24"/>
        </w:rPr>
        <w:t xml:space="preserve"> and along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501BCCA2">
          <v:shape id="_x0000_i1101" type="#_x0000_t75" alt="" style="width:10pt;height:14.4pt;mso-width-percent:0;mso-height-percent:0;mso-width-percent:0;mso-height-percent:0" o:ole="">
            <v:imagedata r:id="rId400" o:title=""/>
          </v:shape>
          <o:OLEObject Type="Embed" ProgID="Equation.DSMT4" ShapeID="_x0000_i1101" DrawAspect="Content" ObjectID="_1688999171" r:id="rId413"/>
        </w:object>
      </w:r>
    </w:p>
    <w:tbl>
      <w:tblPr>
        <w:tblStyle w:val="TableGrid"/>
        <w:tblpPr w:leftFromText="180" w:rightFromText="180" w:vertAnchor="page" w:horzAnchor="page" w:tblpX="2838" w:tblpY="3300"/>
        <w:tblW w:w="0" w:type="auto"/>
        <w:tblLook w:val="04A0" w:firstRow="1" w:lastRow="0" w:firstColumn="1" w:lastColumn="0" w:noHBand="0" w:noVBand="1"/>
      </w:tblPr>
      <w:tblGrid>
        <w:gridCol w:w="403"/>
        <w:gridCol w:w="416"/>
        <w:gridCol w:w="403"/>
        <w:gridCol w:w="403"/>
        <w:gridCol w:w="403"/>
        <w:gridCol w:w="403"/>
        <w:gridCol w:w="416"/>
        <w:gridCol w:w="403"/>
        <w:gridCol w:w="403"/>
        <w:gridCol w:w="403"/>
        <w:gridCol w:w="403"/>
      </w:tblGrid>
      <w:tr w:rsidR="00E37E2D" w:rsidRPr="007B0E39" w14:paraId="0054C5DA" w14:textId="77777777" w:rsidTr="00E37E2D">
        <w:trPr>
          <w:trHeight w:hRule="exact" w:val="403"/>
        </w:trPr>
        <w:tc>
          <w:tcPr>
            <w:tcW w:w="403" w:type="dxa"/>
          </w:tcPr>
          <w:p w14:paraId="4002F27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4C1D445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D43193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C7E980F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F9C787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0C6B211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1AA1688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52F4FE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318109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D40CD3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0C98F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499FC3C2" w14:textId="77777777" w:rsidTr="00E37E2D">
        <w:trPr>
          <w:trHeight w:hRule="exact" w:val="403"/>
        </w:trPr>
        <w:tc>
          <w:tcPr>
            <w:tcW w:w="403" w:type="dxa"/>
          </w:tcPr>
          <w:p w14:paraId="4F36DD5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06D52AD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AD96E18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2616F7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EFD7BB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D804617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F</w:t>
            </w:r>
          </w:p>
        </w:tc>
        <w:tc>
          <w:tcPr>
            <w:tcW w:w="409" w:type="dxa"/>
          </w:tcPr>
          <w:p w14:paraId="4D0DD10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13791" behindDoc="0" locked="0" layoutInCell="1" allowOverlap="1" wp14:anchorId="55863280" wp14:editId="184C3590">
                      <wp:simplePos x="0" y="0"/>
                      <wp:positionH relativeFrom="column">
                        <wp:posOffset>-127635</wp:posOffset>
                      </wp:positionH>
                      <wp:positionV relativeFrom="paragraph">
                        <wp:posOffset>199390</wp:posOffset>
                      </wp:positionV>
                      <wp:extent cx="95250" cy="114300"/>
                      <wp:effectExtent l="0" t="0" r="19050" b="19050"/>
                      <wp:wrapNone/>
                      <wp:docPr id="50529" name="Oval 5052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F26DAFB">
                    <v:oval id="Oval 50529" style="position:absolute;margin-left:-10.05pt;margin-top:15.7pt;width:7.5pt;height:9pt;z-index:25251379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451CD37A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NHpGiQIAAHA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ouysXs&#10;nBLLDD7T/Y5p0t9ghToXlqj44DZ+4AKSKd299Cb9MRGyz1U9TFUV+0g4Xp4vZgssPUdJVc0/lrno&#10;xdHW+RC/CjAkETUVWisXUtpsyXa3IaJL1B610nUArZobpXVmUquIK+0JxlzTuK/So6LFiVaRMuhj&#10;zlQ8aJFstf0uJGaPUc6yw9x3RzDGubCx6kUta0TvY1HiN3oZ3WefGTAhS4xuwh4ARs0eZMTugx30&#10;k6nIbTsZl38LrDeeLLJnsHEyNsqCfwtAY1aD514fwz8pTSKfoTlgb3johyY4fqPwhW5ZiBvmcUrw&#10;UXHy4z0eUkNXUxgoSlrwv966T/rYvCilpMOpq2n4uWVeUKK/WWzr82o+T2Oamfni8wwZfyp5PpXY&#10;rbkCfPMKd4zjmUz6UY+k9GCecEGsk1cUMcvRd0159CNzFfttgCuGi/U6q+FoOhZv7YPjCTxVNbXf&#10;4/6JeTe0acT2voNxQl+1aq+bLC2stxGkyn18rOtQbxzr3DjDCkp745TPWsdFufoNAAD//wMAUEsD&#10;BBQABgAIAAAAIQAMqIc33wAAAAgBAAAPAAAAZHJzL2Rvd25yZXYueG1sTI9dS8QwEEXfBf9DGMG3&#10;btpa17U2XURcRRBx64Kv2WZsyzaTkqQf/nvjkz5e5nDvmWK76J5NaF1nSECyioEh1UZ11Ag4fOyi&#10;DTDnJSnZG0IB3+hgW56fFTJXZqY9TpVvWCghl0sBrfdDzrmrW9TSrcyAFG5fxmrpQ7QNV1bOoVz3&#10;PI3jNdeyo7DQygEfWqxP1agFvM7p4/r0vHuy1WczvejD+E43b0JcXiz3d8A8Lv4Phl/9oA5lcDqa&#10;kZRjvYAojZOACrhKMmABiK5DPgrIbjPgZcH/P1D+AAAA//8DAFBLAQItABQABgAIAAAAIQC2gziS&#10;/gAAAOEBAAATAAAAAAAAAAAAAAAAAAAAAABbQ29udGVudF9UeXBlc10ueG1sUEsBAi0AFAAGAAgA&#10;AAAhADj9If/WAAAAlAEAAAsAAAAAAAAAAAAAAAAALwEAAF9yZWxzLy5yZWxzUEsBAi0AFAAGAAgA&#10;AAAhAIM0ekaJAgAAcAUAAA4AAAAAAAAAAAAAAAAALgIAAGRycy9lMm9Eb2MueG1sUEsBAi0AFAAG&#10;AAgAAAAhAAyohzffAAAACAEAAA8AAAAAAAAAAAAAAAAA4wQAAGRycy9kb3ducmV2LnhtbFBLBQYA&#10;AAAABAAEAPMAAADv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26199A6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F44D0C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C</w:t>
            </w:r>
          </w:p>
        </w:tc>
        <w:tc>
          <w:tcPr>
            <w:tcW w:w="403" w:type="dxa"/>
          </w:tcPr>
          <w:p w14:paraId="4E0A7C6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3540711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08A40A06" w14:textId="77777777" w:rsidTr="00E37E2D">
        <w:trPr>
          <w:trHeight w:hRule="exact" w:val="403"/>
        </w:trPr>
        <w:tc>
          <w:tcPr>
            <w:tcW w:w="403" w:type="dxa"/>
          </w:tcPr>
          <w:p w14:paraId="1125C63E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132FE0E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C494E81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355889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366385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11743" behindDoc="0" locked="0" layoutInCell="1" allowOverlap="1" wp14:anchorId="3EAF9FB7" wp14:editId="728F177A">
                      <wp:simplePos x="0" y="0"/>
                      <wp:positionH relativeFrom="column">
                        <wp:posOffset>-115570</wp:posOffset>
                      </wp:positionH>
                      <wp:positionV relativeFrom="paragraph">
                        <wp:posOffset>200660</wp:posOffset>
                      </wp:positionV>
                      <wp:extent cx="95250" cy="114300"/>
                      <wp:effectExtent l="0" t="0" r="19050" b="19050"/>
                      <wp:wrapNone/>
                      <wp:docPr id="221" name="Oval 22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D34D572">
                    <v:oval id="Oval 221" style="position:absolute;margin-left:-9.1pt;margin-top:15.8pt;width:7.5pt;height:9pt;z-index:25251174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2725E28D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1QDBghwIAAGwFAAAOAAAAZHJzL2Uyb0RvYy54bWysVEtvGyEQvlfqf0Dcm33Ubhsr68hKlKpS&#10;lFhNqpwxC14klqGAvXZ/fQf2YauJeqjqA55hZr557DdcXR9aTfbCeQWmosVFTokwHGplthX98Xz3&#10;4QslPjBTMw1GVPQoPL1evn931dmFKKEBXQtHEMT4RWcr2oRgF1nmeSNa5i/ACoNGCa5lAVW3zWrH&#10;OkRvdVbm+aesA1dbB1x4j7e3vZEuE76UgodHKb0IRFcUawvpdOncxDNbXrHF1jHbKD6Uwf6hipYp&#10;g0knqFsWGNk59QqqVdyBBxkuOLQZSKm4SD1gN0X+RzdPDbMi9YLD8XYak/9/sPxhv3ZE1RUty4IS&#10;w1r8SI97pknUcTqd9Qt0erJrN2gexdjqQbo2/mMT5JAmepwmKg6BcLy8nJdzHDtHS1HMPuZp4Nkp&#10;1jofvgpoSRQqKrRW1seW2YLt733AlOg9esVrD1rVd0rrpESaiBvtCFZc0XBIJWPEmVcWO+hrTlI4&#10;ahFjtfkuJHaOVZYpYeLcCYxxLkwoelPDatHnmOf4i4OJWcb0SUuAEVlidRP2ADB69iAjdg8z+MdQ&#10;kSg7Bed/K6wPniJSZjBhCm6VAfcWgMauhsy9P5Z/NpoobqA+Ii8c9AvjLb9T+IXumQ9r5nBD8KPi&#10;1odHPKSGrqIwSJQ04H69dR/9kbhopaTDjauo/7ljTlCivxmk9GUxm8UVTcps/rlExZ1bNucWs2tv&#10;AL85kharS2L0D3oUpYP2BR+HVcyKJmY45q4oD25UbkL/EuDzwsVqldxwLS0L9+bJ8ggepxrp93x4&#10;Yc4ONA1I7wcYt/MVVXvfGGlgtQsgVeLxaa7DvHGlE3GG5ye+Ged68jo9ksvfAAAA//8DAFBLAwQU&#10;AAYACAAAACEAaASZzd8AAAAIAQAADwAAAGRycy9kb3ducmV2LnhtbEyPXUvEMBBF3wX/QxjBt27a&#10;rtTd2nQRcRVBROvCvmabsS3bTEqSfvjvjU/6eJnDvWeK3aJ7NqF1nSEBySoGhlQb1VEj4PC5jzbA&#10;nJekZG8IBXyjg115eVHIXJmZPnCqfMNCCblcCmi9H3LOXd2ilm5lBqRw+zJWSx+ibbiycg7luudp&#10;HGdcy47CQisHfGixPlejFvA6p4/Z+Xn/ZKtjM73ow/hOt29CXF8t93fAPC7+D4Zf/aAOZXA6mZGU&#10;Y72AKNmkARWwTjJgAYjWIZ8E3Gwz4GXB/z9Q/gAAAP//AwBQSwECLQAUAAYACAAAACEAtoM4kv4A&#10;AADhAQAAEwAAAAAAAAAAAAAAAAAAAAAAW0NvbnRlbnRfVHlwZXNdLnhtbFBLAQItABQABgAIAAAA&#10;IQA4/SH/1gAAAJQBAAALAAAAAAAAAAAAAAAAAC8BAABfcmVscy8ucmVsc1BLAQItABQABgAIAAAA&#10;IQB1QDBghwIAAGwFAAAOAAAAAAAAAAAAAAAAAC4CAABkcnMvZTJvRG9jLnhtbFBLAQItABQABgAI&#10;AAAAIQBoBJnN3wAAAAgBAAAPAAAAAAAAAAAAAAAAAOEEAABkcnMvZG93bnJldi54bWxQSwUGAAAA&#10;AAQABADzAAAA7QUAAAAA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338C248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2261BDB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AB8B0B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A6000AC" w14:textId="77777777" w:rsidR="00E37E2D" w:rsidRPr="007B0E39" w:rsidRDefault="006D71AC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08671" behindDoc="0" locked="0" layoutInCell="1" allowOverlap="1" wp14:anchorId="7684A804" wp14:editId="5A2E95AA">
                      <wp:simplePos x="0" y="0"/>
                      <wp:positionH relativeFrom="column">
                        <wp:posOffset>-119873</wp:posOffset>
                      </wp:positionH>
                      <wp:positionV relativeFrom="paragraph">
                        <wp:posOffset>-56515</wp:posOffset>
                      </wp:positionV>
                      <wp:extent cx="95250" cy="114300"/>
                      <wp:effectExtent l="0" t="0" r="19050" b="19050"/>
                      <wp:wrapNone/>
                      <wp:docPr id="216" name="Oval 21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061B0FE">
                    <v:oval id="Oval 216" style="position:absolute;margin-left:-9.45pt;margin-top:-4.45pt;width:7.5pt;height:9pt;z-index:25250867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3A51D8D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33ovnhwIAAGw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rOqlNK&#10;LDP4SHdbpknisTqdC0tUenT3fuACkinVnfQm/TEJsssV3U8VFbtIOF6eLWYLLDtHSVXNP5e54MXB&#10;1vkQvwkwJBE1FVorF1LKbMm2NyGiS9QetdJ1AK2aa6V1ZlKbiEvtCUZc07irUshocaRVpAz6mDMV&#10;91okW20fhMTMMcpZdph77gDGOBc2Vr2oZY3ofSxK/EYvo/vsMwMmZInRTdgDwKjZg4zYfbCDfjIV&#10;uWUn4/JvgfXGk0X2DDZOxkZZ8O8BaMxq8NzrY/hHpUnkCzR77AsP/cAEx68VvtANC/GeeZwQfFSc&#10;+niHh9TQ1RQGipIW/K/37pM+Ni5KKelw4moafm6YF5To7xZb+qyaz9OIZma++DJDxh9LXo4ldmMu&#10;Ad+8wv3ieCaTftQjKT2YZ1wO6+QVRcxy9F1THv3IXMZ+E+B64WK9zmo4lo7FG/voeAJPVU3t97R7&#10;Zt4NbRqxvW9hnM43rdrrJksL600EqXIfH+o61BtHOjfOsH7Szjjms9ZhSa5+AwAA//8DAFBLAwQU&#10;AAYACAAAACEAP3zz3NwAAAAHAQAADwAAAGRycy9kb3ducmV2LnhtbEyOTUvDQBCG74L/YRnBW7pJ&#10;hdqm2RQRqwgiGgtet9lpEpqdDdnNh//e6UlP7wzz8M6T7WbbihF73zhSkCxiEEilMw1VCg5f+2gN&#10;wgdNRreOUMEPetjl11eZTo2b6BPHIlSCS8inWkEdQpdK6csarfYL1yHx7eR6qwOvfSVNrycut61c&#10;xvFKWt0Qf6h1h481ludisArepuXT6vyyf+6L72p8tYfhg+7flbq9mR+2IALO4Q+Giz6rQ85ORzeQ&#10;8aJVECXrDaM8XJKB6I7zqGCTgMwz+d8//wUAAP//AwBQSwECLQAUAAYACAAAACEAtoM4kv4AAADh&#10;AQAAEwAAAAAAAAAAAAAAAAAAAAAAW0NvbnRlbnRfVHlwZXNdLnhtbFBLAQItABQABgAIAAAAIQA4&#10;/SH/1gAAAJQBAAALAAAAAAAAAAAAAAAAAC8BAABfcmVscy8ucmVsc1BLAQItABQABgAIAAAAIQA3&#10;3ovnhwIAAGwFAAAOAAAAAAAAAAAAAAAAAC4CAABkcnMvZTJvRG9jLnhtbFBLAQItABQABgAIAAAA&#10;IQA/fPPc3AAAAAcBAAAPAAAAAAAAAAAAAAAAAOEEAABkcnMvZG93bnJldi54bWxQSwUGAAAAAAQA&#10;BADzAAAA6gUAAAAA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1006961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7B7938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1AD862D3" w14:textId="77777777" w:rsidTr="00E37E2D">
        <w:trPr>
          <w:trHeight w:hRule="exact" w:val="403"/>
        </w:trPr>
        <w:tc>
          <w:tcPr>
            <w:tcW w:w="403" w:type="dxa"/>
          </w:tcPr>
          <w:p w14:paraId="1821497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500B55E8" w14:textId="77777777" w:rsidR="00E37E2D" w:rsidRPr="007B0E39" w:rsidRDefault="00E47C26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48309078">
                <v:shape id="_x0000_i1100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100" DrawAspect="Content" ObjectID="_1688999172" r:id="rId414"/>
              </w:object>
            </w:r>
          </w:p>
        </w:tc>
        <w:tc>
          <w:tcPr>
            <w:tcW w:w="403" w:type="dxa"/>
          </w:tcPr>
          <w:p w14:paraId="5DEB87A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FC04B31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07647" behindDoc="0" locked="0" layoutInCell="1" allowOverlap="1" wp14:anchorId="0A233326" wp14:editId="036DED55">
                      <wp:simplePos x="0" y="0"/>
                      <wp:positionH relativeFrom="column">
                        <wp:posOffset>-591820</wp:posOffset>
                      </wp:positionH>
                      <wp:positionV relativeFrom="paragraph">
                        <wp:posOffset>-12066</wp:posOffset>
                      </wp:positionV>
                      <wp:extent cx="266699" cy="523875"/>
                      <wp:effectExtent l="19050" t="38100" r="38735" b="9525"/>
                      <wp:wrapNone/>
                      <wp:docPr id="211" name="Straight Arrow Connector 21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266699" cy="52387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E25C93F">
                    <v:shape id="Straight Arrow Connector 211" style="position:absolute;margin-left:-46.6pt;margin-top:-.95pt;width:21pt;height:41.25pt;flip:y;z-index:25250764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un8M/QEAAE8EAAAOAAAAZHJzL2Uyb0RvYy54bWysVE2P0zAQvSPxHyzfadqilm7VdIW6LBcE&#10;FQvcvY7dWPKXxkPT/nvGTppS4ALiYsX2vDfvvUyyuT85y44Kkgm+5rPJlDPlZWiMP9T865fHVyvO&#10;EgrfCBu8qvlZJX6/ffli08W1moc22EYBIxKf1l2seYsY11WVZKucSJMQladLHcAJpC0cqgZER+zO&#10;VvPpdFl1AZoIQaqU6PShv+Tbwq+1kvhJ66SQ2ZqTNiwrlPU5r9V2I9YHELE1cpAh/kGFE8ZT05Hq&#10;QaBg38H8RuWMhJCCxokMrgpaG6mKB3Izm/7i5qkVURUvFE6KY0zp/9HKj8c9MNPUfD6bceaFo5f0&#10;hCDMoUX2FiB0bBe8pyADsFxDiXUxrQm483sYdinuIds/aXBMWxO/0TCUQMgiO5W8z2Pe6oRM0uF8&#10;uVze3XEm6Woxf716s8jsVU+T6SIkfK+CY/mh5mnQNQrqW4jjh4Q98ALIYOtZRz1WC6LN+xSsaR6N&#10;tWWTB0ztLLCjoNHAUzFGrW+qUBj7zjcMz5FiQTDCH6waRFpPWnMUvfnyhGer+t6flaZYyWSvsQz0&#10;tZ+QUnm89LSeqjNMk7oROO1V3wq9BQ71GarKsP8NeESUzsHjCHbGB/hT92tMuq+/JND7zhE8h+Zc&#10;xqJEQ1NbXujwheXP4ud9gV//A9sfAAAA//8DAFBLAwQUAAYACAAAACEAaN0gs98AAAAJAQAADwAA&#10;AGRycy9kb3ducmV2LnhtbEyPTU/CQBCG7yb+h82YeCu7BSVQuiVK4sUYiYgJx6Ud2sbu7Ka70PLv&#10;HU96m48n7zyTr0fbiQv2oXWkIZ0oEEilq1qqNew/X5IFiBANVaZzhBquGGBd3N7kJqvcQB942cVa&#10;cAiFzGhoYvSZlKFs0JowcR6JdyfXWxO57WtZ9WbgcNvJqVJzaU1LfKExHjcNlt+7s9Ww2Juvt/fZ&#10;q7va7fNwUBv/IA9e6/u78WkFIuIY/2D41Wd1KNjp6M5UBdFpSJazKaNcpEsQDCSPKQ+OnK7mIItc&#10;/v+g+AEAAP//AwBQSwECLQAUAAYACAAAACEAtoM4kv4AAADhAQAAEwAAAAAAAAAAAAAAAAAAAAAA&#10;W0NvbnRlbnRfVHlwZXNdLnhtbFBLAQItABQABgAIAAAAIQA4/SH/1gAAAJQBAAALAAAAAAAAAAAA&#10;AAAAAC8BAABfcmVscy8ucmVsc1BLAQItABQABgAIAAAAIQDOun8M/QEAAE8EAAAOAAAAAAAAAAAA&#10;AAAAAC4CAABkcnMvZTJvRG9jLnhtbFBLAQItABQABgAIAAAAIQBo3SCz3wAAAAkBAAAPAAAAAAAA&#10;AAAAAAAAAFcEAABkcnMvZG93bnJldi54bWxQSwUGAAAAAAQABADzAAAAYwUAAAAA&#10;" w14:anchorId="6EDB2120">
                      <v:stroke endarrow="block"/>
                    </v:shape>
                  </w:pict>
                </mc:Fallback>
              </mc:AlternateContent>
            </w: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E</w:t>
            </w:r>
          </w:p>
        </w:tc>
        <w:tc>
          <w:tcPr>
            <w:tcW w:w="403" w:type="dxa"/>
          </w:tcPr>
          <w:p w14:paraId="7F1166BF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99FA65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5CBC7838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55CF3C8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A0107A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8FCD97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BCEE29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3B3BFB2B" w14:textId="77777777" w:rsidTr="00E37E2D">
        <w:trPr>
          <w:trHeight w:hRule="exact" w:val="403"/>
        </w:trPr>
        <w:tc>
          <w:tcPr>
            <w:tcW w:w="403" w:type="dxa"/>
          </w:tcPr>
          <w:p w14:paraId="7A53FE8F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03599FD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05610E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0D2B221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E08516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O</w:t>
            </w:r>
          </w:p>
        </w:tc>
        <w:tc>
          <w:tcPr>
            <w:tcW w:w="403" w:type="dxa"/>
          </w:tcPr>
          <w:p w14:paraId="3028168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0CF58D78" w14:textId="77777777" w:rsidR="00E37E2D" w:rsidRPr="007B0E39" w:rsidRDefault="006D71AC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04575" behindDoc="0" locked="0" layoutInCell="1" allowOverlap="1" wp14:anchorId="2B369605" wp14:editId="682603DF">
                      <wp:simplePos x="0" y="0"/>
                      <wp:positionH relativeFrom="column">
                        <wp:posOffset>142725</wp:posOffset>
                      </wp:positionH>
                      <wp:positionV relativeFrom="paragraph">
                        <wp:posOffset>-47464</wp:posOffset>
                      </wp:positionV>
                      <wp:extent cx="95250" cy="114300"/>
                      <wp:effectExtent l="0" t="0" r="19050" b="19050"/>
                      <wp:wrapNone/>
                      <wp:docPr id="196" name="Oval 19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4149DDF">
                    <v:oval id="Oval 196" style="position:absolute;margin-left:11.25pt;margin-top:-3.75pt;width:7.5pt;height:9pt;z-index:25250457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0031841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aZcJhwIAAGw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Gny7s1NK&#10;LDP4SHdbpknisTqdC0tUenT3fuACkinVnfQm/TEJsssV3U8VFbtIOF6eLWYLLDtHSVXNP5e54MXB&#10;1vkQvwkwJBE1FVorF1LKbMm2NyGiS9QetdJ1AK2aa6V1ZlKbiEvtCUZc07irUshocaRVpAz6mDMV&#10;91okW20fhMTMMcpZdph77gDGOBc2Vr2oZY3ofSxK/EYvo/vsMwMmZInRTdgDwKjZg4zYfbCDfjIV&#10;uWUn4/JvgfXGk0X2DDZOxkZZ8O8BaMxq8NzrY/hHpUnkCzR77AsP/cAEx68VvtANC/GeeZwQfFSc&#10;+niHh9TQ1RQGipIW/K/37pM+Ni5KKelw4moafm6YF5To7xZb+qyaz9OIZma++DJDxh9LXo4ldmMu&#10;Ad+8wv3ieCaTftQjKT2YZ1wO6+QVRcxy9F1THv3IXMZ+E+B64WK9zmo4lo7FG/voeAJPVU3t97R7&#10;Zt4NbRqxvW9hnM43rdrrJksL600EqXIfH+o61BtHOjfOsH7Szjjms9ZhSa5+AwAA//8DAFBLAwQU&#10;AAYACAAAACEA8KrLQdwAAAAHAQAADwAAAGRycy9kb3ducmV2LnhtbEyOXUvDQBBF3wX/wzKCb+3G&#10;SFuJ2RQRqwhSNBZ83WbHJDQ7G3Y3H/57p0/6dBnu4c7Jt7PtxIg+tI4U3CwTEEiVMy3VCg6fu8Ud&#10;iBA1Gd05QgU/GGBbXF7kOjNuog8cy1gLHqGQaQVNjH0mZagatDosXY/E3bfzVkc+fS2N1xOP206m&#10;SbKWVrfEHxrd42OD1akcrIK3KX1an152z778qsdXexjeabNX6vpqfrgHEXGOfzCc9VkdCnY6uoFM&#10;EJ2CNF0xqWCx4eT+9pxH5pIVyCKX//2LXwAAAP//AwBQSwECLQAUAAYACAAAACEAtoM4kv4AAADh&#10;AQAAEwAAAAAAAAAAAAAAAAAAAAAAW0NvbnRlbnRfVHlwZXNdLnhtbFBLAQItABQABgAIAAAAIQA4&#10;/SH/1gAAAJQBAAALAAAAAAAAAAAAAAAAAC8BAABfcmVscy8ucmVsc1BLAQItABQABgAIAAAAIQCd&#10;aZcJhwIAAGwFAAAOAAAAAAAAAAAAAAAAAC4CAABkcnMvZTJvRG9jLnhtbFBLAQItABQABgAIAAAA&#10;IQDwqstB3AAAAAcBAAAPAAAAAAAAAAAAAAAAAOEEAABkcnMvZG93bnJldi54bWxQSwUGAAAAAAQA&#10;BADzAAAA6gUAAAAA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4340E63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403" w:type="dxa"/>
          </w:tcPr>
          <w:p w14:paraId="2BCBEF7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9ADB5B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821FEE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76244F31" w14:textId="77777777" w:rsidTr="00E37E2D">
        <w:trPr>
          <w:trHeight w:hRule="exact" w:val="403"/>
        </w:trPr>
        <w:tc>
          <w:tcPr>
            <w:tcW w:w="403" w:type="dxa"/>
          </w:tcPr>
          <w:p w14:paraId="071F7D03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5E0B8E2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C58E1C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8DB76C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695DB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12767" behindDoc="0" locked="0" layoutInCell="1" allowOverlap="1" wp14:anchorId="156F7BD9" wp14:editId="70EEF4A4">
                      <wp:simplePos x="0" y="0"/>
                      <wp:positionH relativeFrom="column">
                        <wp:posOffset>122555</wp:posOffset>
                      </wp:positionH>
                      <wp:positionV relativeFrom="paragraph">
                        <wp:posOffset>-33655</wp:posOffset>
                      </wp:positionV>
                      <wp:extent cx="95250" cy="114300"/>
                      <wp:effectExtent l="0" t="0" r="19050" b="19050"/>
                      <wp:wrapNone/>
                      <wp:docPr id="50528" name="Oval 5052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E9C0864">
                    <v:oval id="Oval 50528" style="position:absolute;margin-left:9.65pt;margin-top:-2.65pt;width:7.5pt;height:9pt;z-index:25251276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1113E7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0gHRiQIAAHA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ouysUM&#10;H8syg890v2Oa9DdYoc6FJSo+uI0fuIBkSncvvUl/TITsc1UPU1XFPhKOl+eL2QJLz1FSVfOPZS56&#10;cbR1PsSvAgxJRE2F1sqFlDZbst1tiOgStUetdB1Aq+ZGaZ2Z1CriSnuCMdc07qv0qGhxolWkDPqY&#10;MxUPWiRbbb8LidljlLPsMPfdEYxxLmyselHLGtH7WJT4jV5G99lnBkzIEqObsAeAUbMHGbH7YAf9&#10;ZCpy207G5d8C640ni+wZbJyMjbLg3wLQmNXgudfH8E9Kk8hnaA7YGx76oQmO3yh8oVsW4oZ5nBJ8&#10;VJz8eI+H1NDVFAaKkhb8r7fukz42L0op6XDqahp+bpkXlOhvFtv6vJrP05hmZr74PEPGn0qeTyV2&#10;a64A37zCHeN4JpN+1CMpPZgnXBDr5BVFzHL0XVMe/chcxX4b4IrhYr3OajiajsVb++B4Ak9VTe33&#10;uH9i3g1tGrG972Cc0Fet2usmSwvrbQSpch8f6zrUG8c6N86wgtLeOOWz1nFRrn4DAAD//wMAUEsD&#10;BBQABgAIAAAAIQBMluv+3AAAAAcBAAAPAAAAZHJzL2Rvd25yZXYueG1sTI7NTsMwEITvSLyDtUjc&#10;WocUWghxKoQoCAkhCJW4uvGSRI3Xke388PYsJziNZmc0++Xb2XZiRB9aRwoulgkIpMqZlmoF+4/d&#10;4hpEiJqM7hyhgm8MsC1OT3KdGTfRO45lrAWPUMi0gibGPpMyVA1aHZauR+Lsy3mrI1tfS+P1xOO2&#10;k2mSrKXVLfGHRvd432B1LAer4GVKH9bHp92jLz/r8dnuhzfavCp1fjbf3YKIOMe/MvziMzoUzHRw&#10;A5kgOvY3K24qWFyxcr66ZD3wPd2ALHL5n7/4AQAA//8DAFBLAQItABQABgAIAAAAIQC2gziS/gAA&#10;AOEBAAATAAAAAAAAAAAAAAAAAAAAAABbQ29udGVudF9UeXBlc10ueG1sUEsBAi0AFAAGAAgAAAAh&#10;ADj9If/WAAAAlAEAAAsAAAAAAAAAAAAAAAAALwEAAF9yZWxzLy5yZWxzUEsBAi0AFAAGAAgAAAAh&#10;AOjSAdGJAgAAcAUAAA4AAAAAAAAAAAAAAAAALgIAAGRycy9lMm9Eb2MueG1sUEsBAi0AFAAGAAgA&#10;AAAhAEyW6/7cAAAABwEAAA8AAAAAAAAAAAAAAAAA4wQAAGRycy9kb3ducmV2LnhtbFBLBQYAAAAA&#10;BAAEAPMAAADs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633D9EE1" w14:textId="77777777" w:rsidR="00E37E2D" w:rsidRPr="007B0E39" w:rsidRDefault="006D71AC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09695" behindDoc="0" locked="0" layoutInCell="1" allowOverlap="1" wp14:anchorId="1A2C3C5B" wp14:editId="2E141D71">
                      <wp:simplePos x="0" y="0"/>
                      <wp:positionH relativeFrom="column">
                        <wp:posOffset>-129227</wp:posOffset>
                      </wp:positionH>
                      <wp:positionV relativeFrom="paragraph">
                        <wp:posOffset>204470</wp:posOffset>
                      </wp:positionV>
                      <wp:extent cx="95250" cy="114300"/>
                      <wp:effectExtent l="0" t="0" r="19050" b="19050"/>
                      <wp:wrapNone/>
                      <wp:docPr id="218" name="Oval 21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3CF8F0B">
                    <v:oval id="Oval 218" style="position:absolute;margin-left:-10.2pt;margin-top:16.1pt;width:7.5pt;height:9pt;z-index:25250969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2938FBE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oGjehwIAAGw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rOKnwq&#10;yww+0v2OaZJ4rE7nwhKVHtzGD1xAMqW6l96kPyZB9rmih6miYh8Jx8vzxWyBZecoqar5xzIXvDja&#10;Oh/iVwGGJKKmQmvlQkqZLdnuNkR0idqjVroOoFVzo7TOTGoTcaU9wYhrGvdVChktTrSKlEEfc6bi&#10;QYtkq+13ITFzjHKWHeaeO4IxzoWNVS9qWSN6H4sSv9HL6D77zIAJWWJ0E/YAMGr2ICN2H+ygn0xF&#10;btnJuPxbYL3xZJE9g42TsVEW/FsAGrMaPPf6GP5JaRL5DM0B+8JDPzDB8RuFL3TLQtwwjxOCj4pT&#10;H+/xkBq6msJAUdKC//XWfdLHxkUpJR1OXE3Dzy3zghL9zWJLn1fzeRrRzMwXn2fI+FPJ86nEbs0V&#10;4JtXuF8cz2TSj3okpQfzhMthnbyiiFmOvmvKox+Zq9hvAlwvXKzXWQ3H0rF4ax8cT+Cpqqn9HvdP&#10;zLuhTSO29x2M0/mqVXvdZGlhvY0gVe7jY12HeuNI58YZ1k/aGad81jouydVvAAAA//8DAFBLAwQU&#10;AAYACAAAACEAqpfq6t4AAAAIAQAADwAAAGRycy9kb3ducmV2LnhtbEyPXUvEMBBF3wX/QxjBt25i&#10;dFepTRcRVxFEtC74mm1iW7aZlCT98N87PunjZQ73nim2i+vZZEPsPCq4WAlgFmtvOmwU7D922Q2w&#10;mDQa3Xu0Cr5thG15elLo3PgZ3+1UpYZRCcZcK2hTGnLOY91ap+PKDxbp9uWD04liaLgJeqZy13Mp&#10;xIY73SEttHqw962tj9XoFLzM8mFzfNo9huqzmZ7dfnzD61elzs+Wu1tgyS7pD4ZffVKHkpwOfkQT&#10;Wa8gk+KKUAWXUgIjIFtTPihYCwm8LPj/B8ofAAAA//8DAFBLAQItABQABgAIAAAAIQC2gziS/gAA&#10;AOEBAAATAAAAAAAAAAAAAAAAAAAAAABbQ29udGVudF9UeXBlc10ueG1sUEsBAi0AFAAGAAgAAAAh&#10;ADj9If/WAAAAlAEAAAsAAAAAAAAAAAAAAAAALwEAAF9yZWxzLy5yZWxzUEsBAi0AFAAGAAgAAAAh&#10;AIigaN6HAgAAbAUAAA4AAAAAAAAAAAAAAAAALgIAAGRycy9lMm9Eb2MueG1sUEsBAi0AFAAGAAgA&#10;AAAhAKqX6ureAAAACAEAAA8AAAAAAAAAAAAAAAAA4QQAAGRycy9kb3ducmV2LnhtbFBLBQYAAAAA&#10;BAAEAPMAAADsBQAAAAA=&#10;"/>
                  </w:pict>
                </mc:Fallback>
              </mc:AlternateContent>
            </w:r>
          </w:p>
        </w:tc>
        <w:tc>
          <w:tcPr>
            <w:tcW w:w="409" w:type="dxa"/>
          </w:tcPr>
          <w:p w14:paraId="4E0516A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43A4C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214DCB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563B5A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D3C1CA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19A1411B" w14:textId="77777777" w:rsidTr="00E37E2D">
        <w:trPr>
          <w:trHeight w:hRule="exact" w:val="403"/>
        </w:trPr>
        <w:tc>
          <w:tcPr>
            <w:tcW w:w="403" w:type="dxa"/>
          </w:tcPr>
          <w:p w14:paraId="69FEF5C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5287BA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D1BDE9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137916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BD15BD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A</w:t>
            </w:r>
          </w:p>
        </w:tc>
        <w:tc>
          <w:tcPr>
            <w:tcW w:w="403" w:type="dxa"/>
          </w:tcPr>
          <w:p w14:paraId="59BCBE3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38D9201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CB1C8D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B736EF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403" w:type="dxa"/>
          </w:tcPr>
          <w:p w14:paraId="2675123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4486D97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60BFA28A" w14:textId="77777777" w:rsidTr="00E37E2D">
        <w:trPr>
          <w:trHeight w:hRule="exact" w:val="403"/>
        </w:trPr>
        <w:tc>
          <w:tcPr>
            <w:tcW w:w="403" w:type="dxa"/>
          </w:tcPr>
          <w:p w14:paraId="5A4B570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1756F73F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E57F2D7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</w:p>
        </w:tc>
        <w:tc>
          <w:tcPr>
            <w:tcW w:w="403" w:type="dxa"/>
          </w:tcPr>
          <w:p w14:paraId="0F0C22D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FA1219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9374E1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0AF7A459" w14:textId="77777777" w:rsidR="00E37E2D" w:rsidRPr="007B0E39" w:rsidRDefault="006D71AC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10719" behindDoc="0" locked="0" layoutInCell="1" allowOverlap="1" wp14:anchorId="54BA3C3C" wp14:editId="07A5AEE1">
                      <wp:simplePos x="0" y="0"/>
                      <wp:positionH relativeFrom="column">
                        <wp:posOffset>147320</wp:posOffset>
                      </wp:positionH>
                      <wp:positionV relativeFrom="paragraph">
                        <wp:posOffset>191135</wp:posOffset>
                      </wp:positionV>
                      <wp:extent cx="95250" cy="114300"/>
                      <wp:effectExtent l="0" t="0" r="19050" b="19050"/>
                      <wp:wrapNone/>
                      <wp:docPr id="220" name="Oval 22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C09445A">
                    <v:oval id="Oval 220" style="position:absolute;margin-left:11.6pt;margin-top:15.05pt;width:7.5pt;height:9pt;z-index:25251071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C845FD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KJr7MhgIAAGw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rOZlgf&#10;yww+0v2OaZJ4rE7nwhKVHtzGD1xAMqW6l96kPyZB9rmih6miYh8Jx8vzxWyBsBwlVTX/WGbI4mjr&#10;fIhfBRiSiJoKrZULKWW2ZLvbENElao9a6TqAVs2N0jozqU3ElfYEI65p3FcpZLQ40SpSBn3MmYoH&#10;LZKttt+FxMwxyll2mHvuCMY4FzZWvahljeh9LEr8Ri+j++wzAyZkidFN2APAqNmDjNh9sIN+MhW5&#10;ZSfj8m+B9caTRfYMNk7GRlnwbwFozGrw3Otj+CelSeQzNAfsCw/9wATHbxS+0C0LccM8Tgg+Kk59&#10;vMdDauhqCgNFSQv+11v3SR8bF6WUdDhxNQ0/t8wLSvQ3iy19Xs3naUQzM198Tv3oTyXPpxK7NVeA&#10;b17hfnE8k0k/6pGUHswTLod18ooiZjn6rimPfmSuYr8JcL1wsV5nNRxLx+KtfXA8gaeqpvZ73D8x&#10;74Y2jdjedzBO56tW7XWTpYX1NoJUuY+PdR3qjSOdG2dYP2lnnPJZ67gkV78BAAD//wMAUEsDBBQA&#10;BgAIAAAAIQCyqniZ3AAAAAcBAAAPAAAAZHJzL2Rvd25yZXYueG1sTI5LS8QwFIX3gv8hXMGdkz5k&#10;LLW3g4ijCCJaB9xm2mtbprkpSfrw3xtXujycw3e+YrfqQcxkXW8YId5EIIhr0/TcIhw+9lcZCOcV&#10;N2owTAjf5GBXnp8VKm/Mwu80V74VAcIuVwid92Mupas70sptzEgcui9jtfIh2lY2Vi0BrgeZRNFW&#10;atVzeOjUSPcd1adq0ggvS/KwPT3tH2312c7P+jC98c0r4uXFencLwtPq/8bwqx/UoQxORzNx48SA&#10;kKRJWCKkUQwi9GkW8hHhOotBloX871/+AAAA//8DAFBLAQItABQABgAIAAAAIQC2gziS/gAAAOEB&#10;AAATAAAAAAAAAAAAAAAAAAAAAABbQ29udGVudF9UeXBlc10ueG1sUEsBAi0AFAAGAAgAAAAhADj9&#10;If/WAAAAlAEAAAsAAAAAAAAAAAAAAAAALwEAAF9yZWxzLy5yZWxzUEsBAi0AFAAGAAgAAAAhAIom&#10;vsyGAgAAbAUAAA4AAAAAAAAAAAAAAAAALgIAAGRycy9lMm9Eb2MueG1sUEsBAi0AFAAGAAgAAAAh&#10;ALKqeJncAAAABwEAAA8AAAAAAAAAAAAAAAAA4AQAAGRycy9kb3ducmV2LnhtbFBLBQYAAAAABAAE&#10;APMAAADp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59689E2E" w14:textId="77777777" w:rsidR="00E37E2D" w:rsidRPr="007B0E39" w:rsidRDefault="006D71AC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B</w:t>
            </w:r>
          </w:p>
        </w:tc>
        <w:tc>
          <w:tcPr>
            <w:tcW w:w="403" w:type="dxa"/>
          </w:tcPr>
          <w:p w14:paraId="1D893F3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05599" behindDoc="0" locked="0" layoutInCell="1" allowOverlap="1" wp14:anchorId="7A32A27C" wp14:editId="03906A75">
                      <wp:simplePos x="0" y="0"/>
                      <wp:positionH relativeFrom="column">
                        <wp:posOffset>-1599883</wp:posOffset>
                      </wp:positionH>
                      <wp:positionV relativeFrom="paragraph">
                        <wp:posOffset>-1535748</wp:posOffset>
                      </wp:positionV>
                      <wp:extent cx="1790700" cy="1800225"/>
                      <wp:effectExtent l="33337" t="42863" r="52388" b="33337"/>
                      <wp:wrapNone/>
                      <wp:docPr id="199" name="Straight Arrow Connector 19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rot="16200000" flipV="1">
                                <a:off x="0" y="0"/>
                                <a:ext cx="1790700" cy="180022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D4E2C06">
                    <v:shape id="Straight Arrow Connector 199" style="position:absolute;margin-left:-126pt;margin-top:-120.95pt;width:141pt;height:141.75pt;rotation:90;flip:y;z-index:25250559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/C16lDQIAAHwEAAAOAAAAZHJzL2Uyb0RvYy54bWysVE2P0zAQvSPxHyzfaZJK3bZR0xXqslwQ&#10;VCxw9zp2Y8lfGpum/feMnTRdYKXVInKwbM+8mTdvxtncnowmRwFBOdvQalZSIix3rbKHhn7/dv9u&#10;RUmIzLZMOysaehaB3m7fvtn0vhZz1zndCiAYxIa69w3tYvR1UQTeCcPCzHlh0SgdGBbxCIeiBdZj&#10;dKOLeVneFL2D1oPjIgS8vRuMdJvjSyl4/CJlEJHohiK3mFfI62Nai+2G1QdgvlN8pMH+gYVhymLS&#10;KdQdi4z8BPVXKKM4uOBknHFnCiel4iLXgNVU5R/VPHTMi1wLihP8JFP4f2H55+MeiGqxd+s1JZYZ&#10;bNJDBKYOXSTvAVxPds5aFNIBST6oWO9DjcCd3cN4Cn4PqfyTBEPAoczVDbYHP0qkVv4HXmR9sGJy&#10;yvKfJ/nFKRKOl9VyXS4TgqOtWpXlfL5I6YohborvIcSPwhmSNg0NI9GJ4ZCEHT+FOAAvgATWlvQN&#10;na8Wy0XmEpxW7b3SOhnzxImdBnJkOCvxVI2pf/PqBGs/2JbEs0edIihmD1okT1ZHpvTzNixAW6wj&#10;6TYolXfxrMXA66uQ2IMkwUAsTf+VC+Nc2Hjhoy16J5hE5hOwfBk4+ieoyC/jNeAJkTM7GyewUdbB&#10;c9mvEsrB/6LAUHeS4NG15zxDWRoc8dzs8TmmN/T0nOHXn8b2FwAAAP//AwBQSwMEFAAGAAgAAAAh&#10;AIGxPk3hAAAACwEAAA8AAABkcnMvZG93bnJldi54bWxMj81OwzAQhO9IvIO1SNxaOyH8hTgVQqoq&#10;OEHToh638ZJExOsodtvw9rgnuO1oRzPfFIvJ9uJIo+8ca0jmCgRx7UzHjYZNtZw9gPAB2WDvmDT8&#10;kIdFeXlRYG7ciT/ouA6NiCHsc9TQhjDkUvq6JYt+7gbi+Ptyo8UQ5dhIM+IphttepkrdSYsdx4YW&#10;B3ppqf5eH6yGV7namU/cVqusCu/Jcus2b7zT+vpqen4CEWgKf2Y440d0KCPT3h3YeNFrmKW3aWQP&#10;5ytLEhDRc6PuQew1ZOoRZFnI/xvKXwAAAP//AwBQSwECLQAUAAYACAAAACEAtoM4kv4AAADhAQAA&#10;EwAAAAAAAAAAAAAAAAAAAAAAW0NvbnRlbnRfVHlwZXNdLnhtbFBLAQItABQABgAIAAAAIQA4/SH/&#10;1gAAAJQBAAALAAAAAAAAAAAAAAAAAC8BAABfcmVscy8ucmVsc1BLAQItABQABgAIAAAAIQD/C16l&#10;DQIAAHwEAAAOAAAAAAAAAAAAAAAAAC4CAABkcnMvZTJvRG9jLnhtbFBLAQItABQABgAIAAAAIQCB&#10;sT5N4QAAAAsBAAAPAAAAAAAAAAAAAAAAAGcEAABkcnMvZG93bnJldi54bWxQSwUGAAAAAAQABADz&#10;AAAAdQUAAAAA&#10;" w14:anchorId="200853C9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354B58D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69C99A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596247BA" w14:textId="77777777" w:rsidTr="00E37E2D">
        <w:trPr>
          <w:trHeight w:hRule="exact" w:val="403"/>
        </w:trPr>
        <w:tc>
          <w:tcPr>
            <w:tcW w:w="403" w:type="dxa"/>
          </w:tcPr>
          <w:p w14:paraId="32CB602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3F35623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E06610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5C4289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56492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6403EC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29B4E5D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BE2D7AE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78EEDF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270D7D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E157CD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19F26BB7" w14:textId="77777777" w:rsidTr="00E37E2D">
        <w:trPr>
          <w:trHeight w:hRule="exact" w:val="403"/>
        </w:trPr>
        <w:tc>
          <w:tcPr>
            <w:tcW w:w="403" w:type="dxa"/>
          </w:tcPr>
          <w:p w14:paraId="2A66875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3A629CC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4252A0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0CB118F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6D76E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76B77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4067F66A" w14:textId="77777777" w:rsidR="00E37E2D" w:rsidRPr="007B0E39" w:rsidRDefault="00E47C26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5650C446">
                <v:shape id="_x0000_i1099" type="#_x0000_t75" alt="" style="width:10pt;height:14.4pt;mso-width-percent:0;mso-height-percent:0;mso-width-percent:0;mso-height-percent:0" o:ole="">
                  <v:imagedata r:id="rId402" o:title=""/>
                </v:shape>
                <o:OLEObject Type="Embed" ProgID="Equation.DSMT4" ShapeID="_x0000_i1099" DrawAspect="Content" ObjectID="_1688999173" r:id="rId415"/>
              </w:object>
            </w:r>
          </w:p>
        </w:tc>
        <w:tc>
          <w:tcPr>
            <w:tcW w:w="403" w:type="dxa"/>
          </w:tcPr>
          <w:p w14:paraId="6F651938" w14:textId="77777777" w:rsidR="00E37E2D" w:rsidRPr="007B0E39" w:rsidRDefault="006D71AC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06623" behindDoc="0" locked="0" layoutInCell="1" allowOverlap="1" wp14:anchorId="73868CFD" wp14:editId="0BDBC4C4">
                      <wp:simplePos x="0" y="0"/>
                      <wp:positionH relativeFrom="column">
                        <wp:posOffset>-325755</wp:posOffset>
                      </wp:positionH>
                      <wp:positionV relativeFrom="paragraph">
                        <wp:posOffset>-264160</wp:posOffset>
                      </wp:positionV>
                      <wp:extent cx="511175" cy="511175"/>
                      <wp:effectExtent l="19050" t="19050" r="60325" b="41275"/>
                      <wp:wrapNone/>
                      <wp:docPr id="202" name="Straight Arrow Connector 20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511175" cy="51117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425C240">
                    <v:shape id="Straight Arrow Connector 202" style="position:absolute;margin-left:-25.65pt;margin-top:-20.8pt;width:40.25pt;height:40.25pt;z-index:25250662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uoU1q8AEAAEUEAAAOAAAAZHJzL2Uyb0RvYy54bWysU8GO0zAQvSPxD5bvNEmlwqpqukJdlguC&#10;il0+wOvYjSXbY41N0/49YydNKXABcXE89ryZ917Gm/uTs+yoMBrwLW8WNWfKS+iMP7T82/PjmzvO&#10;YhK+Exa8avlZRX6/ff1qM4S1WkIPtlPIqIiP6yG0vE8prKsqyl45ERcQlKdLDehEohAPVYdioOrO&#10;Vsu6flsNgF1AkCpGOn0YL/m21NdayfRF66gSsy0nbqmsWNaXvFbbjVgfUITeyImG+AcWThhPTedS&#10;DyIJ9h3Nb6WckQgRdFpIcBVobaQqGkhNU/+i5qkXQRUtZE4Ms03x/5WVn497ZKZr+bJecuaFo5/0&#10;lFCYQ5/Ye0QY2A68JyMBWc4hx4YQ1wTc+T1OUQx7zPJPGl3+kjB2Ki6fZ5fVKTFJh6umad6tOJN0&#10;Ne2pSnUFB4zpowLH8qblcWIz02iK0+L4KaYReAHkztazgcTcrahFjiNY0z0aa0uQx0rtLLKjoIFI&#10;pybLodY3WUkY+8F3LJ0DmZHQCH+wasq0ngDZgFFy2aWzVWPvr0qTmSRy5FjG+NpPSKl8uvS0nrIz&#10;TBO7GViPrG+J3gKn/AxVZcT/BjwjSmfwaQY74wH/1P1qkx7zLw6MurMFL9CdyzAUa2hWi6vTu8qP&#10;4ee4wK+vf/sDAAD//wMAUEsDBBQABgAIAAAAIQCCeWHl3wAAAAkBAAAPAAAAZHJzL2Rvd25yZXYu&#10;eG1sTI/LTsMwEEX3SPyDNUjsWucBURriVBWCDUgQSrt34yGOGo8j223D32NWsJvRHN05t17PZmRn&#10;dH6wJCBdJsCQOqsG6gXsPp8XJTAfJCk5WkIB3+hh3Vxf1bJS9kIfeN6GnsUQ8pUUoEOYKs59p9FI&#10;v7QTUrx9WWdkiKvruXLyEsPNyLMkKbiRA8UPWk74qLE7bk9GgHvd7I1vu6J9f7Pq+JI/la1OhLi9&#10;mTcPwALO4Q+GX/2oDk10OtgTKc9GAYv7NI9oHO7SAlgkslUG7CAgL1fAm5r/b9D8AAAA//8DAFBL&#10;AQItABQABgAIAAAAIQC2gziS/gAAAOEBAAATAAAAAAAAAAAAAAAAAAAAAABbQ29udGVudF9UeXBl&#10;c10ueG1sUEsBAi0AFAAGAAgAAAAhADj9If/WAAAAlAEAAAsAAAAAAAAAAAAAAAAALwEAAF9yZWxz&#10;Ly5yZWxzUEsBAi0AFAAGAAgAAAAhAK6hTWrwAQAARQQAAA4AAAAAAAAAAAAAAAAALgIAAGRycy9l&#10;Mm9Eb2MueG1sUEsBAi0AFAAGAAgAAAAhAIJ5YeXfAAAACQEAAA8AAAAAAAAAAAAAAAAASgQAAGRy&#10;cy9kb3ducmV2LnhtbFBLBQYAAAAABAAEAPMAAABWBQAAAAA=&#10;" w14:anchorId="710DA7CE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14857BF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FF0BD77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1A1742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041B1A02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1EC17FFE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0057EEC5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486FB795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00E2BBEE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1550516F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4550DD1A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4A3F0241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6E4644A3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18C416EE" w14:textId="77777777" w:rsidR="00536ED4" w:rsidRPr="007B0E39" w:rsidRDefault="00536ED4" w:rsidP="00536ED4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Identify the image of point P under the following transformations.</w:t>
      </w:r>
    </w:p>
    <w:p w14:paraId="35B069B9" w14:textId="77777777" w:rsidR="00536ED4" w:rsidRPr="007B0E39" w:rsidRDefault="00E37E2D" w:rsidP="00536ED4">
      <w:pPr>
        <w:pStyle w:val="ListParagraph"/>
        <w:numPr>
          <w:ilvl w:val="0"/>
          <w:numId w:val="8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a translation</w:t>
      </w:r>
      <w:r w:rsidR="00536ED4" w:rsidRPr="007B0E39">
        <w:rPr>
          <w:rFonts w:ascii="Times New Roman" w:hAnsi="Times New Roman" w:cs="Times New Roman"/>
          <w:sz w:val="24"/>
          <w:szCs w:val="24"/>
        </w:rPr>
        <w:t xml:space="preserve"> along vector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09185A9D">
          <v:shape id="_x0000_i1098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098" DrawAspect="Content" ObjectID="_1688999174" r:id="rId416"/>
        </w:object>
      </w:r>
    </w:p>
    <w:p w14:paraId="4BD4C010" w14:textId="77777777" w:rsidR="00536ED4" w:rsidRPr="007B0E39" w:rsidRDefault="00536ED4" w:rsidP="00536ED4">
      <w:pPr>
        <w:pStyle w:val="ListParagraph"/>
        <w:numPr>
          <w:ilvl w:val="0"/>
          <w:numId w:val="8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a reflection across line </w:t>
      </w:r>
      <w:r w:rsidRPr="007B0E39">
        <w:rPr>
          <w:rFonts w:ascii="Times New Roman" w:hAnsi="Times New Roman" w:cs="Times New Roman"/>
          <w:i/>
          <w:sz w:val="24"/>
          <w:szCs w:val="24"/>
        </w:rPr>
        <w:t>l</w:t>
      </w:r>
    </w:p>
    <w:p w14:paraId="3BD90832" w14:textId="77777777" w:rsidR="00536ED4" w:rsidRPr="007B0E39" w:rsidRDefault="00536ED4" w:rsidP="00536ED4">
      <w:pPr>
        <w:pStyle w:val="ListParagraph"/>
        <w:numPr>
          <w:ilvl w:val="0"/>
          <w:numId w:val="8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a clockwise</w:t>
      </w:r>
      <w:r w:rsidR="00E37E2D">
        <w:rPr>
          <w:rFonts w:ascii="Times New Roman" w:hAnsi="Times New Roman" w:cs="Times New Roman"/>
          <w:sz w:val="24"/>
          <w:szCs w:val="24"/>
        </w:rPr>
        <w:t xml:space="preserve"> rotation </w:t>
      </w:r>
      <w:proofErr w:type="gramStart"/>
      <w:r w:rsidR="00E37E2D">
        <w:rPr>
          <w:rFonts w:ascii="Times New Roman" w:hAnsi="Times New Roman" w:cs="Times New Roman"/>
          <w:sz w:val="24"/>
          <w:szCs w:val="24"/>
        </w:rPr>
        <w:t>of  90</w:t>
      </w:r>
      <w:proofErr w:type="gramEnd"/>
      <w:r w:rsidR="00E37E2D">
        <w:rPr>
          <w:rFonts w:ascii="Times New Roman" w:hAnsi="Times New Roman" w:cs="Times New Roman"/>
          <w:sz w:val="24"/>
          <w:szCs w:val="24"/>
        </w:rPr>
        <w:t>° about point O</w:t>
      </w:r>
    </w:p>
    <w:p w14:paraId="101C2C9A" w14:textId="77777777" w:rsidR="00332CD5" w:rsidRPr="007B0E39" w:rsidRDefault="00536ED4" w:rsidP="00536ED4">
      <w:pPr>
        <w:pStyle w:val="ListParagraph"/>
        <w:numPr>
          <w:ilvl w:val="0"/>
          <w:numId w:val="8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A glide-reflection across </w:t>
      </w:r>
      <w:r w:rsidRPr="007B0E39">
        <w:rPr>
          <w:rFonts w:ascii="Times New Roman" w:hAnsi="Times New Roman" w:cs="Times New Roman"/>
          <w:i/>
          <w:sz w:val="24"/>
          <w:szCs w:val="24"/>
        </w:rPr>
        <w:t>l</w:t>
      </w:r>
      <w:r w:rsidRPr="007B0E39">
        <w:rPr>
          <w:rFonts w:ascii="Times New Roman" w:hAnsi="Times New Roman" w:cs="Times New Roman"/>
          <w:sz w:val="24"/>
          <w:szCs w:val="24"/>
        </w:rPr>
        <w:t xml:space="preserve"> and along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0658F07C">
          <v:shape id="_x0000_i1097" type="#_x0000_t75" alt="" style="width:10pt;height:14.4pt;mso-width-percent:0;mso-height-percent:0;mso-width-percent:0;mso-height-percent:0" o:ole="">
            <v:imagedata r:id="rId400" o:title=""/>
          </v:shape>
          <o:OLEObject Type="Embed" ProgID="Equation.DSMT4" ShapeID="_x0000_i1097" DrawAspect="Content" ObjectID="_1688999175" r:id="rId417"/>
        </w:object>
      </w:r>
    </w:p>
    <w:tbl>
      <w:tblPr>
        <w:tblStyle w:val="TableGrid"/>
        <w:tblpPr w:leftFromText="180" w:rightFromText="180" w:vertAnchor="page" w:horzAnchor="page" w:tblpX="2838" w:tblpY="9661"/>
        <w:tblW w:w="0" w:type="auto"/>
        <w:tblLook w:val="04A0" w:firstRow="1" w:lastRow="0" w:firstColumn="1" w:lastColumn="0" w:noHBand="0" w:noVBand="1"/>
      </w:tblPr>
      <w:tblGrid>
        <w:gridCol w:w="403"/>
        <w:gridCol w:w="416"/>
        <w:gridCol w:w="403"/>
        <w:gridCol w:w="403"/>
        <w:gridCol w:w="403"/>
        <w:gridCol w:w="403"/>
        <w:gridCol w:w="416"/>
        <w:gridCol w:w="403"/>
        <w:gridCol w:w="403"/>
        <w:gridCol w:w="403"/>
        <w:gridCol w:w="403"/>
      </w:tblGrid>
      <w:tr w:rsidR="00536ED4" w:rsidRPr="007B0E39" w14:paraId="6E1D6814" w14:textId="77777777" w:rsidTr="00536ED4">
        <w:trPr>
          <w:trHeight w:hRule="exact" w:val="403"/>
        </w:trPr>
        <w:tc>
          <w:tcPr>
            <w:tcW w:w="403" w:type="dxa"/>
          </w:tcPr>
          <w:p w14:paraId="23E7B988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0BC568FB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F591F1B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90B11F3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8BC412A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1CB057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1CA5C968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F2C5F6B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4554E09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79F71A8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AD81153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36ED4" w:rsidRPr="007B0E39" w14:paraId="4DABCA07" w14:textId="77777777" w:rsidTr="00536ED4">
        <w:trPr>
          <w:trHeight w:hRule="exact" w:val="403"/>
        </w:trPr>
        <w:tc>
          <w:tcPr>
            <w:tcW w:w="403" w:type="dxa"/>
          </w:tcPr>
          <w:p w14:paraId="792EB9AE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10963024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C18627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7448565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BE5E03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4298FA0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7977D4BF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529ABAF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C</w:t>
            </w:r>
          </w:p>
        </w:tc>
        <w:tc>
          <w:tcPr>
            <w:tcW w:w="403" w:type="dxa"/>
          </w:tcPr>
          <w:p w14:paraId="2AAC1BA3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7AD057F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3B8A557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36ED4" w:rsidRPr="007B0E39" w14:paraId="5742414C" w14:textId="77777777" w:rsidTr="00536ED4">
        <w:trPr>
          <w:trHeight w:hRule="exact" w:val="403"/>
        </w:trPr>
        <w:tc>
          <w:tcPr>
            <w:tcW w:w="403" w:type="dxa"/>
          </w:tcPr>
          <w:p w14:paraId="52725D10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08690595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007E5A4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A01AD7B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D69068C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12D11E9" w14:textId="77777777" w:rsidR="00536ED4" w:rsidRPr="007B0E39" w:rsidRDefault="00ED5CAC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00479" behindDoc="0" locked="0" layoutInCell="1" allowOverlap="1" wp14:anchorId="1D0E8869" wp14:editId="5193E2EF">
                      <wp:simplePos x="0" y="0"/>
                      <wp:positionH relativeFrom="column">
                        <wp:posOffset>-130175</wp:posOffset>
                      </wp:positionH>
                      <wp:positionV relativeFrom="paragraph">
                        <wp:posOffset>199390</wp:posOffset>
                      </wp:positionV>
                      <wp:extent cx="95250" cy="114300"/>
                      <wp:effectExtent l="0" t="0" r="19050" b="19050"/>
                      <wp:wrapNone/>
                      <wp:docPr id="50531" name="Oval 5053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DDCDF34">
                    <v:oval id="Oval 50531" style="position:absolute;margin-left:-10.25pt;margin-top:15.7pt;width:7.5pt;height:9pt;z-index:25250047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48D8625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r0XT8iQIAAHAFAAAOAAAAZHJzL2Uyb0RvYy54bWysVEtPGzEQvlfqf7B8L7sbkrZEbFAEoqqE&#10;AAEVZ+O1WUu2x7WdbNJf37H3kaigHqrmsJnxzHzz8Dc+v9gZTbbCBwW2ptVJSYmwHBplX2v64+n6&#10;01dKQmS2YRqsqOleBHqx+vjhvHNLMYMWdCM8QRAblp2raRujWxZF4K0wLJyAExaNErxhEVX/WjSe&#10;dYhudDEry89FB75xHrgIAU+veiNdZXwpBY93UgYRia4p1hbz1+fvS/oWq3O2fPXMtYoPZbB/qMIw&#10;ZTHpBHXFIiMbr95AGcU9BJDxhIMpQErFRe4Bu6nKP7p5bJkTuRccTnDTmML/g+W323tPVFPTRbk4&#10;rSixzOA13W2ZJv0JTqhzYYmOj+7eD1pAMbW7k96kf2yE7PJU99NUxS4Sjodni9kCR8/RUlXz0zIP&#10;vTjEOh/iNwGGJKGmQmvlQmqbLdn2JkRMid6jVzoOoFVzrbTOSqKKuNSeYM01jbsqXSpGHHkVqYO+&#10;5izFvRYpVtsHIbF7rHKWE2beHcAY58LGqje1rBF9jkWJvzHLmD7nzIAJWWJ1E/YAMHr2ICN2X+zg&#10;n0JFpu0UXP6tsD54isiZwcYp2CgL/j0AjV0NmXt/LP9oNEl8gWaP3PDQL01w/FrhDd2wEO+Zxy3B&#10;S8XNj3f4kRq6msIgUdKC//XeefJH8qKVkg63rqbh54Z5QYn+bpHWZ9V8ntY0K/PFlxkq/tjycmyx&#10;G3MJeOdIW6wui8k/6lGUHswzPhDrlBVNzHLMXVMe/ahcxv41wCeGi/U6u+FqOhZv7KPjCTxNNdHv&#10;affMvBtoGpHetzBu6Buq9r4p0sJ6E0GqzOPDXId541pn4gxPUHo3jvXsdXgoV78BAAD//wMAUEsD&#10;BBQABgAIAAAAIQDkHviR4AAAAAgBAAAPAAAAZHJzL2Rvd25yZXYueG1sTI9dS8MwFIbvBf9DOIJ3&#10;XbrabVqbDhGnDERcHXibNbEta05Kkn747z1e6eXLeXjf5+Tb2XRs1M63FgUsFzEwjZVVLdYCjh+7&#10;6BaYDxKV7CxqAd/aw7a4vMhlpuyEBz2WoWZUgj6TApoQ+oxzXzXaSL+wvUa6fVlnZKDoaq6cnKjc&#10;dDyJ4zU3skVaaGSvHxtdncvBCHidkqf1+WX37MrPetyb4/COmzchrq/mh3tgQc/hD4ZffVKHgpxO&#10;dkDlWScgSuIVoQJulikwAqIV5ZOA9C4FXuT8/wPFDwAAAP//AwBQSwECLQAUAAYACAAAACEAtoM4&#10;kv4AAADhAQAAEwAAAAAAAAAAAAAAAAAAAAAAW0NvbnRlbnRfVHlwZXNdLnhtbFBLAQItABQABgAI&#10;AAAAIQA4/SH/1gAAAJQBAAALAAAAAAAAAAAAAAAAAC8BAABfcmVscy8ucmVsc1BLAQItABQABgAI&#10;AAAAIQBr0XT8iQIAAHAFAAAOAAAAAAAAAAAAAAAAAC4CAABkcnMvZTJvRG9jLnhtbFBLAQItABQA&#10;BgAIAAAAIQDkHviR4AAAAAgBAAAPAAAAAAAAAAAAAAAAAOMEAABkcnMvZG93bnJldi54bWxQSwUG&#10;AAAAAAQABADzAAAA8AUAAAAA&#10;"/>
                  </w:pict>
                </mc:Fallback>
              </mc:AlternateContent>
            </w:r>
            <w:r w:rsidR="00536ED4"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02527" behindDoc="0" locked="0" layoutInCell="1" allowOverlap="1" wp14:anchorId="3175CCE8" wp14:editId="0F42B135">
                      <wp:simplePos x="0" y="0"/>
                      <wp:positionH relativeFrom="column">
                        <wp:posOffset>128270</wp:posOffset>
                      </wp:positionH>
                      <wp:positionV relativeFrom="paragraph">
                        <wp:posOffset>200660</wp:posOffset>
                      </wp:positionV>
                      <wp:extent cx="95250" cy="114300"/>
                      <wp:effectExtent l="0" t="0" r="19050" b="19050"/>
                      <wp:wrapNone/>
                      <wp:docPr id="50530" name="Oval 5053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12AD4D3">
                    <v:oval id="Oval 50530" style="position:absolute;margin-left:10.1pt;margin-top:15.8pt;width:7.5pt;height:9pt;z-index:25250252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C5AFEF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Nw9riQIAAHA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TVdlItT&#10;rJBlBp/pbss06W+wQp0LS1R8dPd+4AKSKd2d9Cb9MRGyy1XdT1UVu0g4Xp4tZgsE5iipqvlpmYte&#10;HGydD/GbAEMSUVOhtXIhpc2WbHsTIrpE7VErXQfQqrlWWmcmtYq41J5gzDWNuyo9KlocaRUpgz7m&#10;TMW9FslW2wchMXuMcpYd5r47gDHOhY1VL2pZI3ofixK/0cvoPvvMgAlZYnQT9gAwavYgI3Yf7KCf&#10;TEVu28m4/FtgvfFkkT2DjZOxURb8ewAasxo89/oY/lFpEvkCzR57w0M/NMHxa4UvdMNCvGcepwQf&#10;FSc/3uEhNXQ1hYGipAX/6737pI/Ni1JKOpy6moafG+YFJfq7xbY+q+bzNKaZmS++zJDxx5KXY4nd&#10;mEvAN69wxzieyaQf9UhKD+YZF8Q6eUURsxx915RHPzKXsd8GuGK4WK+zGo6mY/HGPjqewFNVU/s9&#10;7Z6Zd0ObRmzvWxgn9E2r9rrJ0sJ6E0Gq3MeHug71xrHOjTOsoLQ3jvmsdViUq98AAAD//wMAUEsD&#10;BBQABgAIAAAAIQC2Cq1U3QAAAAcBAAAPAAAAZHJzL2Rvd25yZXYueG1sTI5NS8NAFEX3gv9heII7&#10;O2mqqcZMiohVCiI2FtxOk2cSmnkTZiYf/nufK11e7uXck21m04kRnW8tKVguIhBIpa1aqhUcPrZX&#10;tyB80FTpzhIq+EYPm/z8LNNpZSfa41iEWjCEfKoVNCH0qZS+bNBov7A9Endf1hkdOLpaVk5PDDed&#10;jKMokUa3xA+N7vGxwfJUDEbB6xQ/JaeX7bMrPutxZw7DO63flLq8mB/uQQScw98YfvVZHXJ2OtqB&#10;Ki86BXEU81LBapmA4H51w/mo4PouAZln8r9//gMAAP//AwBQSwECLQAUAAYACAAAACEAtoM4kv4A&#10;AADhAQAAEwAAAAAAAAAAAAAAAAAAAAAAW0NvbnRlbnRfVHlwZXNdLnhtbFBLAQItABQABgAIAAAA&#10;IQA4/SH/1gAAAJQBAAALAAAAAAAAAAAAAAAAAC8BAABfcmVscy8ucmVsc1BLAQItABQABgAIAAAA&#10;IQAANw9riQIAAHAFAAAOAAAAAAAAAAAAAAAAAC4CAABkcnMvZTJvRG9jLnhtbFBLAQItABQABgAI&#10;AAAAIQC2Cq1U3QAAAAcBAAAPAAAAAAAAAAAAAAAAAOMEAABkcnMvZG93bnJldi54bWxQSwUGAAAA&#10;AAQABADzAAAA7QUAAAAA&#10;"/>
                  </w:pict>
                </mc:Fallback>
              </mc:AlternateContent>
            </w:r>
            <w:r w:rsidR="00536ED4" w:rsidRPr="007B0E39">
              <w:rPr>
                <w:rFonts w:ascii="Times New Roman" w:hAnsi="Times New Roman" w:cs="Times New Roman"/>
                <w:sz w:val="24"/>
                <w:szCs w:val="24"/>
              </w:rPr>
              <w:t>F</w:t>
            </w:r>
          </w:p>
        </w:tc>
        <w:tc>
          <w:tcPr>
            <w:tcW w:w="411" w:type="dxa"/>
          </w:tcPr>
          <w:p w14:paraId="7914E498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19289F7" w14:textId="77777777" w:rsidR="00536ED4" w:rsidRPr="007B0E39" w:rsidRDefault="00ED5CAC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97407" behindDoc="0" locked="0" layoutInCell="1" allowOverlap="1" wp14:anchorId="0C94F854" wp14:editId="4A075939">
                      <wp:simplePos x="0" y="0"/>
                      <wp:positionH relativeFrom="column">
                        <wp:posOffset>132715</wp:posOffset>
                      </wp:positionH>
                      <wp:positionV relativeFrom="paragraph">
                        <wp:posOffset>-75565</wp:posOffset>
                      </wp:positionV>
                      <wp:extent cx="95250" cy="114300"/>
                      <wp:effectExtent l="0" t="0" r="19050" b="19050"/>
                      <wp:wrapNone/>
                      <wp:docPr id="50532" name="Oval 5053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815A8D7">
                    <v:oval id="Oval 50532" style="position:absolute;margin-left:10.45pt;margin-top:-5.95pt;width:7.5pt;height:9pt;z-index:25249740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AE66F5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/YmeiQIAAHA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TVdlIvT&#10;GSWWGXymuy3TpL/BCnUuLFHx0d37gQtIpnR30pv0x0TILld1P1VV7CLheHm2mC2w9BwlVTU/LXPR&#10;i4Ot8yF+E2BIImoqtFYupLTZkm1vQkSXqD1qpesAWjXXSuvMpFYRl9oTjLmmcVelR0WLI60iZdDH&#10;nKm41yLZavsgJGaPUc6yw9x3BzDGubCx6kUta0TvY1HiN3oZ3WefGTAhS4xuwh4ARs0eZMTugx30&#10;k6nIbTsZl38LrDeeLLJnsHEyNsqCfw9AY1aD514fwz8qTSJfoNljb3johyY4fq3whW5YiPfM45Tg&#10;o+Lkxzs8pIaupjBQlLTgf713n/SxeVFKSYdTV9Pwc8O8oER/t9jWZ9V8nsY0M/PFlxky/ljyciyx&#10;G3MJ+OYV7hjHM5n0ox5J6cE844JYJ68oYpaj75ry6EfmMvbbAFcMF+t1VsPRdCze2EfHE3iqamq/&#10;p90z825o04jtfQvjhL5p1V43WVpYbyJIlfv4UNeh3jjWuXGGFZT2xjGftQ6LcvUbAAD//wMAUEsD&#10;BBQABgAIAAAAIQBv0EU63QAAAAcBAAAPAAAAZHJzL2Rvd25yZXYueG1sTI5NS8QwEIbvgv8hjOBt&#10;N23F6tZOFxFXEUS0u+A128a2bDMpSfrhv3c86WlmeB/eefLtYnoxaec7SwjxOgKhqbJ1Rw3CYb9b&#10;3YLwQVGteksa4Vt72BbnZ7nKajvTh57K0AguIZ8phDaEIZPSV602yq/toImzL+uMCny6RtZOzVxu&#10;eplEUSqN6og/tGrQD62uTuVoEF7n5DE9Pe+eXPnZTC/mML7TzRvi5cVyfwci6CX8wfCrz+pQsNPR&#10;jlR70SMk0YZJhFUc88LA1TXPI0Iagyxy+d+/+AEAAP//AwBQSwECLQAUAAYACAAAACEAtoM4kv4A&#10;AADhAQAAEwAAAAAAAAAAAAAAAAAAAAAAW0NvbnRlbnRfVHlwZXNdLnhtbFBLAQItABQABgAIAAAA&#10;IQA4/SH/1gAAAJQBAAALAAAAAAAAAAAAAAAAAC8BAABfcmVscy8ucmVsc1BLAQItABQABgAIAAAA&#10;IQCX/YmeiQIAAHAFAAAOAAAAAAAAAAAAAAAAAC4CAABkcnMvZTJvRG9jLnhtbFBLAQItABQABgAI&#10;AAAAIQBv0EU63QAAAAcBAAAPAAAAAAAAAAAAAAAAAOMEAABkcnMvZG93bnJldi54bWxQSwUGAAAA&#10;AAQABADzAAAA7QUAAAAA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5DC38E30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w:t xml:space="preserve"> </w:t>
            </w:r>
          </w:p>
        </w:tc>
        <w:tc>
          <w:tcPr>
            <w:tcW w:w="403" w:type="dxa"/>
          </w:tcPr>
          <w:p w14:paraId="3232AFE4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D92793F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36ED4" w:rsidRPr="007B0E39" w14:paraId="24FA7A7E" w14:textId="77777777" w:rsidTr="00536ED4">
        <w:trPr>
          <w:trHeight w:hRule="exact" w:val="403"/>
        </w:trPr>
        <w:tc>
          <w:tcPr>
            <w:tcW w:w="403" w:type="dxa"/>
          </w:tcPr>
          <w:p w14:paraId="23CFF187" w14:textId="77777777" w:rsidR="00536ED4" w:rsidRPr="007B0E39" w:rsidRDefault="006D71AC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96383" behindDoc="0" locked="0" layoutInCell="1" allowOverlap="1" wp14:anchorId="16F6CE14" wp14:editId="154C9E19">
                      <wp:simplePos x="0" y="0"/>
                      <wp:positionH relativeFrom="column">
                        <wp:posOffset>51435</wp:posOffset>
                      </wp:positionH>
                      <wp:positionV relativeFrom="paragraph">
                        <wp:posOffset>-141605</wp:posOffset>
                      </wp:positionV>
                      <wp:extent cx="266699" cy="523875"/>
                      <wp:effectExtent l="42545" t="33655" r="5080" b="24130"/>
                      <wp:wrapNone/>
                      <wp:docPr id="50533" name="Straight Arrow Connector 5053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rot="16200000" flipV="1">
                                <a:off x="0" y="0"/>
                                <a:ext cx="266699" cy="52387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572850F">
                    <v:shape id="Straight Arrow Connector 50533" style="position:absolute;margin-left:4.05pt;margin-top:-11.15pt;width:21pt;height:41.25pt;rotation:90;flip:y;z-index:25249638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93Z8CAIAAGIEAAAOAAAAZHJzL2Uyb0RvYy54bWysVE2P0zAQvSPxHyzfadJWLd2q6Qp1WS4I&#10;ql3g7nXsxpK/NDZN++8Z22lKgQuIHCyPPW/mzZtxNvcno8lRQFDONnQ6qSkRlrtW2UNDv355fLOi&#10;JERmW6adFQ09i0Dvt69fbXq/FjPXOd0KIBjEhnXvG9rF6NdVFXgnDAsT54XFS+nAsIgmHKoWWI/R&#10;ja5mdb2segetB8dFCHj6UC7pNseXUvD4WcogItENRW4xr5DXl7RW2w1bH4D5TvGBBvsHFoYpi0nH&#10;UA8sMvId1G+hjOLggpNxwp2pnJSKi1wDVjOtf6nmuWNe5FpQnOBHmcL/C8s/HfdAVNvQRb2Yzymx&#10;zGCbniMwdegieQfgerJz1qKUDkjxQtV6H9YI3tk9DFbwe0gSnCQYAg6lni6xRfhRIrXy3/Aga4RV&#10;k1NuwXlsgThFwvFwtlwu7+4o4Xi1mM1XbxepRVWJmqJ7CPGDcIakTUPDQHRkWFKw48cQC/ACSGBt&#10;SY85VgsMm+zgtGofldbZSDMndhrIkeG0xNN0SH3jFZnS721L4tmjThEUswctBk9tkWtSpmiRd/Gs&#10;Rcn9JCQqjUUWjnnGr/kY58LGS05t0TvBJLIbgXVhfUv0Fjj4J6jI8/834BGRMzsbR7BR1sGfsl9l&#10;ksX/okCpO0nw4tpznpIsDQ5ybujw6NJL+dnO8OuvYfsDAAD//wMAUEsDBBQABgAIAAAAIQDnXt9E&#10;3gAAAAgBAAAPAAAAZHJzL2Rvd25yZXYueG1sTI9NT8MwDIbvSPyHyEjctmRlYqg0nRAwTuyw8XFO&#10;G6+paJzSpFv595jTuNnyo9fPW6wn34kjDrENpGExVyCQ6mBbajS8v21mdyBiMmRNFwg1/GCEdXl5&#10;UZjchhPt8LhPjeAQirnR4FLqcylj7dCbOA89Et8OYfAm8To00g7mxOG+k5lSt9KblviDMz0+Oqy/&#10;9qPXsKs2st1+H9zy5eNp/Hz2q23/Omh9fTU93INIOKUzDH/6rA4lO1VhJBtFp2G2yDJGeci4EwMr&#10;dQOi0rBUCmRZyP8Fyl8AAAD//wMAUEsBAi0AFAAGAAgAAAAhALaDOJL+AAAA4QEAABMAAAAAAAAA&#10;AAAAAAAAAAAAAFtDb250ZW50X1R5cGVzXS54bWxQSwECLQAUAAYACAAAACEAOP0h/9YAAACUAQAA&#10;CwAAAAAAAAAAAAAAAAAvAQAAX3JlbHMvLnJlbHNQSwECLQAUAAYACAAAACEABfd2fAgCAABiBAAA&#10;DgAAAAAAAAAAAAAAAAAuAgAAZHJzL2Uyb0RvYy54bWxQSwECLQAUAAYACAAAACEA517fRN4AAAAI&#10;AQAADwAAAAAAAAAAAAAAAABiBAAAZHJzL2Rvd25yZXYueG1sUEsFBgAAAAAEAAQA8wAAAG0FAAAA&#10;AA==&#10;" w14:anchorId="67C34B9E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11" w:type="dxa"/>
          </w:tcPr>
          <w:p w14:paraId="7B71979D" w14:textId="77777777" w:rsidR="00536ED4" w:rsidRPr="007B0E39" w:rsidRDefault="00E47C26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3759EDD7">
                <v:shape id="_x0000_i1096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096" DrawAspect="Content" ObjectID="_1688999176" r:id="rId418"/>
              </w:object>
            </w:r>
          </w:p>
        </w:tc>
        <w:tc>
          <w:tcPr>
            <w:tcW w:w="403" w:type="dxa"/>
          </w:tcPr>
          <w:p w14:paraId="4FD25E7E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47FD65F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4FE91B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E</w:t>
            </w: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w:t xml:space="preserve"> </w:t>
            </w:r>
          </w:p>
        </w:tc>
        <w:tc>
          <w:tcPr>
            <w:tcW w:w="403" w:type="dxa"/>
          </w:tcPr>
          <w:p w14:paraId="5FAE8E8B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469F4D40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637986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B39EB63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808096A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75DCFD2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36ED4" w:rsidRPr="007B0E39" w14:paraId="017662A8" w14:textId="77777777" w:rsidTr="00536ED4">
        <w:trPr>
          <w:trHeight w:hRule="exact" w:val="403"/>
        </w:trPr>
        <w:tc>
          <w:tcPr>
            <w:tcW w:w="403" w:type="dxa"/>
          </w:tcPr>
          <w:p w14:paraId="3839E706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2060B450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8F22074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BD3CF3E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C253D7" w14:textId="77777777" w:rsidR="00536ED4" w:rsidRPr="007B0E39" w:rsidRDefault="00ED5CAC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98431" behindDoc="0" locked="0" layoutInCell="1" allowOverlap="1" wp14:anchorId="100612E5" wp14:editId="540FA119">
                      <wp:simplePos x="0" y="0"/>
                      <wp:positionH relativeFrom="column">
                        <wp:posOffset>-115570</wp:posOffset>
                      </wp:positionH>
                      <wp:positionV relativeFrom="paragraph">
                        <wp:posOffset>190500</wp:posOffset>
                      </wp:positionV>
                      <wp:extent cx="95250" cy="114300"/>
                      <wp:effectExtent l="0" t="0" r="19050" b="19050"/>
                      <wp:wrapNone/>
                      <wp:docPr id="50539" name="Oval 5053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972FEA8">
                    <v:oval id="Oval 50539" style="position:absolute;margin-left:-9.1pt;margin-top:15pt;width:7.5pt;height:9pt;z-index:25249843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1DC158B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1942cigIAAHA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TVdlIvT&#10;M0osM/hMd1umSX+DFepcWKLio7v3AxeQTOnupDfpj4mQXa7qfqqq2EXC8fJsMVtg6TlKqmp+Wuai&#10;Fwdb50P8JsCQRNRUaK1cSGmzJdvehIguUXvUStcBtGquldaZSa0iLrUnGHNN465Kj4oWR1pFyqCP&#10;OVNxr0Wy1fZBSMweo5xlh7nvDmCMc2Fj1Yta1ojex6LEb/Qyus8+M2BClhjdhD0AjJo9yIjdBzvo&#10;J1OR23YyLv8WWG88WWTPYONkbJQF/x6AxqwGz70+hn9UmkS+QLPH3vDQD01w/FrhC92wEO+ZxynB&#10;R8XJj3d4SA1dTWGgKGnB/3rvPulj86KUkg6nrqbh54Z5QYn+brGtz6r5PI1pZuaLLzNk/LHk5Vhi&#10;N+YS8M0r3DGOZzLpRz2S0oN5xgWxTl5RxCxH3zXl0Y/MZey3Aa4YLtbrrIaj6Vi8sY+OJ/BU1dR+&#10;T7tn5t3QphHb+xbGCX3Tqr1usrSw3kSQKvfxoa5DvXGsc+MMKyjtjWM+ax0W5eo3AAAA//8DAFBL&#10;AwQUAAYACAAAACEA25qFbN4AAAAIAQAADwAAAGRycy9kb3ducmV2LnhtbEyPXUvEMBBF3wX/QxjB&#10;t26yXVlLbbqIuIogi9YFX7NNbMs2k5KkH/57xyd9vMzhzrnFbrE9m4wPnUMJ65UAZrB2usNGwvFj&#10;n2TAQlSoVe/QSPg2AXbl5UWhcu1mfDdTFRtGJRhyJaGNccg5D3VrrAorNxik25fzVkWKvuHaq5nK&#10;bc9TIbbcqg7pQ6sG89Ca+lyNVsLrnD5uz8/7J199NtOLPY5veHuQ8vpqub8DFs0S/2D41Sd1KMnp&#10;5EbUgfUSknWWEiphI2gTAcmG8knCTSaAlwX/P6D8AQAA//8DAFBLAQItABQABgAIAAAAIQC2gziS&#10;/gAAAOEBAAATAAAAAAAAAAAAAAAAAAAAAABbQ29udGVudF9UeXBlc10ueG1sUEsBAi0AFAAGAAgA&#10;AAAhADj9If/WAAAAlAEAAAsAAAAAAAAAAAAAAAAALwEAAF9yZWxzLy5yZWxzUEsBAi0AFAAGAAgA&#10;AAAhALX3jZyKAgAAcAUAAA4AAAAAAAAAAAAAAAAALgIAAGRycy9lMm9Eb2MueG1sUEsBAi0AFAAG&#10;AAgAAAAhANuahWzeAAAACAEAAA8AAAAAAAAAAAAAAAAA5AQAAGRycy9kb3ducmV2LnhtbFBLBQYA&#10;AAAABAAEAPMAAADvBQAAAAA=&#10;"/>
                  </w:pict>
                </mc:Fallback>
              </mc:AlternateContent>
            </w:r>
            <w:r w:rsidR="00536ED4" w:rsidRPr="007B0E39">
              <w:rPr>
                <w:rFonts w:ascii="Times New Roman" w:hAnsi="Times New Roman" w:cs="Times New Roman"/>
                <w:sz w:val="24"/>
                <w:szCs w:val="24"/>
              </w:rPr>
              <w:t>O</w:t>
            </w:r>
          </w:p>
        </w:tc>
        <w:tc>
          <w:tcPr>
            <w:tcW w:w="403" w:type="dxa"/>
          </w:tcPr>
          <w:p w14:paraId="0517428A" w14:textId="77777777" w:rsidR="00536ED4" w:rsidRPr="007B0E39" w:rsidRDefault="00ED5CAC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01503" behindDoc="0" locked="0" layoutInCell="1" allowOverlap="1" wp14:anchorId="76A427FA" wp14:editId="129E913E">
                      <wp:simplePos x="0" y="0"/>
                      <wp:positionH relativeFrom="column">
                        <wp:posOffset>-120650</wp:posOffset>
                      </wp:positionH>
                      <wp:positionV relativeFrom="paragraph">
                        <wp:posOffset>184150</wp:posOffset>
                      </wp:positionV>
                      <wp:extent cx="95250" cy="114300"/>
                      <wp:effectExtent l="0" t="0" r="19050" b="19050"/>
                      <wp:wrapNone/>
                      <wp:docPr id="50538" name="Oval 5053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A2CC69C">
                    <v:oval id="Oval 50538" style="position:absolute;margin-left:-9.5pt;margin-top:14.5pt;width:7.5pt;height:9pt;z-index:25250150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2160786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EfYLiQIAAHA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TVdlItT&#10;fCzLDD7T3ZZp0t9ghToXlqj46O79wAUkU7o76U36YyJkl6u6n6oqdpFwvDxbzBZYeo6Sqpqflrno&#10;xcHW+RC/CTAkETUVWisXUtpsybY3IaJL1B610nUArZprpXVmUquIS+0JxlzTuKvSo6LFkVaRMuhj&#10;zlTca5FstX0QErPHKGfZYe67AxjjXNhY9aKWNaL3sSjxG72M7rPPDJiQJUY3YQ8Ao2YPMmL3wQ76&#10;yVTktp2My78F1htPFtkz2DgZG2XBvwegMavBc6+P4R+VJpEv0OyxNzz0QxMcv1b4QjcsxHvmcUrw&#10;UXHy4x0eUkNXUxgoSlrwv967T/rYvCilpMOpq2n4uWFeUKK/W2zrs2o+T2OamfniywwZfyx5OZbY&#10;jbkEfPMKd4zjmUz6UY+k9GCecUGsk1cUMcvRd0159CNzGfttgCuGi/U6q+FoOhZv7KPjCTxVNbXf&#10;0+6ZeTe0acT2voVxQt+0aq+bLC2sNxGkyn18qOtQbxzr3DjDCkp745jPWodFufoNAAD//wMAUEsD&#10;BBQABgAIAAAAIQAbiCQI3gAAAAgBAAAPAAAAZHJzL2Rvd25yZXYueG1sTI9PS8NAEMXvgt9hGcFb&#10;umkoraaZFBGrCCIaC71us2MSmp0N2c0fv73bk54ej3m8+b1sN5tWjNS7xjLCchGDIC6tbrhCOHzt&#10;ozsQzivWqrVMCD/kYJdfX2Uq1XbiTxoLX4lQwi5VCLX3XSqlK2syyi1sRxxu37Y3ygfbV1L3agrl&#10;ppVJHK+lUQ2HD7Xq6LGm8lwMBuFtSp7W55f9c18cq/HVHIYP3rwj3t7MD1sQnmb/F4YLfkCHPDCd&#10;7MDaiRYhWt6HLR4huWgIRKugJ4TVJgaZZ/L/gPwXAAD//wMAUEsBAi0AFAAGAAgAAAAhALaDOJL+&#10;AAAA4QEAABMAAAAAAAAAAAAAAAAAAAAAAFtDb250ZW50X1R5cGVzXS54bWxQSwECLQAUAAYACAAA&#10;ACEAOP0h/9YAAACUAQAACwAAAAAAAAAAAAAAAAAvAQAAX3JlbHMvLnJlbHNQSwECLQAUAAYACAAA&#10;ACEA3hH2C4kCAABwBQAADgAAAAAAAAAAAAAAAAAuAgAAZHJzL2Uyb0RvYy54bWxQSwECLQAUAAYA&#10;CAAAACEAG4gkCN4AAAAIAQAADwAAAAAAAAAAAAAAAADjBAAAZHJzL2Rvd25yZXYueG1sUEsFBgAA&#10;AAAEAAQA8wAAAO4FAAAAAA==&#10;"/>
                  </w:pict>
                </mc:Fallback>
              </mc:AlternateContent>
            </w:r>
          </w:p>
        </w:tc>
        <w:tc>
          <w:tcPr>
            <w:tcW w:w="411" w:type="dxa"/>
          </w:tcPr>
          <w:p w14:paraId="68605D08" w14:textId="77777777" w:rsidR="00536ED4" w:rsidRPr="007B0E39" w:rsidRDefault="00ED5CAC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93311" behindDoc="0" locked="0" layoutInCell="1" allowOverlap="1" wp14:anchorId="6836AEE5" wp14:editId="14E069F3">
                      <wp:simplePos x="0" y="0"/>
                      <wp:positionH relativeFrom="column">
                        <wp:posOffset>137795</wp:posOffset>
                      </wp:positionH>
                      <wp:positionV relativeFrom="paragraph">
                        <wp:posOffset>-53340</wp:posOffset>
                      </wp:positionV>
                      <wp:extent cx="95250" cy="114300"/>
                      <wp:effectExtent l="0" t="0" r="19050" b="19050"/>
                      <wp:wrapNone/>
                      <wp:docPr id="50537" name="Oval 5053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915920B">
                    <v:oval id="Oval 50537" style="position:absolute;margin-left:10.85pt;margin-top:-4.2pt;width:7.5pt;height:9pt;z-index:25249331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3130FBD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iI45igIAAHAFAAAOAAAAZHJzL2Uyb0RvYy54bWysVEtv2zAMvg/YfxB0X22nyboGdYqgRYcB&#10;RVusHXpWZakWIImapMTJfv0o+ZFgLXYY5oNMiuTHh0heXO6MJlvhgwJb0+qkpERYDo2yrzX98XTz&#10;6QslITLbMA1W1HQvAr1cffxw0bmlmEELuhGeIIgNy87VtI3RLYsi8FYYFk7ACYtCCd6wiKx/LRrP&#10;OkQ3upiV5eeiA984D1yEgLfXvZCuMr6Ugsd7KYOIRNcUY4v59Pl8SWexumDLV89cq/gQBvuHKAxT&#10;Fp1OUNcsMrLx6g2UUdxDABlPOJgCpFRc5Bwwm6r8I5vHljmRc8HiBDeVKfw/WH63ffBENTVdlIvT&#10;M0osM/hM91umSX+DFepcWKLio3vwAxeQTOnupDfpj4mQXa7qfqqq2EXC8fJ8MVtg6TlKqmp+Wuai&#10;Fwdb50P8KsCQRNRUaK1cSGmzJdvehoguUXvUStcBtGpulNaZSa0irrQnGHNN465Kj4oWR1pFyqCP&#10;OVNxr0Wy1fa7kJg9RjnLDnPfHcAY58LGqhe1rBG9j0WJ3+hldJ99ZsCELDG6CXsAGDV7kBG7D3bQ&#10;T6Yit+1kXP4tsN54ssiewcbJ2CgL/j0AjVkNnnt9DP+oNIl8gWaPveGhH5rg+I3CF7plIT4wj1OC&#10;j4qTH+/xkBq6msJAUdKC//XefdLH5kUpJR1OXU3Dzw3zghL9zWJbn1fzeRrTzMwXZzNk/LHk5Vhi&#10;N+YK8M0r3DGOZzLpRz2S0oN5xgWxTl5RxCxH3zXl0Y/MVey3Aa4YLtbrrIaj6Vi8tY+OJ/BU1dR+&#10;T7tn5t3QphHb+w7GCX3Tqr1usrSw3kSQKvfxoa5DvXGsc+MMKyjtjWM+ax0W5eo3AAAA//8DAFBL&#10;AwQUAAYACAAAACEADADmBd0AAAAGAQAADwAAAGRycy9kb3ducmV2LnhtbEyOTUvDQBRF94L/YXiC&#10;u3bSKGkb81JErCKIaCx0O02eSWjmTZiZfPjvHVe6vNzLuSfbzboTI1nXGkZYLSMQxKWpWq4RDp/7&#10;xQaE84or1RkmhG9ysMsvLzKVVmbiDxoLX4sAYZcqhMb7PpXSlQ1p5ZamJw7dl7Fa+RBtLSurpgDX&#10;nYyjKJFatRweGtXTQ0PluRg0wusUPybn5/2TLY71+KIPwzuv3xCvr+b7OxCeZv83hl/9oA55cDqZ&#10;gSsnOoR4tQ5LhMXmFkTob5KQTwjbBGSeyf/6+Q8AAAD//wMAUEsBAi0AFAAGAAgAAAAhALaDOJL+&#10;AAAA4QEAABMAAAAAAAAAAAAAAAAAAAAAAFtDb250ZW50X1R5cGVzXS54bWxQSwECLQAUAAYACAAA&#10;ACEAOP0h/9YAAACUAQAACwAAAAAAAAAAAAAAAAAvAQAAX3JlbHMvLnJlbHNQSwECLQAUAAYACAAA&#10;ACEAk4iOOYoCAABwBQAADgAAAAAAAAAAAAAAAAAuAgAAZHJzL2Uyb0RvYy54bWxQSwECLQAUAAYA&#10;CAAAACEADADmBd0AAAAGAQAADwAAAAAAAAAAAAAAAADkBAAAZHJzL2Rvd25yZXYueG1sUEsFBgAA&#10;AAAEAAQA8wAAAO4FAAAA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53DDDEE3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403" w:type="dxa"/>
          </w:tcPr>
          <w:p w14:paraId="01BC8249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7DED980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B4AD911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36ED4" w:rsidRPr="007B0E39" w14:paraId="0E3ACE85" w14:textId="77777777" w:rsidTr="00536ED4">
        <w:trPr>
          <w:trHeight w:hRule="exact" w:val="403"/>
        </w:trPr>
        <w:tc>
          <w:tcPr>
            <w:tcW w:w="403" w:type="dxa"/>
          </w:tcPr>
          <w:p w14:paraId="35B375B6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40B7A72D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0954967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A2DEF60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A</w:t>
            </w:r>
          </w:p>
        </w:tc>
        <w:tc>
          <w:tcPr>
            <w:tcW w:w="403" w:type="dxa"/>
          </w:tcPr>
          <w:p w14:paraId="2F45127D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7E30C5F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2C5E4C83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8AA19AD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0A7E4C0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3FF90F5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E6906E8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36ED4" w:rsidRPr="007B0E39" w14:paraId="47E28B26" w14:textId="77777777" w:rsidTr="00536ED4">
        <w:trPr>
          <w:trHeight w:hRule="exact" w:val="403"/>
        </w:trPr>
        <w:tc>
          <w:tcPr>
            <w:tcW w:w="403" w:type="dxa"/>
          </w:tcPr>
          <w:p w14:paraId="01118ECD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199FF0B8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7E276B2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5F06451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2454ADB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55AA66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4C76C1AD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2F0F3A7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0BFED0F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F65CC7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F52004E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36ED4" w:rsidRPr="007B0E39" w14:paraId="17FBAC76" w14:textId="77777777" w:rsidTr="00536ED4">
        <w:trPr>
          <w:trHeight w:hRule="exact" w:val="403"/>
        </w:trPr>
        <w:tc>
          <w:tcPr>
            <w:tcW w:w="403" w:type="dxa"/>
          </w:tcPr>
          <w:p w14:paraId="59011056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18DCA3CA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384291D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</w:p>
        </w:tc>
        <w:tc>
          <w:tcPr>
            <w:tcW w:w="403" w:type="dxa"/>
          </w:tcPr>
          <w:p w14:paraId="602A283B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C565273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6A5D8A6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99455" behindDoc="0" locked="0" layoutInCell="1" allowOverlap="1" wp14:anchorId="004D5231" wp14:editId="3156DD25">
                      <wp:simplePos x="0" y="0"/>
                      <wp:positionH relativeFrom="column">
                        <wp:posOffset>133350</wp:posOffset>
                      </wp:positionH>
                      <wp:positionV relativeFrom="paragraph">
                        <wp:posOffset>-50165</wp:posOffset>
                      </wp:positionV>
                      <wp:extent cx="95250" cy="114300"/>
                      <wp:effectExtent l="0" t="0" r="19050" b="19050"/>
                      <wp:wrapNone/>
                      <wp:docPr id="50541" name="Oval 5054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D888B70">
                    <v:oval id="Oval 50541" style="position:absolute;margin-left:10.5pt;margin-top:-3.95pt;width:7.5pt;height:9pt;z-index:25249945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34DE410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kiCViQIAAHAFAAAOAAAAZHJzL2Uyb0RvYy54bWysVEtvGyEQvlfqf0Dcm9117baxso6sRKkq&#10;RYnVpMqZsJBFAoYC9tr99R3Yh60m6qGqD+sZZuabB99wcbk3muyEDwpsTauzkhJhOTTKvtT0x+PN&#10;hy+UhMhswzRYUdODCPRy9f7dReeWYgYt6EZ4giA2LDtX0zZGtyyKwFthWDgDJywaJXjDIqr+pWg8&#10;6xDd6GJWlp+KDnzjPHARAp5e90a6yvhSCh7vpQwiEl1TrC3mr8/f5/QtVhds+eKZaxUfymD/UIVh&#10;ymLSCeqaRUa2Xr2CMop7CCDjGQdTgJSKi9wDdlOVf3Tz0DInci84nOCmMYX/B8vvdhtPVFPTRbmY&#10;V5RYZvCa7ndMk/4EJ9S5sETHB7fxgxZQTO3upTfpHxsh+zzVwzRVsY+E4+H5YrbA0XO0VNX8Y5mH&#10;XhxjnQ/xqwBDklBTobVyIbXNlmx3GyKmRO/RKx0H0Kq5UVpnJVFFXGlPsOaaxn2VLhUjTryK1EFf&#10;c5biQYsUq+13IbF7rHKWE2beHcEY58LGqje1rBF9jkWJvzHLmD7nzIAJWWJ1E/YAMHr2ICN2X+zg&#10;n0JFpu0UXP6tsD54isiZwcYp2CgL/i0AjV0NmXt/LP9kNEl8huaA3PDQL01w/EbhDd2yEDfM45bg&#10;peLmx3v8SA1dTWGQKGnB/3rrPPkjedFKSYdbV9Pwc8u8oER/s0jr82o+T2ualfni8wwVf2p5PrXY&#10;rbkCvHOkLVaXxeQf9ShKD+YJH4h1yoomZjnmrimPflSuYv8a4BPDxXqd3XA1HYu39sHxBJ6mmuj3&#10;uH9i3g00jUjvOxg39BVVe98UaWG9jSBV5vFxrsO8ca0zcYYnKL0bp3r2Oj6Uq98AAAD//wMAUEsD&#10;BBQABgAIAAAAIQBcu1Ea3QAAAAcBAAAPAAAAZHJzL2Rvd25yZXYueG1sTI9PS8NAFMTvgt9heYK3&#10;dpMIqabZFBGrCCIaC71uk2cSmn0bdjd//PY+T3ocZpj5Tb5bTC8mdL6zpCBeRyCQKlt31Cg4fO5X&#10;tyB80FTr3hIq+EYPu+LyItdZbWf6wKkMjeAS8plW0IYwZFL6qkWj/doOSOx9WWd0YOkaWTs9c7np&#10;ZRJFqTS6I15o9YAPLVbncjQKXufkMT0/759ceWymF3MY32nzptT11XK/BRFwCX9h+MVndCiY6WRH&#10;qr3oFSQxXwkKVps7EOzfpKxPnItikEUu//MXPwAAAP//AwBQSwECLQAUAAYACAAAACEAtoM4kv4A&#10;AADhAQAAEwAAAAAAAAAAAAAAAAAAAAAAW0NvbnRlbnRfVHlwZXNdLnhtbFBLAQItABQABgAIAAAA&#10;IQA4/SH/1gAAAJQBAAALAAAAAAAAAAAAAAAAAC8BAABfcmVscy8ucmVsc1BLAQItABQABgAIAAAA&#10;IQAqkiCViQIAAHAFAAAOAAAAAAAAAAAAAAAAAC4CAABkcnMvZTJvRG9jLnhtbFBLAQItABQABgAI&#10;AAAAIQBcu1Ea3QAAAAcBAAAPAAAAAAAAAAAAAAAAAOMEAABkcnMvZG93bnJldi54bWxQSwUGAAAA&#10;AAQABADzAAAA7QUAAAAA&#10;"/>
                  </w:pict>
                </mc:Fallback>
              </mc:AlternateContent>
            </w: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B</w:t>
            </w:r>
          </w:p>
        </w:tc>
        <w:tc>
          <w:tcPr>
            <w:tcW w:w="411" w:type="dxa"/>
          </w:tcPr>
          <w:p w14:paraId="43752E19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1764E1A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29EE6D4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94335" behindDoc="0" locked="0" layoutInCell="1" allowOverlap="1" wp14:anchorId="6C6EA8E2" wp14:editId="6C51E986">
                      <wp:simplePos x="0" y="0"/>
                      <wp:positionH relativeFrom="column">
                        <wp:posOffset>-1595755</wp:posOffset>
                      </wp:positionH>
                      <wp:positionV relativeFrom="paragraph">
                        <wp:posOffset>-1578609</wp:posOffset>
                      </wp:positionV>
                      <wp:extent cx="1771650" cy="1847850"/>
                      <wp:effectExtent l="38100" t="38100" r="38100" b="38100"/>
                      <wp:wrapNone/>
                      <wp:docPr id="50542" name="Straight Arrow Connector 5054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rot="10800000" flipV="1">
                                <a:off x="0" y="0"/>
                                <a:ext cx="1771650" cy="18478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5A614E8">
                    <v:shape id="Straight Arrow Connector 50542" style="position:absolute;margin-left:-125.65pt;margin-top:-124.3pt;width:139.5pt;height:145.5pt;rotation:180;flip:y;z-index:25249433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AJ9DDgIAAIAEAAAOAAAAZHJzL2Uyb0RvYy54bWysVE2P0zAQvSPxHyzfaZJqu62qpivUZbkg&#10;qFjg7nXsxpK/NDZN++8Z22m6wEoIRA6W7Zk38+bNOJu7k9HkKCAoZ1vazGpKhOWuU/bQ0q9fHt6s&#10;KAmR2Y5pZ0VLzyLQu+3rV5vBr8Xc9U53AggGsWE9+Jb2Mfp1VQXeC8PCzHlh0SgdGBbxCIeqAzZg&#10;dKOreV3fVoODzoPjIgS8vS9Gus3xpRQ8fpIyiEh0S5FbzCvk9Smt1XbD1gdgvld8pMH+gYVhymLS&#10;KdQ9i4x8B/VbKKM4uOBknHFnKiel4iLXgNU09S/VPPbMi1wLihP8JFP4f2H5x+MeiOpauqgXN3NK&#10;LDPYpscITB36SN4CuIHsnLUopQNSvFC1wYc1gnd2D+Mp+D0kCU4SDAGHUjf1qk4fJVIr/w0vskZY&#10;NTnlFpynFohTJBwvm+WyuV0ggqOtWd0sV3jABFWJm+J7CPG9cIakTUvDSHXiWJKw44cQC/ACSGBt&#10;ydDS+WqxXGQuwWnVPSitkzFPndhpIEeG8xJPzZj6J69esO6d7Ug8e1QqgmL2oEWZpMiUftmGBWiL&#10;dSTdilJ5F89aFF6fhcQ+JAkKsfQCrlwY58LGCx9t0TvBJDKfgPWfgaN/gor8Ov4GPCFyZmfjBDbK&#10;Ongp+1VCWfwvCpS6kwRPrjvnGcrS4JjnZo9PMr2j5+cMv/44tj8AAAD//wMAUEsDBBQABgAIAAAA&#10;IQBbCMmv3wAAAAsBAAAPAAAAZHJzL2Rvd25yZXYueG1sTI9BbsIwEEX3lXoHayp1U4FDcIGGTBAt&#10;5QBAD2DiIYkaj9PYQHr7mhXdzWie/ryfrwbbigv1vnGMMBknIIhLZxquEL4O29EChA+ajW4dE8Iv&#10;eVgVjw+5zoy78o4u+1CJGMI+0wh1CF0mpS9rstqPXUccbyfXWx3i2lfS9Poaw20r0ySZSasbjh9q&#10;3dFHTeX3/mwRNtuX3bsx002TqIMn86Y+f9YO8flpWC9BBBrCHYabflSHIjod3ZmNFy3CKH2dTCN7&#10;m9RiBiIy6XwO4oigUgWyyOX/DsUfAAAA//8DAFBLAQItABQABgAIAAAAIQC2gziS/gAAAOEBAAAT&#10;AAAAAAAAAAAAAAAAAAAAAABbQ29udGVudF9UeXBlc10ueG1sUEsBAi0AFAAGAAgAAAAhADj9If/W&#10;AAAAlAEAAAsAAAAAAAAAAAAAAAAALwEAAF9yZWxzLy5yZWxzUEsBAi0AFAAGAAgAAAAhAJcAn0MO&#10;AgAAgAQAAA4AAAAAAAAAAAAAAAAALgIAAGRycy9lMm9Eb2MueG1sUEsBAi0AFAAGAAgAAAAhAFsI&#10;ya/fAAAACwEAAA8AAAAAAAAAAAAAAAAAaAQAAGRycy9kb3ducmV2LnhtbFBLBQYAAAAABAAEAPMA&#10;AAB0BQAAAAA=&#10;" w14:anchorId="0B67DCDC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150A3361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61BF7B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36ED4" w:rsidRPr="007B0E39" w14:paraId="7B899115" w14:textId="77777777" w:rsidTr="00536ED4">
        <w:trPr>
          <w:trHeight w:hRule="exact" w:val="403"/>
        </w:trPr>
        <w:tc>
          <w:tcPr>
            <w:tcW w:w="403" w:type="dxa"/>
          </w:tcPr>
          <w:p w14:paraId="2D13F3B3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7178E2C8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5A0FACE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BC29D42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417C073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E3EBC98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67D5CB43" w14:textId="77777777" w:rsidR="00536ED4" w:rsidRPr="007B0E39" w:rsidRDefault="00ED5CAC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495359" behindDoc="0" locked="0" layoutInCell="1" allowOverlap="1" wp14:anchorId="1D78AA99" wp14:editId="39357F3B">
                      <wp:simplePos x="0" y="0"/>
                      <wp:positionH relativeFrom="column">
                        <wp:posOffset>-322899</wp:posOffset>
                      </wp:positionH>
                      <wp:positionV relativeFrom="paragraph">
                        <wp:posOffset>-7302</wp:posOffset>
                      </wp:positionV>
                      <wp:extent cx="504825" cy="514350"/>
                      <wp:effectExtent l="33338" t="23812" r="23812" b="42863"/>
                      <wp:wrapNone/>
                      <wp:docPr id="50543" name="Straight Arrow Connector 5054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rot="5400000">
                                <a:off x="0" y="0"/>
                                <a:ext cx="504825" cy="5143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3B8FB80">
                    <v:shape id="Straight Arrow Connector 50543" style="position:absolute;margin-left:-25.45pt;margin-top:-.55pt;width:39.75pt;height:40.5pt;rotation:90;z-index:25249535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gCmTAwIAAFcEAAAOAAAAZHJzL2Uyb0RvYy54bWyslMGO0zAQhu9IvIPlO03abaCqmq5Ql+WC&#10;oNqFB/A6dmPJ8Vhj06Rvz9hJAywICUQPVhzP/8/Ml3F3t0Nn2VlhMOBqvlyUnCknoTHuVPMvn+9f&#10;bTgLUbhGWHCq5hcV+O3+5Ytd77dqBS3YRiEjExe2va95G6PfFkWQrepEWIBXjg41YCcibfFUNCh6&#10;cu9ssSrL10UP2HgEqUKgt3fjId9nf62VjJ+0DioyW3OqLeYV8/qU1mK/E9sTCt8aOZUh/qGKThhH&#10;SWerOxEF+4rmF6vOSIQAOi4kdAVobaTKPVA3y/JZN4+t8Cr3QnCCnzGF/2crP56PyExT86qs1jec&#10;OdHRZ3qMKMypjewtIvTsAM4RSkA2RhG13octiQ/uiNMu+CMmBIPGjiEQ6mpdpl8GQ62yIXO/zNzV&#10;EJmkl1W53qwqziQdVcv1TZW/SzFaJUuPIb5X0LH0UPMwVTeXtcwpxPlDiFQMCa+CJLaO9TVfbao3&#10;VQ4LYE1zb6xNh3nQ1MEiOwsakTgs00iQw09RURj7zjUsXjzBiWiEO1k1RVpHgoRjBJCf4sWqMfeD&#10;0oSXmhxrfJZPSKlcvOa0jqKTTFN1s3Dk90fhFJ+kKg/934hnRc4MLs7izjjAkVm6j7/DpMf4K4Gx&#10;74TgCZpLHo2MhqY3U51uWroeP+6z/Pv/wf4bAAAA//8DAFBLAwQUAAYACAAAACEA+bVwtN0AAAAH&#10;AQAADwAAAGRycy9kb3ducmV2LnhtbEyOwU7DMBBE70j8g7VIXFDrpEBKQ5yqgnLgBi3c3XiJQ+N1&#10;FLtN2q9nOcFpdjSj2VcsR9eKI/ah8aQgnSYgkCpvGqoVfGxfJg8gQtRkdOsJFZwwwLK8vCh0bvxA&#10;73jcxFrwCIVcK7AxdrmUobLodJj6DomzL987Hdn2tTS9HnjctXKWJJl0uiH+YHWHTxar/ebgFLyG&#10;9d4Oyc083p6+8W113n5m8Vmp66tx9Qgi4hj/yvCLz+hQMtPOH8gE0SqY3KcZV/m4A8H5bMG6UzBf&#10;pCDLQv7nL38AAAD//wMAUEsBAi0AFAAGAAgAAAAhALaDOJL+AAAA4QEAABMAAAAAAAAAAAAAAAAA&#10;AAAAAFtDb250ZW50X1R5cGVzXS54bWxQSwECLQAUAAYACAAAACEAOP0h/9YAAACUAQAACwAAAAAA&#10;AAAAAAAAAAAvAQAAX3JlbHMvLnJlbHNQSwECLQAUAAYACAAAACEAVIApkwMCAABXBAAADgAAAAAA&#10;AAAAAAAAAAAuAgAAZHJzL2Uyb0RvYy54bWxQSwECLQAUAAYACAAAACEA+bVwtN0AAAAHAQAADwAA&#10;AAAAAAAAAAAAAABdBAAAZHJzL2Rvd25yZXYueG1sUEsFBgAAAAAEAAQA8wAAAGcFAAAAAA==&#10;" w14:anchorId="5C072E60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0FE3C473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FF433F7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67A4972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C607587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36ED4" w:rsidRPr="007B0E39" w14:paraId="4F79DD63" w14:textId="77777777" w:rsidTr="00536ED4">
        <w:trPr>
          <w:trHeight w:hRule="exact" w:val="403"/>
        </w:trPr>
        <w:tc>
          <w:tcPr>
            <w:tcW w:w="403" w:type="dxa"/>
          </w:tcPr>
          <w:p w14:paraId="678FD90C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14869C78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B2D6BC8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8C965E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471959F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485F02B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1" w:type="dxa"/>
          </w:tcPr>
          <w:p w14:paraId="615B81C1" w14:textId="77777777" w:rsidR="00536ED4" w:rsidRPr="007B0E39" w:rsidRDefault="00E47C26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545ED77E">
                <v:shape id="_x0000_i1095" type="#_x0000_t75" alt="" style="width:10pt;height:14.4pt;mso-width-percent:0;mso-height-percent:0;mso-width-percent:0;mso-height-percent:0" o:ole="">
                  <v:imagedata r:id="rId402" o:title=""/>
                </v:shape>
                <o:OLEObject Type="Embed" ProgID="Equation.DSMT4" ShapeID="_x0000_i1095" DrawAspect="Content" ObjectID="_1688999177" r:id="rId419"/>
              </w:object>
            </w:r>
          </w:p>
        </w:tc>
        <w:tc>
          <w:tcPr>
            <w:tcW w:w="403" w:type="dxa"/>
          </w:tcPr>
          <w:p w14:paraId="0E8DA4AE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F35956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4B725F1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1373F07" w14:textId="77777777" w:rsidR="00536ED4" w:rsidRPr="007B0E39" w:rsidRDefault="00536ED4" w:rsidP="00536ED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112F03BF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53AF75A0" w14:textId="77777777" w:rsidR="00536ED4" w:rsidRPr="007B0E39" w:rsidRDefault="00536ED4" w:rsidP="00855D6E">
      <w:pPr>
        <w:rPr>
          <w:rFonts w:ascii="Times New Roman" w:hAnsi="Times New Roman" w:cs="Times New Roman"/>
          <w:sz w:val="24"/>
          <w:szCs w:val="24"/>
        </w:rPr>
      </w:pPr>
    </w:p>
    <w:p w14:paraId="0D4060A8" w14:textId="77777777" w:rsidR="00536ED4" w:rsidRPr="007B0E39" w:rsidRDefault="00536ED4" w:rsidP="00855D6E">
      <w:pPr>
        <w:rPr>
          <w:rFonts w:ascii="Times New Roman" w:hAnsi="Times New Roman" w:cs="Times New Roman"/>
          <w:sz w:val="24"/>
          <w:szCs w:val="24"/>
        </w:rPr>
      </w:pPr>
    </w:p>
    <w:p w14:paraId="79C8C539" w14:textId="77777777" w:rsidR="0077503B" w:rsidRPr="007B0E39" w:rsidRDefault="0077503B" w:rsidP="00855D6E">
      <w:pPr>
        <w:rPr>
          <w:rFonts w:ascii="Times New Roman" w:hAnsi="Times New Roman" w:cs="Times New Roman"/>
          <w:sz w:val="24"/>
          <w:szCs w:val="24"/>
        </w:rPr>
      </w:pPr>
    </w:p>
    <w:p w14:paraId="264324C1" w14:textId="77777777" w:rsidR="0077503B" w:rsidRPr="007B0E39" w:rsidRDefault="0077503B" w:rsidP="00855D6E">
      <w:pPr>
        <w:rPr>
          <w:rFonts w:ascii="Times New Roman" w:hAnsi="Times New Roman" w:cs="Times New Roman"/>
          <w:sz w:val="24"/>
          <w:szCs w:val="24"/>
        </w:rPr>
      </w:pPr>
    </w:p>
    <w:p w14:paraId="78E5BC21" w14:textId="77777777" w:rsidR="0077503B" w:rsidRPr="007B0E39" w:rsidRDefault="0077503B" w:rsidP="00855D6E">
      <w:pPr>
        <w:rPr>
          <w:rFonts w:ascii="Times New Roman" w:hAnsi="Times New Roman" w:cs="Times New Roman"/>
          <w:sz w:val="24"/>
          <w:szCs w:val="24"/>
        </w:rPr>
      </w:pPr>
    </w:p>
    <w:p w14:paraId="206F2AC9" w14:textId="77777777" w:rsidR="0077503B" w:rsidRPr="007B0E39" w:rsidRDefault="0077503B" w:rsidP="00855D6E">
      <w:pPr>
        <w:rPr>
          <w:rFonts w:ascii="Times New Roman" w:hAnsi="Times New Roman" w:cs="Times New Roman"/>
          <w:sz w:val="24"/>
          <w:szCs w:val="24"/>
        </w:rPr>
      </w:pPr>
    </w:p>
    <w:p w14:paraId="63C930F7" w14:textId="77777777" w:rsidR="0077503B" w:rsidRPr="007B0E39" w:rsidRDefault="0077503B" w:rsidP="00855D6E">
      <w:pPr>
        <w:rPr>
          <w:rFonts w:ascii="Times New Roman" w:hAnsi="Times New Roman" w:cs="Times New Roman"/>
          <w:sz w:val="24"/>
          <w:szCs w:val="24"/>
        </w:rPr>
      </w:pPr>
    </w:p>
    <w:p w14:paraId="38686CAA" w14:textId="77777777" w:rsidR="00F946FE" w:rsidRPr="00F946FE" w:rsidRDefault="00F946FE" w:rsidP="00F946FE">
      <w:pPr>
        <w:rPr>
          <w:rFonts w:ascii="Times New Roman" w:hAnsi="Times New Roman" w:cs="Times New Roman"/>
          <w:sz w:val="24"/>
          <w:szCs w:val="24"/>
        </w:rPr>
      </w:pPr>
    </w:p>
    <w:p w14:paraId="191D960B" w14:textId="77777777" w:rsidR="007B0E39" w:rsidRPr="007B0E39" w:rsidRDefault="007B0E39" w:rsidP="007B0E39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lastRenderedPageBreak/>
        <w:t>Identify the image of point P under the following transformations.</w:t>
      </w:r>
    </w:p>
    <w:p w14:paraId="1F11E722" w14:textId="77777777" w:rsidR="007B0E39" w:rsidRPr="007B0E39" w:rsidRDefault="00E37E2D" w:rsidP="007B0E39">
      <w:pPr>
        <w:pStyle w:val="ListParagraph"/>
        <w:numPr>
          <w:ilvl w:val="0"/>
          <w:numId w:val="9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a translation</w:t>
      </w:r>
      <w:r w:rsidR="007B0E39" w:rsidRPr="007B0E39">
        <w:rPr>
          <w:rFonts w:ascii="Times New Roman" w:hAnsi="Times New Roman" w:cs="Times New Roman"/>
          <w:sz w:val="24"/>
          <w:szCs w:val="24"/>
        </w:rPr>
        <w:t xml:space="preserve"> along vector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557DED8A">
          <v:shape id="_x0000_i1094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094" DrawAspect="Content" ObjectID="_1688999178" r:id="rId420"/>
        </w:object>
      </w:r>
    </w:p>
    <w:p w14:paraId="0CDCD39A" w14:textId="77777777" w:rsidR="007B0E39" w:rsidRPr="007B0E39" w:rsidRDefault="007B0E39" w:rsidP="007B0E39">
      <w:pPr>
        <w:pStyle w:val="ListParagraph"/>
        <w:numPr>
          <w:ilvl w:val="0"/>
          <w:numId w:val="9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a reflection across line </w:t>
      </w:r>
      <w:r w:rsidRPr="007B0E39">
        <w:rPr>
          <w:rFonts w:ascii="Times New Roman" w:hAnsi="Times New Roman" w:cs="Times New Roman"/>
          <w:i/>
          <w:sz w:val="24"/>
          <w:szCs w:val="24"/>
        </w:rPr>
        <w:t>l</w:t>
      </w:r>
    </w:p>
    <w:p w14:paraId="0EAE8308" w14:textId="77777777" w:rsidR="007B0E39" w:rsidRDefault="007B0E39" w:rsidP="007B0E39">
      <w:pPr>
        <w:pStyle w:val="ListParagraph"/>
        <w:numPr>
          <w:ilvl w:val="0"/>
          <w:numId w:val="9"/>
        </w:numPr>
        <w:spacing w:after="0"/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a clockwise</w:t>
      </w:r>
      <w:r w:rsidR="00E37E2D">
        <w:rPr>
          <w:rFonts w:ascii="Times New Roman" w:hAnsi="Times New Roman" w:cs="Times New Roman"/>
          <w:sz w:val="24"/>
          <w:szCs w:val="24"/>
        </w:rPr>
        <w:t xml:space="preserve"> rotation </w:t>
      </w:r>
      <w:proofErr w:type="gramStart"/>
      <w:r w:rsidR="00E37E2D">
        <w:rPr>
          <w:rFonts w:ascii="Times New Roman" w:hAnsi="Times New Roman" w:cs="Times New Roman"/>
          <w:sz w:val="24"/>
          <w:szCs w:val="24"/>
        </w:rPr>
        <w:t>of  90</w:t>
      </w:r>
      <w:proofErr w:type="gramEnd"/>
      <w:r w:rsidR="00E37E2D">
        <w:rPr>
          <w:rFonts w:ascii="Times New Roman" w:hAnsi="Times New Roman" w:cs="Times New Roman"/>
          <w:sz w:val="24"/>
          <w:szCs w:val="24"/>
        </w:rPr>
        <w:t>° about point O</w:t>
      </w:r>
    </w:p>
    <w:p w14:paraId="57E57357" w14:textId="77777777" w:rsidR="00E37E2D" w:rsidRPr="00E37E2D" w:rsidRDefault="00E37E2D" w:rsidP="00E37E2D">
      <w:pPr>
        <w:pStyle w:val="ListParagraph"/>
        <w:numPr>
          <w:ilvl w:val="0"/>
          <w:numId w:val="9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A glide-reflection across </w:t>
      </w:r>
      <w:r w:rsidRPr="007B0E39">
        <w:rPr>
          <w:rFonts w:ascii="Times New Roman" w:hAnsi="Times New Roman" w:cs="Times New Roman"/>
          <w:i/>
          <w:sz w:val="24"/>
          <w:szCs w:val="24"/>
        </w:rPr>
        <w:t>l</w:t>
      </w:r>
      <w:r w:rsidRPr="007B0E39">
        <w:rPr>
          <w:rFonts w:ascii="Times New Roman" w:hAnsi="Times New Roman" w:cs="Times New Roman"/>
          <w:sz w:val="24"/>
          <w:szCs w:val="24"/>
        </w:rPr>
        <w:t xml:space="preserve"> and along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340" w:dyaOrig="279" w14:anchorId="5B0EAF22">
          <v:shape id="_x0000_i1093" type="#_x0000_t75" alt="" style="width:16.3pt;height:14.4pt;mso-width-percent:0;mso-height-percent:0;mso-width-percent:0;mso-height-percent:0" o:ole="">
            <v:imagedata r:id="rId421" o:title=""/>
          </v:shape>
          <o:OLEObject Type="Embed" ProgID="Equation.DSMT4" ShapeID="_x0000_i1093" DrawAspect="Content" ObjectID="_1688999179" r:id="rId422"/>
        </w:object>
      </w:r>
    </w:p>
    <w:tbl>
      <w:tblPr>
        <w:tblStyle w:val="TableGrid"/>
        <w:tblpPr w:leftFromText="180" w:rightFromText="180" w:vertAnchor="page" w:horzAnchor="page" w:tblpX="2817" w:tblpY="3278"/>
        <w:tblW w:w="0" w:type="auto"/>
        <w:tblLook w:val="04A0" w:firstRow="1" w:lastRow="0" w:firstColumn="1" w:lastColumn="0" w:noHBand="0" w:noVBand="1"/>
      </w:tblPr>
      <w:tblGrid>
        <w:gridCol w:w="387"/>
        <w:gridCol w:w="416"/>
        <w:gridCol w:w="387"/>
        <w:gridCol w:w="387"/>
        <w:gridCol w:w="394"/>
        <w:gridCol w:w="387"/>
        <w:gridCol w:w="414"/>
        <w:gridCol w:w="387"/>
        <w:gridCol w:w="387"/>
        <w:gridCol w:w="394"/>
        <w:gridCol w:w="416"/>
      </w:tblGrid>
      <w:tr w:rsidR="00E37E2D" w:rsidRPr="007B0E39" w14:paraId="6F66ACCB" w14:textId="77777777" w:rsidTr="00E37E2D">
        <w:trPr>
          <w:trHeight w:hRule="exact" w:val="376"/>
        </w:trPr>
        <w:tc>
          <w:tcPr>
            <w:tcW w:w="387" w:type="dxa"/>
          </w:tcPr>
          <w:p w14:paraId="1886BB9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03D7EB7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0D71435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4D315E4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79F9FB4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0629521F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7A4030D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0B9DE60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438E1FD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3E693727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6575B32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3FB96E48" w14:textId="77777777" w:rsidTr="00E37E2D">
        <w:trPr>
          <w:trHeight w:hRule="exact" w:val="376"/>
        </w:trPr>
        <w:tc>
          <w:tcPr>
            <w:tcW w:w="387" w:type="dxa"/>
          </w:tcPr>
          <w:p w14:paraId="50FFC87A" w14:textId="77777777" w:rsidR="00E37E2D" w:rsidRPr="007B0E39" w:rsidRDefault="00525156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24031" behindDoc="0" locked="0" layoutInCell="1" allowOverlap="1" wp14:anchorId="5D6189AF" wp14:editId="01EBF2B8">
                      <wp:simplePos x="0" y="0"/>
                      <wp:positionH relativeFrom="column">
                        <wp:posOffset>57785</wp:posOffset>
                      </wp:positionH>
                      <wp:positionV relativeFrom="paragraph">
                        <wp:posOffset>-1905</wp:posOffset>
                      </wp:positionV>
                      <wp:extent cx="107950" cy="717550"/>
                      <wp:effectExtent l="19050" t="38100" r="44450" b="6350"/>
                      <wp:wrapNone/>
                      <wp:docPr id="60" name="Straight Arrow Connector 6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107950" cy="7175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38864D4">
                    <v:shape id="Straight Arrow Connector 60" style="position:absolute;margin-left:4.55pt;margin-top:-.15pt;width:8.5pt;height:56.5pt;flip:y;z-index:25252403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titV+AEAAE0EAAAOAAAAZHJzL2Uyb0RvYy54bWysVF2P0zAQfEfiP1h+p0kr9XpUTU+ox/GC&#10;oOKAd59jN5Zsr7U2TfvvWTtpenxICMSLZcc7MzuTTTZ3J2fZUWE04Bs+n9WcKS+hNf7Q8C+fH17d&#10;chaT8K2w4FXDzyryu+3LF5s+rNUCOrCtQkYkPq770PAupbCuqig75UScQVCeLjWgE4mOeKhaFD2x&#10;O1st6vqm6gHbgCBVjPT0frjk28KvtZLpo9ZRJWYbTr2lsmJZn/JabTdifUAROiPHNsQ/dOGE8SQ6&#10;Ud2LJNg3NL9QOSMRIug0k+Aq0NpIVTyQm3n9k5vHTgRVvFA4MUwxxf9HKz8c98hM2/AbiscLR+/o&#10;MaEwhy6xN4jQsx14TzkCMiqhvPoQ1wTb+T2Opxj2mM2fNDqmrQlfaRRKHGSQnUra5yltdUpM0sN5&#10;vXq9JFFJV6v5akl74qsGmkwXMKZ3ChzLm4bHsa2pn0FCHN/HNAAvgAy2nvUNX9wuV8vSSQRr2gdj&#10;bb4s46V2FtlR0GCk03yU/qEqCWPf+palc6BUEhrhD1aNldZTrzmKwXzZpbNVg/YnpSnUbHIQz+N8&#10;1RNSKp8umtZTdYZp6m4C1n8GjvUZqsqo/w14QhRl8GkCO+MBf6d+jUkP9ZcEBt85gidoz2UsSjQ0&#10;s+WFjt9X/iienwv8+hfYfgcAAP//AwBQSwMEFAAGAAgAAAAhAAK3n3HbAAAABgEAAA8AAABkcnMv&#10;ZG93bnJldi54bWxMjkFLw0AQhe+C/2EZwVu7SSq1xmyKFryIKNYKPU6zYxLMzobstkn/veNJj4/3&#10;8d5XrCfXqRMNofVsIJ0noIgrb1uuDew+nmYrUCEiW+w8k4EzBViXlxcF5taP/E6nbayVjHDI0UAT&#10;Y59rHaqGHIa574ml+/KDwyhxqLUdcJRx1+ksSZbaYcvy0GBPm4aq7+3RGVjt8PPldfHsz+7tcdwn&#10;m/5G73tjrq+mh3tQkab4B8OvvqhDKU4Hf2QbVGfgLhXQwGwBStpsKfEgVJrdgi4L/V+//AEAAP//&#10;AwBQSwECLQAUAAYACAAAACEAtoM4kv4AAADhAQAAEwAAAAAAAAAAAAAAAAAAAAAAW0NvbnRlbnRf&#10;VHlwZXNdLnhtbFBLAQItABQABgAIAAAAIQA4/SH/1gAAAJQBAAALAAAAAAAAAAAAAAAAAC8BAABf&#10;cmVscy8ucmVsc1BLAQItABQABgAIAAAAIQCAtitV+AEAAE0EAAAOAAAAAAAAAAAAAAAAAC4CAABk&#10;cnMvZTJvRG9jLnhtbFBLAQItABQABgAIAAAAIQACt59x2wAAAAYBAAAPAAAAAAAAAAAAAAAAAFIE&#10;AABkcnMvZG93bnJldi54bWxQSwUGAAAAAAQABADzAAAAWgUAAAAA&#10;" w14:anchorId="31600A0F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14" w:type="dxa"/>
          </w:tcPr>
          <w:p w14:paraId="7FBADD5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3ECA377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6EBE703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1AE42A0E" w14:textId="77777777" w:rsidR="00E37E2D" w:rsidRPr="007B0E39" w:rsidRDefault="00ED5CAC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18911" behindDoc="0" locked="0" layoutInCell="1" allowOverlap="1" wp14:anchorId="53CB1EC9" wp14:editId="3268E9BA">
                      <wp:simplePos x="0" y="0"/>
                      <wp:positionH relativeFrom="column">
                        <wp:posOffset>-114935</wp:posOffset>
                      </wp:positionH>
                      <wp:positionV relativeFrom="paragraph">
                        <wp:posOffset>174625</wp:posOffset>
                      </wp:positionV>
                      <wp:extent cx="95250" cy="114300"/>
                      <wp:effectExtent l="0" t="0" r="19050" b="19050"/>
                      <wp:wrapNone/>
                      <wp:docPr id="52" name="Oval 5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48072B5">
                    <v:oval id="Oval 52" style="position:absolute;margin-left:-9.05pt;margin-top:13.75pt;width:7.5pt;height:9pt;z-index:25251891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132BD5DD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cA7hhgIAAGo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ouZpRY&#10;ZvCN7ndME2SxNp0LS1R5cBs/cAHJlOheepP+mALZ53oepnqKfSQcL88XswUWnaOkquYfy1zu4mjr&#10;fIhfBRiSiJoKrZULKWG2ZLvbENElao9a6TqAVs2N0jozqUnElfYEA65p3FcpZLQ40SpSBn3MmYoH&#10;LZKttt+FxLwxyll2mDvuCMY4FzZWvahljeh9LEr8Ri+j++wzAyZkidFN2APAqNmDjNh9sIN+MhW5&#10;YSfj8m+B9caTRfYMNk7GRlnwbwFozGrw3Otj+CelSeQzNAfsCg/9uATHbxS+0C0LccM8zgc+Ks58&#10;vMdDauhqCgNFSQv+11v3SR/bFqWUdDhvNQ0/t8wLSvQ3iw19Xs3naUAzM198niHjTyXPpxK7NVeA&#10;b17hdnE8k0k/6pGUHswTroZ18ooiZjn6rimPfmSuYr8HcLlwsV5nNRxKx+KtfXA8gaeqpvZ73D8x&#10;74Y2jdjedzDO5qtW7XWTpYX1NoJUuY+PdR3qjQOdG2dYPmljnPJZ67giV78BAAD//wMAUEsDBBQA&#10;BgAIAAAAIQAeV7oF3wAAAAgBAAAPAAAAZHJzL2Rvd25yZXYueG1sTI9dS8QwEEXfBf9DGMG3btpq&#10;d5fadBFxFWERrQu+ZpvYlm0mJUk//PeOT/p4mcO9Z4rdYno2aec7iwKSVQxMY21Vh42A48c+2gLz&#10;QaKSvUUt4Ft72JWXF4XMlZ3xXU9VaBiVoM+lgDaEIefc16020q/soJFuX9YZGSi6hisnZyo3PU/j&#10;eM2N7JAWWjnoh1bX52o0Ag5z+rg+P++fXPXZTC/mOL7h5lWI66vl/g5Y0Ev4g+FXn9ShJKeTHVF5&#10;1guIkm1CqIB0kwEjILqhfBJwm2XAy4L/f6D8AQAA//8DAFBLAQItABQABgAIAAAAIQC2gziS/gAA&#10;AOEBAAATAAAAAAAAAAAAAAAAAAAAAABbQ29udGVudF9UeXBlc10ueG1sUEsBAi0AFAAGAAgAAAAh&#10;ADj9If/WAAAAlAEAAAsAAAAAAAAAAAAAAAAALwEAAF9yZWxzLy5yZWxzUEsBAi0AFAAGAAgAAAAh&#10;AA1wDuGGAgAAagUAAA4AAAAAAAAAAAAAAAAALgIAAGRycy9lMm9Eb2MueG1sUEsBAi0AFAAGAAgA&#10;AAAhAB5XugXfAAAACAEAAA8AAAAAAAAAAAAAAAAA4AQAAGRycy9kb3ducmV2LnhtbFBLBQYAAAAA&#10;BAAEAPMAAADsBQAAAAA=&#10;"/>
                  </w:pict>
                </mc:Fallback>
              </mc:AlternateContent>
            </w:r>
          </w:p>
        </w:tc>
        <w:tc>
          <w:tcPr>
            <w:tcW w:w="387" w:type="dxa"/>
          </w:tcPr>
          <w:p w14:paraId="3E2E0B91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077E812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1B2DC050" w14:textId="77777777" w:rsidR="00E37E2D" w:rsidRPr="007B0E39" w:rsidRDefault="00D15374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42815" behindDoc="0" locked="0" layoutInCell="1" allowOverlap="1" wp14:anchorId="7DDB53D7" wp14:editId="622C660D">
                      <wp:simplePos x="0" y="0"/>
                      <wp:positionH relativeFrom="column">
                        <wp:posOffset>6350</wp:posOffset>
                      </wp:positionH>
                      <wp:positionV relativeFrom="paragraph">
                        <wp:posOffset>-57785</wp:posOffset>
                      </wp:positionV>
                      <wp:extent cx="95250" cy="114300"/>
                      <wp:effectExtent l="0" t="0" r="19050" b="19050"/>
                      <wp:wrapNone/>
                      <wp:docPr id="36" name="Oval 3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87095C9">
                    <v:oval id="Oval 36" style="position:absolute;margin-left:.5pt;margin-top:-4.55pt;width:7.5pt;height:9pt;z-index:25264281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35D6EE4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ijpdhgIAAGoFAAAOAAAAZHJzL2Uyb0RvYy54bWysVEtv2zAMvg/YfxB0X22nSbcGdYqgRYcB&#10;RVusHXpWZakWIImapMTJfv0o+ZFgLXYY5oNMiuTHh0heXO6MJlvhgwJb0+qkpERYDo2yrzX98XTz&#10;6QslITLbMA1W1HQvAr1cffxw0bmlmEELuhGeIIgNy87VtI3RLYsi8FYYFk7ACYtCCd6wiKx/LRrP&#10;OkQ3upiV5VnRgW+cBy5CwNvrXkhXGV9KweO9lEFEomuKscV8+ny+pLNYXbDlq2euVXwIg/1DFIYp&#10;i04nqGsWGdl49QbKKO4hgIwnHEwBUioucg6YTVX+kc1jy5zIuWBxgpvKFP4fLL/bPniimpqenlFi&#10;mcE3ut8yTZDF2nQuLFHl0T34gQtIpkR30pv0xxTILtdzP9VT7CLheHm+mC2w6BwlVTU/LXO5i4Ot&#10;8yF+FWBIImoqtFYupITZkm1vQ0SXqD1qpesAWjU3SuvMpCYRV9oTDLimcVelkNHiSKtIGfQxZyru&#10;tUi22n4XEvPGKGfZYe64AxjjXNhY9aKWNaL3sSjxG72M7rPPDJiQJUY3YQ8Ao2YPMmL3wQ76yVTk&#10;hp2My78F1htPFtkz2DgZG2XBvwegMavBc6+P4R+VJpEv0OyxKzz04xIcv1H4QrcsxAfmcT7wUXHm&#10;4z0eUkNXUxgoSlrwv967T/rYtiilpMN5q2n4uWFeUKK/WWzo82o+TwOamfni8wwZfyx5OZbYjbkC&#10;fPMKt4vjmUz6UY+k9GCecTWsk1cUMcvRd0159CNzFfs9gMuFi/U6q+FQOhZv7aPjCTxVNbXf0+6Z&#10;eTe0acT2voNxNt+0aq+bLC2sNxGkyn18qOtQbxzo3DjD8kkb45jPWocVufoNAAD//wMAUEsDBBQA&#10;BgAIAAAAIQBcWjqb2wAAAAUBAAAPAAAAZHJzL2Rvd25yZXYueG1sTI9NS8NAEIbvgv9hGcFbu2kP&#10;sY3ZFBGrCCI1Frxus2MSmp0Nu5sP/73Tkx4f3uF9n8l3s+3EiD60jhSslgkIpMqZlmoFx8/9YgMi&#10;RE1Gd45QwQ8G2BXXV7nOjJvoA8cy1oJLKGRaQRNjn0kZqgatDkvXI3H27bzVkdHX0ng9cbnt5DpJ&#10;Uml1S7zQ6B4fG6zO5WAVvE3rp/T8sn/25Vc9vtrjcKC7d6Vub+aHexAR5/h3DBd9VoeCnU5uIBNE&#10;x8yfRAWL7QrEJU6ZTwo2W5BFLv/bF78AAAD//wMAUEsBAi0AFAAGAAgAAAAhALaDOJL+AAAA4QEA&#10;ABMAAAAAAAAAAAAAAAAAAAAAAFtDb250ZW50X1R5cGVzXS54bWxQSwECLQAUAAYACAAAACEAOP0h&#10;/9YAAACUAQAACwAAAAAAAAAAAAAAAAAvAQAAX3JlbHMvLnJlbHNQSwECLQAUAAYACAAAACEAFYo6&#10;XYYCAABqBQAADgAAAAAAAAAAAAAAAAAuAgAAZHJzL2Uyb0RvYy54bWxQSwECLQAUAAYACAAAACEA&#10;XFo6m9sAAAAFAQAADwAAAAAAAAAAAAAAAADgBAAAZHJzL2Rvd25yZXYueG1sUEsFBgAAAAAEAAQA&#10;8wAAAOgFAAAAAA==&#10;"/>
                  </w:pict>
                </mc:Fallback>
              </mc:AlternateContent>
            </w:r>
          </w:p>
        </w:tc>
        <w:tc>
          <w:tcPr>
            <w:tcW w:w="387" w:type="dxa"/>
          </w:tcPr>
          <w:p w14:paraId="45377C4D" w14:textId="77777777" w:rsidR="00E37E2D" w:rsidRPr="007B0E39" w:rsidRDefault="00D15374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F</w:t>
            </w:r>
          </w:p>
        </w:tc>
        <w:tc>
          <w:tcPr>
            <w:tcW w:w="394" w:type="dxa"/>
          </w:tcPr>
          <w:p w14:paraId="7CA87B7F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6696BC0F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6D4AE20D" w14:textId="77777777" w:rsidTr="00E37E2D">
        <w:trPr>
          <w:trHeight w:hRule="exact" w:val="376"/>
        </w:trPr>
        <w:tc>
          <w:tcPr>
            <w:tcW w:w="387" w:type="dxa"/>
          </w:tcPr>
          <w:p w14:paraId="47C88A0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736458D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6BB19E6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1815BA6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E</w:t>
            </w:r>
          </w:p>
        </w:tc>
        <w:tc>
          <w:tcPr>
            <w:tcW w:w="394" w:type="dxa"/>
          </w:tcPr>
          <w:p w14:paraId="149C6F5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5068FEE1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6706CB23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0AABEFE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011F6A3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w:t xml:space="preserve"> </w:t>
            </w:r>
          </w:p>
        </w:tc>
        <w:tc>
          <w:tcPr>
            <w:tcW w:w="394" w:type="dxa"/>
          </w:tcPr>
          <w:p w14:paraId="2D3B0FD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4DDB334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07DCBA4A" w14:textId="77777777" w:rsidTr="00E37E2D">
        <w:trPr>
          <w:trHeight w:hRule="exact" w:val="376"/>
        </w:trPr>
        <w:tc>
          <w:tcPr>
            <w:tcW w:w="387" w:type="dxa"/>
          </w:tcPr>
          <w:p w14:paraId="6CCEF82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5B1375BE" w14:textId="77777777" w:rsidR="00E37E2D" w:rsidRPr="007B0E39" w:rsidRDefault="00E47C26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5C53DFCE">
                <v:shape id="_x0000_i1092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092" DrawAspect="Content" ObjectID="_1688999180" r:id="rId423"/>
              </w:object>
            </w:r>
          </w:p>
        </w:tc>
        <w:tc>
          <w:tcPr>
            <w:tcW w:w="387" w:type="dxa"/>
          </w:tcPr>
          <w:p w14:paraId="1498D81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46A58FB7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5887384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5686924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03A64DC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1E03075E" w14:textId="77777777" w:rsidR="00E37E2D" w:rsidRPr="007B0E39" w:rsidRDefault="00ED5CAC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17887" behindDoc="0" locked="0" layoutInCell="1" allowOverlap="1" wp14:anchorId="18BDCEEF" wp14:editId="44B86C48">
                      <wp:simplePos x="0" y="0"/>
                      <wp:positionH relativeFrom="column">
                        <wp:posOffset>-112395</wp:posOffset>
                      </wp:positionH>
                      <wp:positionV relativeFrom="paragraph">
                        <wp:posOffset>163830</wp:posOffset>
                      </wp:positionV>
                      <wp:extent cx="95250" cy="114300"/>
                      <wp:effectExtent l="0" t="0" r="19050" b="19050"/>
                      <wp:wrapNone/>
                      <wp:docPr id="53" name="Oval 5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EEC3C98">
                    <v:oval id="Oval 53" style="position:absolute;margin-left:-8.85pt;margin-top:12.9pt;width:7.5pt;height:9pt;z-index:25251788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07A34AC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d4JSQhgIAAGoFAAAOAAAAZHJzL2Uyb0RvYy54bWysVEtv2zAMvg/YfxB0X22nybYGdYqgRYcB&#10;RVu0HXpWZakWIImapMTJfv0o+ZFgLXYY5oNMiuTHh0ieX+yMJlvhgwJb0+qkpERYDo2yrzX98XT9&#10;6SslITLbMA1W1HQvAr1Yffxw3rmlmEELuhGeIIgNy87VtI3RLYsi8FYYFk7ACYtCCd6wiKx/LRrP&#10;OkQ3upiV5eeiA984D1yEgLdXvZCuMr6Ugsc7KYOIRNcUY4v59Pl8SWexOmfLV89cq/gQBvuHKAxT&#10;Fp1OUFcsMrLx6g2UUdxDABlPOJgCpFRc5Bwwm6r8I5vHljmRc8HiBDeVKfw/WH67vfdENTVdnFJi&#10;mcE3utsyTZDF2nQuLFHl0d37gQtIpkR30pv0xxTILtdzP9VT7CLheHm2mC2w6BwlVTU/LXO5i4Ot&#10;8yF+E2BIImoqtFYupITZkm1vQkSXqD1qpesAWjXXSuvMpCYRl9oTDLimcVelkNHiSKtIGfQxZyru&#10;tUi22j4IiXljlLPsMHfcAYxxLmyselHLGtH7WJT4jV5G99lnBkzIEqObsAeAUbMHGbH7YAf9ZCpy&#10;w07G5d8C640ni+wZbJyMjbLg3wPQmNXgudfH8I9Kk8gXaPbYFR76cQmOXyt8oRsW4j3zOB/4qDjz&#10;8Q4PqaGrKQwUJS34X+/dJ31sW5RS0uG81TT83DAvKNHfLTb0WTWfpwHNzHzxZYaMP5a8HEvsxlwC&#10;vnmF28XxTCb9qEdSejDPuBrWySuKmOXou6Y8+pG5jP0ewOXCxXqd1XAoHYs39tHxBJ6qmtrvaffM&#10;vBvaNGJ738I4m29atddNlhbWmwhS5T4+1HWoNw50bpxh+aSNccxnrcOKXP0GAAD//wMAUEsDBBQA&#10;BgAIAAAAIQAO7H5i3gAAAAgBAAAPAAAAZHJzL2Rvd25yZXYueG1sTI9dS8QwEEXfBf9DGMG3brpV&#10;t0vtdBFxFUFE64Kv2Ta2ZZtJSdIP/73jkz5e5nDn3Hy3mF5M2vnOEsJ6FYPQVNm6owbh8LGPtiB8&#10;UFSr3pJG+NYedsX5Wa6y2s70rqcyNIJLyGcKoQ1hyKT0VauN8is7aOLbl3VGBY6ukbVTM5ebXiZx&#10;vJFGdcQfWjXo+1ZXp3I0CC9z8rA5Pe0fXfnZTM/mML5R+op4ebHc3YIIegl/MPzqszoU7HS0I9Ve&#10;9AjROk0ZRUhueAIDUcL5iHB9tQVZ5PL/gOIHAAD//wMAUEsBAi0AFAAGAAgAAAAhALaDOJL+AAAA&#10;4QEAABMAAAAAAAAAAAAAAAAAAAAAAFtDb250ZW50X1R5cGVzXS54bWxQSwECLQAUAAYACAAAACEA&#10;OP0h/9YAAACUAQAACwAAAAAAAAAAAAAAAAAvAQAAX3JlbHMvLnJlbHNQSwECLQAUAAYACAAAACEA&#10;XeCUkIYCAABqBQAADgAAAAAAAAAAAAAAAAAuAgAAZHJzL2Uyb0RvYy54bWxQSwECLQAUAAYACAAA&#10;ACEADux+Yt4AAAAIAQAADwAAAAAAAAAAAAAAAADgBAAAZHJzL2Rvd25yZXYueG1sUEsFBgAAAAAE&#10;AAQA8wAAAOsFAAAAAA==&#10;"/>
                  </w:pict>
                </mc:Fallback>
              </mc:AlternateContent>
            </w:r>
          </w:p>
        </w:tc>
        <w:tc>
          <w:tcPr>
            <w:tcW w:w="387" w:type="dxa"/>
          </w:tcPr>
          <w:p w14:paraId="753E517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72C8953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1411BF18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619AC296" w14:textId="77777777" w:rsidTr="00E37E2D">
        <w:trPr>
          <w:trHeight w:hRule="exact" w:val="376"/>
        </w:trPr>
        <w:tc>
          <w:tcPr>
            <w:tcW w:w="387" w:type="dxa"/>
          </w:tcPr>
          <w:p w14:paraId="39E34FB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60753CF3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0CB01597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5A38F721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566D8C7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  <w:p w14:paraId="43B1DAF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192AF321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1FBDFCF3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569DC673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387" w:type="dxa"/>
          </w:tcPr>
          <w:p w14:paraId="7DD3114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2549BE89" w14:textId="77777777" w:rsidR="00E37E2D" w:rsidRPr="001D3C7B" w:rsidRDefault="00D15374" w:rsidP="00E37E2D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  <w:r w:rsidRPr="001D3C7B">
              <w:rPr>
                <w:rFonts w:ascii="Times New Roman" w:hAnsi="Times New Roman" w:cs="Times New Roman"/>
                <w:i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20959" behindDoc="0" locked="0" layoutInCell="1" allowOverlap="1" wp14:anchorId="721EEE9B" wp14:editId="27B49218">
                      <wp:simplePos x="0" y="0"/>
                      <wp:positionH relativeFrom="column">
                        <wp:posOffset>-1430655</wp:posOffset>
                      </wp:positionH>
                      <wp:positionV relativeFrom="paragraph">
                        <wp:posOffset>-260985</wp:posOffset>
                      </wp:positionV>
                      <wp:extent cx="1625600" cy="1549400"/>
                      <wp:effectExtent l="38100" t="38100" r="50800" b="50800"/>
                      <wp:wrapNone/>
                      <wp:docPr id="57" name="Straight Arrow Connector 5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rot="10800000" flipV="1">
                                <a:off x="0" y="0"/>
                                <a:ext cx="1625600" cy="15494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E546081">
                    <v:shape id="Straight Arrow Connector 57" style="position:absolute;margin-left:-112.65pt;margin-top:-20.55pt;width:128pt;height:122pt;rotation:180;flip:y;z-index:25252095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f+bjCwIAAHoEAAAOAAAAZHJzL2Uyb0RvYy54bWysVE2P0zAQvSPxHyzfaZJq2y1R0xXqslwQ&#10;VCxw9zp2YslfGpum/feMnTTlYyUEogcr9sybee953O3dyWhyFBCUsw2tFiUlwnLXKts19Mvnh1cb&#10;SkJktmXaWdHQswj0bvfyxXbwtVi63ulWAMEiNtSDb2gfo6+LIvBeGBYWzguLQenAsIhb6IoW2IDV&#10;jS6WZbkuBgetB8dFCHh6PwbpLteXUvD4UcogItENRW4xr5DXp7QWuy2rO2C+V3yiwf6BhWHKYtO5&#10;1D2LjHwD9Vspozi44GRccGcKJ6XiImtANVX5i5rHnnmRtaA5wc82hf9Xln84HoCotqGrW0osM3hH&#10;jxGY6vpI3gC4geydteijA4Ip6NfgQ42wvT3AtAv+AEn8SYIh4NDkqtyU6UeJ1Mp/xYPsDuolp2z+&#10;eTZfnCLheFitl6t1QnCMVaub1ze4wQbFWDfV9xDiO+EMSR8NDRPPmeDYhB3fhzgCL4AE1pYMDV1u&#10;VrerzCU4rdoHpXUK5nkTew3kyHBS4qmaWv+U1QvWvrUtiWePNkVQzHZapExWR6b08zEUoC3qSL6N&#10;TuWveNZi5PVJSLyBZMFILM3+lQvjXNh44aMtZieYROYzsPwzcMpPUJHfxd+AZ0Tu7GycwUZZB891&#10;v1oox/yLA6PuZMGTa895hrI1OOD5sqfHmF7Qj/sMv/5l7L4DAAD//wMAUEsDBBQABgAIAAAAIQAw&#10;ZnsO3wAAAAsBAAAPAAAAZHJzL2Rvd25yZXYueG1sTI9NTsMwEEb3SNzBGiQ2qLXzA21DnKpQeoC2&#10;HMCNhyQiHofYbcPtGVawm9E8ffO+cj25XlxwDJ0nDclcgUCqve2o0fB+3M2WIEI0ZE3vCTV8Y4B1&#10;dXtTmsL6K+3xcoiN4BAKhdHQxjgUUoa6RWfC3A9IfPvwozOR17GRdjRXDne9TJV6ks50xB9aM+Br&#10;i/Xn4ew0bHcP+xdrs22n8mNAu8rfvjZe6/u7afMMIuIU/2D41Wd1qNjp5M9kg+g1zNL0MWOWpzxJ&#10;QDCSqQWIk4ZUpSuQVSn/d6h+AAAA//8DAFBLAQItABQABgAIAAAAIQC2gziS/gAAAOEBAAATAAAA&#10;AAAAAAAAAAAAAAAAAABbQ29udGVudF9UeXBlc10ueG1sUEsBAi0AFAAGAAgAAAAhADj9If/WAAAA&#10;lAEAAAsAAAAAAAAAAAAAAAAALwEAAF9yZWxzLy5yZWxzUEsBAi0AFAAGAAgAAAAhAKJ/5uMLAgAA&#10;egQAAA4AAAAAAAAAAAAAAAAALgIAAGRycy9lMm9Eb2MueG1sUEsBAi0AFAAGAAgAAAAhADBmew7f&#10;AAAACwEAAA8AAAAAAAAAAAAAAAAAZQQAAGRycy9kb3ducmV2LnhtbFBLBQYAAAAABAAEAPMAAABx&#10;BQAAAAA=&#10;" w14:anchorId="1352DB13">
                      <v:stroke startarrow="block" endarrow="block"/>
                    </v:shape>
                  </w:pict>
                </mc:Fallback>
              </mc:AlternateContent>
            </w:r>
            <w:r w:rsidR="001D3C7B" w:rsidRPr="001D3C7B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387" w:type="dxa"/>
          </w:tcPr>
          <w:p w14:paraId="191F5208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17A08C65" w14:textId="77777777" w:rsidTr="00E37E2D">
        <w:trPr>
          <w:trHeight w:hRule="exact" w:val="376"/>
        </w:trPr>
        <w:tc>
          <w:tcPr>
            <w:tcW w:w="387" w:type="dxa"/>
          </w:tcPr>
          <w:p w14:paraId="0927F1D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5C75E74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32355EC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44822B5F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19935" behindDoc="0" locked="0" layoutInCell="1" allowOverlap="1" wp14:anchorId="555557D8" wp14:editId="4617CAFE">
                      <wp:simplePos x="0" y="0"/>
                      <wp:positionH relativeFrom="column">
                        <wp:posOffset>121285</wp:posOffset>
                      </wp:positionH>
                      <wp:positionV relativeFrom="paragraph">
                        <wp:posOffset>-52705</wp:posOffset>
                      </wp:positionV>
                      <wp:extent cx="95250" cy="114300"/>
                      <wp:effectExtent l="0" t="0" r="19050" b="19050"/>
                      <wp:wrapNone/>
                      <wp:docPr id="54" name="Oval 5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A19036F">
                    <v:oval id="Oval 54" style="position:absolute;margin-left:9.55pt;margin-top:-4.15pt;width:7.5pt;height:9pt;z-index:25251993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2BB0C98A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FyAfhgIAAGo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ou5pRY&#10;ZvCN7ndME2SxNp0LS1R5cBs/cAHJlOheepP+mALZ53oepnqKfSQcL88XswUWnaOkquYfy1zu4mjr&#10;fIhfBRiSiJoKrZULKWG2ZLvbENElao9a6TqAVs2N0jozqUnElfYEA65p3FcpZLQ40SpSBn3MmYoH&#10;LZKttt+FxLwxyll2mDvuCMY4FzZWvahljeh9LEr8Ri+j++wzAyZkidFN2APAqNmDjNh9sIN+MhW5&#10;YSfj8m+B9caTRfYMNk7GRlnwbwFozGrw3Otj+CelSeQzNAfsCg/9uATHbxS+0C0LccM8zgc+Ks58&#10;vMdDauhqCgNFSQv+11v3SR/bFqWUdDhvNQ0/t8wLSvQ3iw19Xs3naUAzM198niHjTyXPpxK7NVeA&#10;b17hdnE8k0k/6pGUHswTroZ18ooiZjn6rimPfmSuYr8HcLlwsV5nNRxKx+KtfXA8gaeqpvZ73D8x&#10;74Y2jdjedzDO5qtW7XWTpYX1NoJUuY+PdR3qjQOdG2dYPmljnPJZ67giV78BAAD//wMAUEsDBBQA&#10;BgAIAAAAIQC+P06U3AAAAAYBAAAPAAAAZHJzL2Rvd25yZXYueG1sTI5LS8NAFIX3gv9huIK7dtJW&#10;+oiZFBGrCCIaC26nmWsSmrkTZiYP/73XlS4/zuGcL9tPthUD+tA4UrCYJyCQSmcaqhQcPw6zLYgQ&#10;NRndOkIF3xhgn19eZDo1bqR3HIpYCR6hkGoFdYxdKmUoa7Q6zF2HxNmX81ZHRl9J4/XI47aVyyRZ&#10;S6sb4odad3hfY3kueqvgZVw+rM9Ph0dffFbDsz32b7R5Ver6arq7BRFxin9l+NVndcjZ6eR6MkG0&#10;zLsFNxXMtisQnK9umE8KdhuQeSb/6+c/AAAA//8DAFBLAQItABQABgAIAAAAIQC2gziS/gAAAOEB&#10;AAATAAAAAAAAAAAAAAAAAAAAAABbQ29udGVudF9UeXBlc10ueG1sUEsBAi0AFAAGAAgAAAAhADj9&#10;If/WAAAAlAEAAAsAAAAAAAAAAAAAAAAALwEAAF9yZWxzLy5yZWxzUEsBAi0AFAAGAAgAAAAhAKwX&#10;IB+GAgAAagUAAA4AAAAAAAAAAAAAAAAALgIAAGRycy9lMm9Eb2MueG1sUEsBAi0AFAAGAAgAAAAh&#10;AL4/TpTcAAAABgEAAA8AAAAAAAAAAAAAAAAA4AQAAGRycy9kb3ducmV2LnhtbFBLBQYAAAAABAAE&#10;APMAAADpBQAAAAA=&#10;"/>
                  </w:pict>
                </mc:Fallback>
              </mc:AlternateContent>
            </w:r>
          </w:p>
        </w:tc>
        <w:tc>
          <w:tcPr>
            <w:tcW w:w="394" w:type="dxa"/>
          </w:tcPr>
          <w:p w14:paraId="50C6B9FF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O</w:t>
            </w:r>
          </w:p>
        </w:tc>
        <w:tc>
          <w:tcPr>
            <w:tcW w:w="387" w:type="dxa"/>
          </w:tcPr>
          <w:p w14:paraId="72DA475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3AF007C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2566830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68BC9BE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26B68F6B" w14:textId="77777777" w:rsidR="00E37E2D" w:rsidRPr="007B0E39" w:rsidRDefault="00D15374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16863" behindDoc="0" locked="0" layoutInCell="1" allowOverlap="1" wp14:anchorId="19D33DBB" wp14:editId="57F3DF09">
                      <wp:simplePos x="0" y="0"/>
                      <wp:positionH relativeFrom="column">
                        <wp:posOffset>-114300</wp:posOffset>
                      </wp:positionH>
                      <wp:positionV relativeFrom="paragraph">
                        <wp:posOffset>174625</wp:posOffset>
                      </wp:positionV>
                      <wp:extent cx="95250" cy="114300"/>
                      <wp:effectExtent l="0" t="0" r="19050" b="19050"/>
                      <wp:wrapNone/>
                      <wp:docPr id="20" name="Oval 2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898CE02">
                    <v:oval id="Oval 20" style="position:absolute;margin-left:-9pt;margin-top:13.75pt;width:7.5pt;height:9pt;z-index:25251686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400E38C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Jg7IhQIAAGoFAAAOAAAAZHJzL2Uyb0RvYy54bWysVEtv2zAMvg/YfxB0X21nybYGdYqgRYcB&#10;RRusHXpWZakWIImapMTJfv0o+ZFgLXYY5oNMiuTHh0heXO6NJjvhgwJb0+qspERYDo2yLzX98Xjz&#10;4QslITLbMA1W1PQgAr1cvX930bmlmEELuhGeIIgNy87VtI3RLYsi8FYYFs7ACYtCCd6wiKx/KRrP&#10;OkQ3upiV5aeiA984D1yEgLfXvZCuMr6Ugsd7KYOIRNcUY4v59Pl8TmexumDLF89cq/gQBvuHKAxT&#10;Fp1OUNcsMrL16hWUUdxDABnPOJgCpFRc5Bwwm6r8I5uHljmRc8HiBDeVKfw/WH6323iimprOsDyW&#10;GXyj+x3TBFmsTefCElUe3MYPXEAyJbqX3qQ/pkD2uZ6HqZ5iHwnHy/PFbIGoHCVVNf9YZsjiaOt8&#10;iF8FGJKImgqtlQspYbZku9sQ0SVqj1rpOoBWzY3SOjOpScSV9gQDrmncVylktDjRKlIGfcyZigct&#10;kq2234XEvDHKWXaYO+4IxjgXNla9qGWN6H0sSvxGL6P77DMDJmSJ0U3YA8Co2YOM2H2wg34yFblh&#10;J+Pyb4H1xpNF9gw2TsZGWfBvAWjMavDc62P4J6VJ5DM0B+wKD/24BMdvFL7QLQtxwzzOBz4qzny8&#10;x0Nq6GoKA0VJC/7XW/dJH9sWpZR0OG81DT+3zAtK9DeLDX1ezedpQDMzX3xO7ehPJc+nErs1V4Bv&#10;XuF2cTyTST/qkZQezBOuhnXyiiJmOfquKY9+ZK5ivwdwuXCxXmc1HErH4q19cDyBp6qm9nvcPzHv&#10;hjaN2N53MM7mq1btdZOlhfU2glS5j491HeqNA50bZ1g+aWOc8lnruCJXvwEAAP//AwBQSwMEFAAG&#10;AAgAAAAhAKS6JSzfAAAACAEAAA8AAABkcnMvZG93bnJldi54bWxMj09Lw0AUxO+C32F5grd002ja&#10;ErMpIlYRimha6HWbXZPQ7Nuwu/njt/d50uMww8xv8u1sOjZq51uLApaLGJjGyqoWawHHwy7aAPNB&#10;opKdRS3gW3vYFtdXucyUnfBTj2WoGZWgz6SAJoQ+49xXjTbSL2yvkbwv64wMJF3NlZMTlZuOJ3G8&#10;4ka2SAuN7PVTo6tLORgB+yl5Xl1edy+uPNXjmzkOH7h+F+L2Zn58ABb0HP7C8ItP6FAQ09kOqDzr&#10;BETLDX0JApJ1CowC0R3ps4D7NAVe5Pz/geIHAAD//wMAUEsBAi0AFAAGAAgAAAAhALaDOJL+AAAA&#10;4QEAABMAAAAAAAAAAAAAAAAAAAAAAFtDb250ZW50X1R5cGVzXS54bWxQSwECLQAUAAYACAAAACEA&#10;OP0h/9YAAACUAQAACwAAAAAAAAAAAAAAAAAvAQAAX3JlbHMvLnJlbHNQSwECLQAUAAYACAAAACEA&#10;0CYOyIUCAABqBQAADgAAAAAAAAAAAAAAAAAuAgAAZHJzL2Uyb0RvYy54bWxQSwECLQAUAAYACAAA&#10;ACEApLolLN8AAAAIAQAADwAAAAAAAAAAAAAAAADfBAAAZHJzL2Rvd25yZXYueG1sUEsFBgAAAAAE&#10;AAQA8wAAAOsFAAAAAA==&#10;"/>
                  </w:pict>
                </mc:Fallback>
              </mc:AlternateContent>
            </w:r>
          </w:p>
        </w:tc>
        <w:tc>
          <w:tcPr>
            <w:tcW w:w="387" w:type="dxa"/>
          </w:tcPr>
          <w:p w14:paraId="44A8B7D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7D06AF56" w14:textId="77777777" w:rsidTr="00E37E2D">
        <w:trPr>
          <w:trHeight w:hRule="exact" w:val="376"/>
        </w:trPr>
        <w:tc>
          <w:tcPr>
            <w:tcW w:w="387" w:type="dxa"/>
          </w:tcPr>
          <w:p w14:paraId="0536AC67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1D809741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6937560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0AED2ED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482A496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194E5B0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6E06928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0D310CD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2DC6FB1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459C3AF0" w14:textId="77777777" w:rsidR="00E37E2D" w:rsidRPr="007B0E39" w:rsidRDefault="00D15374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A</w:t>
            </w:r>
          </w:p>
        </w:tc>
        <w:tc>
          <w:tcPr>
            <w:tcW w:w="387" w:type="dxa"/>
          </w:tcPr>
          <w:p w14:paraId="158DD3E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07B0DC94" w14:textId="77777777" w:rsidTr="00E37E2D">
        <w:trPr>
          <w:trHeight w:hRule="exact" w:val="376"/>
        </w:trPr>
        <w:tc>
          <w:tcPr>
            <w:tcW w:w="387" w:type="dxa"/>
          </w:tcPr>
          <w:p w14:paraId="04816A7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73DDD9DA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20FB67C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</w:p>
        </w:tc>
        <w:tc>
          <w:tcPr>
            <w:tcW w:w="387" w:type="dxa"/>
          </w:tcPr>
          <w:p w14:paraId="67C7E56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7AB954A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B</w:t>
            </w:r>
          </w:p>
        </w:tc>
        <w:tc>
          <w:tcPr>
            <w:tcW w:w="387" w:type="dxa"/>
          </w:tcPr>
          <w:p w14:paraId="32F22EAA" w14:textId="77777777" w:rsidR="00E37E2D" w:rsidRPr="007B0E39" w:rsidRDefault="009D517F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21983" behindDoc="0" locked="0" layoutInCell="1" allowOverlap="1" wp14:anchorId="41C04DA3" wp14:editId="096F393D">
                      <wp:simplePos x="0" y="0"/>
                      <wp:positionH relativeFrom="column">
                        <wp:posOffset>-124460</wp:posOffset>
                      </wp:positionH>
                      <wp:positionV relativeFrom="paragraph">
                        <wp:posOffset>187325</wp:posOffset>
                      </wp:positionV>
                      <wp:extent cx="95250" cy="114300"/>
                      <wp:effectExtent l="0" t="0" r="19050" b="19050"/>
                      <wp:wrapNone/>
                      <wp:docPr id="56" name="Oval 5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EE8305A">
                    <v:oval id="Oval 56" style="position:absolute;margin-left:-9.8pt;margin-top:14.75pt;width:7.5pt;height:9pt;z-index:25252198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4887618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NxX8hgIAAGoFAAAOAAAAZHJzL2Uyb0RvYy54bWysVEtv2zAMvg/YfxB0X21nSbcGdYqgRYcB&#10;RVu0HXpWZakWIImapMTJfv0o+ZFgLXYY5oNMiuTHh0ieX+yMJlvhgwJb0+qkpERYDo2yrzX98XT9&#10;6SslITLbMA1W1HQvAr1Yffxw3rmlmEELuhGeIIgNy87VtI3RLYsi8FYYFk7ACYtCCd6wiKx/LRrP&#10;OkQ3upiV5WnRgW+cBy5CwNurXkhXGV9KweOdlEFEomuKscV8+ny+pLNYnbPlq2euVXwIg/1DFIYp&#10;i04nqCsWGdl49QbKKO4hgIwnHEwBUioucg6YTVX+kc1jy5zIuWBxgpvKFP4fLL/d3nuimpouTimx&#10;zOAb3W2ZJshibToXlqjy6O79wAUkU6I76U36Ywpkl+u5n+opdpFwvDxbzBZYdI6Sqpp/LnO5i4Ot&#10;8yF+E2BIImoqtFYupITZkm1vQkSXqD1qpesAWjXXSuvMpCYRl9oTDLimcVelkNHiSKtIGfQxZyru&#10;tUi22j4IiXljlLPsMHfcAYxxLmyselHLGtH7WJT4jV5G99lnBkzIEqObsAeAUbMHGbH7YAf9ZCpy&#10;w07G5d8C640ni+wZbJyMjbLg3wPQmNXgudfH8I9Kk8gXaPbYFR76cQmOXyt8oRsW4j3zOB/4qDjz&#10;8Q4PqaGrKQwUJS34X+/dJ31sW5RS0uG81TT83DAvKNHfLTb0WTWfpwHNzHzxZYaMP5a8HEvsxlwC&#10;vnmF28XxTCb9qEdSejDPuBrWySuKmOXou6Y8+pG5jP0ewOXCxXqd1XAoHYs39tHxBJ6qmtrvaffM&#10;vBvaNGJ738I4m29atddNlhbWmwhS5T4+1HWoNw50bpxh+aSNccxnrcOKXP0GAAD//wMAUEsDBBQA&#10;BgAIAAAAIQBXLOqE4AAAAAgBAAAPAAAAZHJzL2Rvd25yZXYueG1sTI9dS8MwFIbvBf9DOIJ3Xbqy&#10;da42HSJOEUS0G+w2a2Jb1pyUJP3w33u80suX8/C+z8l3s+nYqJ1vLQpYLmJgGiurWqwFHA/76A6Y&#10;DxKV7CxqAd/aw664vsplpuyEn3osQ82oBH0mBTQh9Bnnvmq0kX5he410+7LOyEDR1Vw5OVG56XgS&#10;xyk3skVaaGSvHxtdXcrBCHibkqf08rJ/duWpHl/NcfjAzbsQtzfzwz2woOfwB8OvPqlDQU5nO6Dy&#10;rBMQLbcpoQKS7RoYAdGK8lnAarMGXuT8/wPFDwAAAP//AwBQSwECLQAUAAYACAAAACEAtoM4kv4A&#10;AADhAQAAEwAAAAAAAAAAAAAAAAAAAAAAW0NvbnRlbnRfVHlwZXNdLnhtbFBLAQItABQABgAIAAAA&#10;IQA4/SH/1gAAAJQBAAALAAAAAAAAAAAAAAAAAC8BAABfcmVscy8ucmVsc1BLAQItABQABgAIAAAA&#10;IQAMNxX8hgIAAGoFAAAOAAAAAAAAAAAAAAAAAC4CAABkcnMvZTJvRG9jLnhtbFBLAQItABQABgAI&#10;AAAAIQBXLOqE4AAAAAgBAAAPAAAAAAAAAAAAAAAAAOAEAABkcnMvZG93bnJldi54bWxQSwUGAAAA&#10;AAQABADzAAAA7QUAAAAA&#10;"/>
                  </w:pict>
                </mc:Fallback>
              </mc:AlternateContent>
            </w:r>
          </w:p>
        </w:tc>
        <w:tc>
          <w:tcPr>
            <w:tcW w:w="414" w:type="dxa"/>
          </w:tcPr>
          <w:p w14:paraId="0FF5040E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45A94DD3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0B1B6F1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3681C496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2B5F724E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E37E2D" w:rsidRPr="007B0E39" w14:paraId="65C62CE1" w14:textId="77777777" w:rsidTr="00E37E2D">
        <w:trPr>
          <w:trHeight w:hRule="exact" w:val="376"/>
        </w:trPr>
        <w:tc>
          <w:tcPr>
            <w:tcW w:w="387" w:type="dxa"/>
          </w:tcPr>
          <w:p w14:paraId="270ABCC2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61F831A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0995789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4640C134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3D40BB23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7757FFF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06045153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6EB08A7B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05BD8CC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53CE0D40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22DF261F" w14:textId="77777777" w:rsidR="00E37E2D" w:rsidRPr="007B0E39" w:rsidRDefault="00E47C26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0AF39688">
                <v:shape id="_x0000_i1091" type="#_x0000_t75" alt="" style="width:10pt;height:14.4pt;mso-width-percent:0;mso-height-percent:0;mso-width-percent:0;mso-height-percent:0" o:ole="">
                  <v:imagedata r:id="rId402" o:title=""/>
                </v:shape>
                <o:OLEObject Type="Embed" ProgID="Equation.DSMT4" ShapeID="_x0000_i1091" DrawAspect="Content" ObjectID="_1688999181" r:id="rId424"/>
              </w:object>
            </w:r>
            <w:r w:rsidR="001D3C7B"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23007" behindDoc="0" locked="0" layoutInCell="1" allowOverlap="1" wp14:anchorId="3DE289D1" wp14:editId="36CDE96C">
                      <wp:simplePos x="0" y="0"/>
                      <wp:positionH relativeFrom="column">
                        <wp:posOffset>-557212</wp:posOffset>
                      </wp:positionH>
                      <wp:positionV relativeFrom="paragraph">
                        <wp:posOffset>-263209</wp:posOffset>
                      </wp:positionV>
                      <wp:extent cx="730250" cy="742315"/>
                      <wp:effectExtent l="13017" t="44133" r="44768" b="25717"/>
                      <wp:wrapNone/>
                      <wp:docPr id="58" name="Straight Arrow Connector 5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rot="5400000" flipH="1" flipV="1">
                                <a:off x="0" y="0"/>
                                <a:ext cx="730250" cy="742315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0A2FA28">
                    <v:shape id="Straight Arrow Connector 58" style="position:absolute;margin-left:-43.85pt;margin-top:-20.75pt;width:57.5pt;height:58.45pt;rotation:90;flip:x y;z-index:25252300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JlLiCgIAAGUEAAAOAAAAZHJzL2Uyb0RvYy54bWysVE1vEzEQvSPxHyzfyW7SLqmibCqUUjgg&#10;iFrg7nrtrCV/aWyyyb9nbG82tHABkYNlr+fNe/NmnPXt0WhyEBCUsy2dz2pKhOWuU3bf0m9f79/c&#10;UBIisx3TzoqWnkSgt5vXr9aDX4mF653uBBBMYsNq8C3tY/Srqgq8F4aFmfPC4qV0YFjEI+yrDtiA&#10;2Y2uFnX9thocdB4cFyHg17tySTc5v5SCxy9SBhGJbilqi3mFvD6ltdqs2WoPzPeKjzLYP6gwTFkk&#10;nVLdscjID1C/pTKKgwtOxhl3pnJSKi5yDVjNvH5RzWPPvMi1oDnBTzaF/5eWfz7sgKiupQ12yjKD&#10;PXqMwNS+j+QdgBvI1lmLPjogGIJ+DT6sELa1OxhPwe8gFX+UYAg4NLm5rtOPEqmV/4iDUXbf0y5F&#10;YuHkmLtwmrogjpFw/Li8qhcNQjleLa8XV/MmsVYlfQJ7CPGDcIakTUvDKHfSWSjY4VOIBXgGJLC2&#10;ZGjp4qZZNllJcFp190rrdJnHTmw1kAPDgYnH+Uj9LCoypd/bjsSTR7ciKGb3WoyR2qLWZFExJe/i&#10;SYvC/SAkmo1FFo0v+BjnwsYzp7YYnWAS1U3AuqhO7+Mi9DlwjE9QkZ/A34AnRGZ2Nk5go6yDP7Ff&#10;bJIl/uxAqTtZ8OS6Ux6XbA3Ocm7o+O7SY/n1nOGXf4fNTwAAAP//AwBQSwMEFAAGAAgAAAAhABd+&#10;qm7fAAAACQEAAA8AAABkcnMvZG93bnJldi54bWxMj8tOwzAQRfdI/IM1SOxau1FLoxCniqDdsYAA&#10;YuvEk4eI7WC7Tfh7hhXsZjRHd87ND4sZ2QV9GJyVsFkLYGgbpwfbSXh7Pa1SYCEqq9XoLEr4xgCH&#10;4voqV5l2s33BSxU7RiE2ZEpCH+OUcR6aHo0KazehpVvrvFGRVt9x7dVM4WbkiRB33KjB0odeTfjQ&#10;Y/NZnY2Eo2jr5/JY+4/2a0k2ZXV6nJ/epby9Wcp7YBGX+AfDrz6pQ0FOtTtbHdgoYZWme0Jp2Iod&#10;MCKSNAFWS9hvd8CLnP9vUPwAAAD//wMAUEsBAi0AFAAGAAgAAAAhALaDOJL+AAAA4QEAABMAAAAA&#10;AAAAAAAAAAAAAAAAAFtDb250ZW50X1R5cGVzXS54bWxQSwECLQAUAAYACAAAACEAOP0h/9YAAACU&#10;AQAACwAAAAAAAAAAAAAAAAAvAQAAX3JlbHMvLnJlbHNQSwECLQAUAAYACAAAACEAxyZS4goCAABl&#10;BAAADgAAAAAAAAAAAAAAAAAuAgAAZHJzL2Uyb0RvYy54bWxQSwECLQAUAAYACAAAACEAF36qbt8A&#10;AAAJAQAADwAAAAAAAAAAAAAAAABkBAAAZHJzL2Rvd25yZXYueG1sUEsFBgAAAAAEAAQA8wAAAHAF&#10;AAAAAA==&#10;" w14:anchorId="491006FC">
                      <v:stroke endarrow="block"/>
                    </v:shape>
                  </w:pict>
                </mc:Fallback>
              </mc:AlternateContent>
            </w:r>
          </w:p>
        </w:tc>
      </w:tr>
      <w:tr w:rsidR="00E37E2D" w:rsidRPr="007B0E39" w14:paraId="75DC9118" w14:textId="77777777" w:rsidTr="00E37E2D">
        <w:trPr>
          <w:trHeight w:hRule="exact" w:val="376"/>
        </w:trPr>
        <w:tc>
          <w:tcPr>
            <w:tcW w:w="387" w:type="dxa"/>
          </w:tcPr>
          <w:p w14:paraId="7EB4A7B9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4" w:type="dxa"/>
          </w:tcPr>
          <w:p w14:paraId="73936B4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798855FD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7E57D633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0AC1562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36128768" w14:textId="77777777" w:rsidR="00E37E2D" w:rsidRPr="007B0E39" w:rsidRDefault="009D517F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44863" behindDoc="0" locked="0" layoutInCell="1" allowOverlap="1" wp14:anchorId="1480AD8D" wp14:editId="278EC17B">
                      <wp:simplePos x="0" y="0"/>
                      <wp:positionH relativeFrom="column">
                        <wp:posOffset>115570</wp:posOffset>
                      </wp:positionH>
                      <wp:positionV relativeFrom="paragraph">
                        <wp:posOffset>-71755</wp:posOffset>
                      </wp:positionV>
                      <wp:extent cx="95250" cy="114300"/>
                      <wp:effectExtent l="0" t="0" r="19050" b="19050"/>
                      <wp:wrapNone/>
                      <wp:docPr id="182" name="Oval 18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C54B3A1">
                    <v:oval id="Oval 182" style="position:absolute;margin-left:9.1pt;margin-top:-5.65pt;width:7.5pt;height:9pt;z-index:25264486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9A2F75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mZP7hwIAAGwFAAAOAAAAZHJzL2Uyb0RvYy54bWysVEtv2zAMvg/YfxB0X21nydYGdYqgRYcB&#10;RVu0HXpWZakWIImapMTJfv0o+ZFgLXYY5oNMiuTHh0ieX+yMJlvhgwJb0+qkpERYDo2yrzX98XT9&#10;6ZSSEJltmAYraroXgV6sPn4479xSzKAF3QhPEMSGZedq2sbolkUReCsMCyfghEWhBG9YRNa/Fo1n&#10;HaIbXczK8kvRgW+cBy5CwNurXkhXGV9KweOdlEFEomuKscV8+ny+pLNYnbPlq2euVXwIg/1DFIYp&#10;i04nqCsWGdl49QbKKO4hgIwnHEwBUioucg6YTVX+kc1jy5zIuWBxgpvKFP4fLL/d3nuiGny70xkl&#10;lhl8pLst0yTxWJ3OhSUqPbp7P3AByZTqTnqT/pgE2eWK7qeKil0kHC/PFrMFlp2jpKrmn8tc8OJg&#10;63yI3wQYkoiaCq2VCylltmTbmxDRJWqPWuk6gFbNtdI6M6lNxKX2BCOuadxVKWS0ONIqUgZ9zJmK&#10;ey2SrbYPQmLmGOUsO8w9dwBjnAsbq17Uskb0PhYlfqOX0X32mQETssToJuwBYNTsQUbsPthBP5mK&#10;3LKTcfm3wHrjySJ7BhsnY6Ms+PcANGY1eO71Mfyj0iTyBZo99oWHfmCC49cKX+iGhXjPPE4IPipO&#10;fbzDQ2roagoDRUkL/td790kfGxellHQ4cTUNPzfMC0r0d4stfVbN52lEMzNffJ0h448lL8cSuzGX&#10;gG9e4X5xPJNJP+qRlB7MMy6HdfKKImY5+q4pj35kLmO/CXC9cLFeZzUcS8fijX10PIGnqqb2e9o9&#10;M++GNo3Y3rcwTuebVu11k6WF9SaCVLmPD3Ud6o0jnRtnWD9pZxzzWeuwJFe/AQAA//8DAFBLAwQU&#10;AAYACAAAACEAsHYaI90AAAAHAQAADwAAAGRycy9kb3ducmV2LnhtbEyOXUvDMBSG7wX/QziCd1v6&#10;Ad2oTccQpwgisw68zZqsLWtOSpJ++O89Xunl+56H9zzFbjE9m7TznUUB8ToCprG2qsNGwOnzsNoC&#10;80Gikr1FLeBbe9iVtzeFzJWd8UNPVWgYjaDPpYA2hCHn3NetNtKv7aCRbhfrjAwUXcOVkzONm54n&#10;UZRxIzukD60c9GOr62s1GgFvc/KUXV8Oz676aqZXcxqPuHkX4v5u2T8AC3oJfzD86pM6lOR0tiMq&#10;z3rK24RIAas4ToERkKZUnAVkG+Blwf/7lz8AAAD//wMAUEsBAi0AFAAGAAgAAAAhALaDOJL+AAAA&#10;4QEAABMAAAAAAAAAAAAAAAAAAAAAAFtDb250ZW50X1R5cGVzXS54bWxQSwECLQAUAAYACAAAACEA&#10;OP0h/9YAAACUAQAACwAAAAAAAAAAAAAAAAAvAQAAX3JlbHMvLnJlbHNQSwECLQAUAAYACAAAACEA&#10;SZmT+4cCAABsBQAADgAAAAAAAAAAAAAAAAAuAgAAZHJzL2Uyb0RvYy54bWxQSwECLQAUAAYACAAA&#10;ACEAsHYaI90AAAAHAQAADwAAAAAAAAAAAAAAAADhBAAAZHJzL2Rvd25yZXYueG1sUEsFBgAAAAAE&#10;AAQA8wAAAOsFAAAAAA==&#10;"/>
                  </w:pict>
                </mc:Fallback>
              </mc:AlternateContent>
            </w:r>
          </w:p>
        </w:tc>
        <w:tc>
          <w:tcPr>
            <w:tcW w:w="414" w:type="dxa"/>
          </w:tcPr>
          <w:p w14:paraId="7FE182EF" w14:textId="77777777" w:rsidR="00E37E2D" w:rsidRPr="007B0E39" w:rsidRDefault="009D517F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sz w:val="24"/>
                <w:szCs w:val="24"/>
              </w:rPr>
              <w:t>C</w:t>
            </w:r>
          </w:p>
        </w:tc>
        <w:tc>
          <w:tcPr>
            <w:tcW w:w="387" w:type="dxa"/>
          </w:tcPr>
          <w:p w14:paraId="0969091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1D8E20A8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94" w:type="dxa"/>
          </w:tcPr>
          <w:p w14:paraId="70877F15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87" w:type="dxa"/>
          </w:tcPr>
          <w:p w14:paraId="19232F5C" w14:textId="77777777" w:rsidR="00E37E2D" w:rsidRPr="007B0E39" w:rsidRDefault="00E37E2D" w:rsidP="00E37E2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29B73A29" w14:textId="77777777" w:rsidR="0077503B" w:rsidRPr="007B0E39" w:rsidRDefault="0077503B" w:rsidP="00855D6E">
      <w:pPr>
        <w:rPr>
          <w:rFonts w:ascii="Times New Roman" w:hAnsi="Times New Roman" w:cs="Times New Roman"/>
          <w:sz w:val="24"/>
          <w:szCs w:val="24"/>
        </w:rPr>
      </w:pPr>
    </w:p>
    <w:p w14:paraId="753EF4DB" w14:textId="77777777" w:rsidR="00160A48" w:rsidRPr="007B0E39" w:rsidRDefault="00160A48" w:rsidP="00536ED4">
      <w:pPr>
        <w:rPr>
          <w:rFonts w:ascii="Times New Roman" w:hAnsi="Times New Roman" w:cs="Times New Roman"/>
          <w:sz w:val="24"/>
          <w:szCs w:val="24"/>
        </w:rPr>
      </w:pPr>
    </w:p>
    <w:p w14:paraId="0B447E15" w14:textId="77777777" w:rsidR="00160A48" w:rsidRPr="007B0E39" w:rsidRDefault="00160A48" w:rsidP="00855D6E">
      <w:pPr>
        <w:rPr>
          <w:rFonts w:ascii="Times New Roman" w:hAnsi="Times New Roman" w:cs="Times New Roman"/>
          <w:sz w:val="24"/>
          <w:szCs w:val="24"/>
        </w:rPr>
      </w:pPr>
    </w:p>
    <w:p w14:paraId="5DA59D4E" w14:textId="77777777" w:rsidR="00160A48" w:rsidRPr="007B0E39" w:rsidRDefault="00160A48" w:rsidP="00855D6E">
      <w:pPr>
        <w:rPr>
          <w:rFonts w:ascii="Times New Roman" w:hAnsi="Times New Roman" w:cs="Times New Roman"/>
          <w:sz w:val="24"/>
          <w:szCs w:val="24"/>
        </w:rPr>
      </w:pPr>
    </w:p>
    <w:p w14:paraId="3590A396" w14:textId="77777777" w:rsidR="00160A48" w:rsidRPr="007B0E39" w:rsidRDefault="00160A48" w:rsidP="00855D6E">
      <w:pPr>
        <w:rPr>
          <w:rFonts w:ascii="Times New Roman" w:hAnsi="Times New Roman" w:cs="Times New Roman"/>
          <w:sz w:val="24"/>
          <w:szCs w:val="24"/>
        </w:rPr>
      </w:pPr>
    </w:p>
    <w:p w14:paraId="08E07AB3" w14:textId="77777777" w:rsidR="00160A48" w:rsidRPr="007B0E39" w:rsidRDefault="00160A48" w:rsidP="00855D6E">
      <w:pPr>
        <w:rPr>
          <w:rFonts w:ascii="Times New Roman" w:hAnsi="Times New Roman" w:cs="Times New Roman"/>
          <w:sz w:val="24"/>
          <w:szCs w:val="24"/>
        </w:rPr>
      </w:pPr>
    </w:p>
    <w:p w14:paraId="26CFEA43" w14:textId="77777777" w:rsidR="00160A48" w:rsidRPr="007B0E39" w:rsidRDefault="00160A48" w:rsidP="00855D6E">
      <w:pPr>
        <w:rPr>
          <w:rFonts w:ascii="Times New Roman" w:hAnsi="Times New Roman" w:cs="Times New Roman"/>
          <w:sz w:val="24"/>
          <w:szCs w:val="24"/>
        </w:rPr>
      </w:pPr>
    </w:p>
    <w:p w14:paraId="115ADFE3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664BCF3E" w14:textId="77777777" w:rsidR="00536ED4" w:rsidRPr="00CA1B13" w:rsidRDefault="00CA1B13" w:rsidP="00CA1B13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CA1B13">
        <w:rPr>
          <w:rFonts w:ascii="Times New Roman" w:hAnsi="Times New Roman" w:cs="Times New Roman"/>
          <w:sz w:val="24"/>
          <w:szCs w:val="24"/>
        </w:rPr>
        <w:t xml:space="preserve">Translate the figure along vector </w:t>
      </w:r>
      <w:r w:rsidR="00E47C26" w:rsidRPr="007B0E39">
        <w:rPr>
          <w:noProof/>
          <w:position w:val="-6"/>
        </w:rPr>
        <w:object w:dxaOrig="200" w:dyaOrig="279" w14:anchorId="2AA15B8F">
          <v:shape id="_x0000_i1090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090" DrawAspect="Content" ObjectID="_1688999182" r:id="rId425"/>
        </w:object>
      </w:r>
      <w:r w:rsidRPr="00CA1B13"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pPr w:leftFromText="180" w:rightFromText="180" w:vertAnchor="page" w:horzAnchor="page" w:tblpX="2827" w:tblpY="8028"/>
        <w:tblW w:w="0" w:type="auto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16"/>
        <w:gridCol w:w="403"/>
      </w:tblGrid>
      <w:tr w:rsidR="00CA1B13" w:rsidRPr="007B0E39" w14:paraId="21EA7AF0" w14:textId="77777777" w:rsidTr="00CA1B13">
        <w:trPr>
          <w:trHeight w:hRule="exact" w:val="403"/>
        </w:trPr>
        <w:tc>
          <w:tcPr>
            <w:tcW w:w="403" w:type="dxa"/>
          </w:tcPr>
          <w:p w14:paraId="055A7E2E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BA75976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E201141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F42E187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3D2B5A3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58EED88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73B408A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727C893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C466C18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4ADB380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6CC2D16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A1B13" w:rsidRPr="007B0E39" w14:paraId="6EE1AC71" w14:textId="77777777" w:rsidTr="00CA1B13">
        <w:trPr>
          <w:trHeight w:hRule="exact" w:val="403"/>
        </w:trPr>
        <w:tc>
          <w:tcPr>
            <w:tcW w:w="403" w:type="dxa"/>
          </w:tcPr>
          <w:p w14:paraId="3B7B09C7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32E0CB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CE6D338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E41CE68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983511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3387304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A12FE1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B692E6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02E31F6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73F6AE1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F422A3" w14:textId="77777777" w:rsidR="00CA1B13" w:rsidRPr="007B0E39" w:rsidRDefault="00CA1B13" w:rsidP="00CA1B1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A1B13" w:rsidRPr="007B0E39" w14:paraId="5885B1EC" w14:textId="77777777" w:rsidTr="00CA1B13">
        <w:trPr>
          <w:trHeight w:hRule="exact" w:val="403"/>
        </w:trPr>
        <w:tc>
          <w:tcPr>
            <w:tcW w:w="403" w:type="dxa"/>
          </w:tcPr>
          <w:p w14:paraId="62A15419" w14:textId="77777777" w:rsidR="00CA1B13" w:rsidRPr="005238BF" w:rsidRDefault="00CA1B13" w:rsidP="005238BF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2243665" w14:textId="77777777" w:rsidR="00CA1B13" w:rsidRPr="005238BF" w:rsidRDefault="00CA1B13" w:rsidP="005238BF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247AF70" w14:textId="77777777" w:rsidR="00CA1B13" w:rsidRPr="005238BF" w:rsidRDefault="00CA1B13" w:rsidP="005238BF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32220FF" w14:textId="77777777" w:rsidR="00CA1B13" w:rsidRPr="005238BF" w:rsidRDefault="00CA1B13" w:rsidP="005238BF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F58B127" w14:textId="77777777" w:rsidR="00CA1B13" w:rsidRPr="005238BF" w:rsidRDefault="00CA1B13" w:rsidP="005238BF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890E8D4" w14:textId="77777777" w:rsidR="00CA1B13" w:rsidRPr="005238BF" w:rsidRDefault="00CA1B13" w:rsidP="005238BF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40E7AD" w14:textId="77777777" w:rsidR="00CA1B13" w:rsidRPr="005238BF" w:rsidRDefault="00CA1B13" w:rsidP="005238BF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704CFCF" w14:textId="77777777" w:rsidR="00CA1B13" w:rsidRPr="005238BF" w:rsidRDefault="00CA1B13" w:rsidP="005238BF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EA50AB1" w14:textId="77777777" w:rsidR="00CA1B13" w:rsidRPr="005238BF" w:rsidRDefault="00CA1B13" w:rsidP="005238BF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1C9827FB" w14:textId="77777777" w:rsidR="00CA1B13" w:rsidRPr="005238BF" w:rsidRDefault="00CA1B13" w:rsidP="005238BF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4428F72" w14:textId="77777777" w:rsidR="00CA1B13" w:rsidRPr="005238BF" w:rsidRDefault="00CA1B13" w:rsidP="005238BF">
            <w:pPr>
              <w:ind w:left="18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A1B13" w:rsidRPr="007B0E39" w14:paraId="3D44A9D6" w14:textId="77777777" w:rsidTr="00CA1B13">
        <w:trPr>
          <w:trHeight w:hRule="exact" w:val="403"/>
        </w:trPr>
        <w:tc>
          <w:tcPr>
            <w:tcW w:w="403" w:type="dxa"/>
          </w:tcPr>
          <w:p w14:paraId="1C079CB4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B13636E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DA5C15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10B8BD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300746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7E36DC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C0B6C8A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D4FDA13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B6DF2FA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040F4621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902034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A1B13" w:rsidRPr="007B0E39" w14:paraId="1C67D90E" w14:textId="77777777" w:rsidTr="00CA1B13">
        <w:trPr>
          <w:trHeight w:hRule="exact" w:val="403"/>
        </w:trPr>
        <w:tc>
          <w:tcPr>
            <w:tcW w:w="403" w:type="dxa"/>
          </w:tcPr>
          <w:p w14:paraId="0E3457ED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91DE921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B855C25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62CEA62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4287D82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06397C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C285EF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C98F719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34C2251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ACD6C04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5B5D98D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A1B13" w:rsidRPr="007B0E39" w14:paraId="3E61E73B" w14:textId="77777777" w:rsidTr="00CA1B13">
        <w:trPr>
          <w:trHeight w:hRule="exact" w:val="403"/>
        </w:trPr>
        <w:tc>
          <w:tcPr>
            <w:tcW w:w="403" w:type="dxa"/>
          </w:tcPr>
          <w:p w14:paraId="56FEB7F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4E45C52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B6643F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B30900A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112B09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50D6C58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023D7D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3FDD63B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C10459E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674B6A01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32E9DA0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A1B13" w:rsidRPr="007B0E39" w14:paraId="0D141A52" w14:textId="77777777" w:rsidTr="00CA1B13">
        <w:trPr>
          <w:trHeight w:hRule="exact" w:val="403"/>
        </w:trPr>
        <w:tc>
          <w:tcPr>
            <w:tcW w:w="403" w:type="dxa"/>
          </w:tcPr>
          <w:p w14:paraId="4CF08FAF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C510D4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237033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C9456E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1D6B7DB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558218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0B1122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09D1E12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6974E6A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15A802FE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9877804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A1B13" w:rsidRPr="007B0E39" w14:paraId="11F9FD6D" w14:textId="77777777" w:rsidTr="00CA1B13">
        <w:trPr>
          <w:trHeight w:hRule="exact" w:val="403"/>
        </w:trPr>
        <w:tc>
          <w:tcPr>
            <w:tcW w:w="403" w:type="dxa"/>
          </w:tcPr>
          <w:p w14:paraId="574263F3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90148E8" w14:textId="77777777" w:rsidR="00CA1B13" w:rsidRPr="007B0E39" w:rsidRDefault="009D517F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27103" behindDoc="0" locked="0" layoutInCell="1" allowOverlap="1" wp14:anchorId="0B42488E" wp14:editId="08E62DA1">
                      <wp:simplePos x="0" y="0"/>
                      <wp:positionH relativeFrom="column">
                        <wp:posOffset>-70485</wp:posOffset>
                      </wp:positionH>
                      <wp:positionV relativeFrom="paragraph">
                        <wp:posOffset>-257810</wp:posOffset>
                      </wp:positionV>
                      <wp:extent cx="504825" cy="752475"/>
                      <wp:effectExtent l="0" t="0" r="28575" b="28575"/>
                      <wp:wrapNone/>
                      <wp:docPr id="161" name="Isosceles Triangle 16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04825" cy="752475"/>
                              </a:xfrm>
                              <a:prstGeom prst="triangle">
                                <a:avLst>
                                  <a:gd name="adj" fmla="val 51786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2C1F31E">
                    <v:shapetype id="_x0000_t5" coordsize="21600,21600" o:spt="5" adj="10800" path="m@0,l,21600r21600,xe" w14:anchorId="39B16303">
                      <v:stroke joinstyle="miter"/>
                      <v:formulas>
                        <v:f eqn="val #0"/>
                        <v:f eqn="prod #0 1 2"/>
                        <v:f eqn="sum @1 10800 0"/>
                      </v:formulas>
                      <v:path textboxrect="0,10800,10800,18000;5400,10800,16200,18000;10800,10800,21600,18000;0,7200,7200,21600;7200,7200,14400,21600;14400,7200,21600,21600" gradientshapeok="t" o:connecttype="custom" o:connectlocs="@0,0;@1,10800;0,21600;10800,21600;21600,21600;@2,10800"/>
                      <v:handles>
                        <v:h position="#0,topLeft" xrange="0,21600"/>
                      </v:handles>
                    </v:shapetype>
                    <v:shape id="Isosceles Triangle 161" style="position:absolute;margin-left:-5.55pt;margin-top:-20.3pt;width:39.75pt;height:59.25pt;z-index:25252710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5" adj="1118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4AsEkgIAAHUFAAAOAAAAZHJzL2Uyb0RvYy54bWysVFFv2yAQfp+0/4B4X+1EcdNFdaqoVadK&#10;VVu1nfpMMcSegGNA4mS/fgcmTrVWe5jmB8xxd9/dfdxxfrHTimyF8x2Ymk5OSkqE4dB0Zl3T78/X&#10;X84o8YGZhikwoqZ74enF8vOn894uxBRaUI1wBEGMX/S2pm0IdlEUnrdCM38CVhhUSnCaBRTdumgc&#10;6xFdq2JalqdFD66xDrjwHk+vBiVdJnwpBQ/3UnoRiKop5hbS6tL6Gtdiec4Wa8ds2/GcBvuHLDTr&#10;DAYdoa5YYGTjundQuuMOPMhwwkEXIGXHRaoBq5mUf1Tz1DIrUi1IjrcjTf7/wfK77YMjXYN3dzqh&#10;xDCNl3TjwXOhhCfPrmNmrQSJWuSqt36BLk/2wWXJ4zYWvpNOxz+WRHaJ3/3Ir9gFwvGwKmdn04oS&#10;jqp5NZ3Nq4hZHJ2t8+GbAE3ipqYhR0/Msu2tD4niJqfJmh+USK3wwrZMkWoyPzvNgNkYoQ+QGCcm&#10;P6SbdmGvRMRT5lFIpAATnKZIqfnEpXIEYWvKOBcmTAZVyxoxHFclfjnc6JGqSYARWXZKjdgZIDb2&#10;e+yBhmwfXUXq3dG5/Ftig/PokSKDCaOz7gy4jwAUVpUjD/YHkgZqIkuv0OyxQRwMk+Mtv+7wbm6Z&#10;Dw/MIfM4VDj+4R4XqaCvKeQdJS24Xx+dR3vsYNRS0uPo1dT/3DAnKFE3Bnv762Q2i7OahFk1n6Lg&#10;3mpe32rMRl8CXhN2L2aXttE+qMNWOtAv+EqsYlRUMcMxdk15cAfhMgxPAr4zXKxWyQzn07Jwa54s&#10;j+CR1dhLz7sX5uyhQbGz7+AwpmyR2m5g9GgbPQ2sNgFkF6LyyGsWcLZT4+R3KD4eb+VkdXwtl78B&#10;AAD//wMAUEsDBBQABgAIAAAAIQA1bRKM3gAAAAkBAAAPAAAAZHJzL2Rvd25yZXYueG1sTI/BTsMw&#10;DIbvSLxDZCRuW1qoulGaTgiNSSBxYHDh5jWmrdY4VZOt5e0xJ7jZ8qff319uZterM42h82wgXSag&#10;iGtvO24MfLw/LdagQkS22HsmA98UYFNdXpRYWD/xG533sVESwqFAA22MQ6F1qFtyGJZ+IJbblx8d&#10;RlnHRtsRJwl3vb5Jklw77Fg+tDjQY0v1cX9yBqbn7e2nPfqX7NXpnMIu7rYcjbm+mh/uQUWa4x8M&#10;v/qiDpU4HfyJbVC9gUWapoLKkCU5KCHydQbqYGC1ugNdlfp/g+oHAAD//wMAUEsBAi0AFAAGAAgA&#10;AAAhALaDOJL+AAAA4QEAABMAAAAAAAAAAAAAAAAAAAAAAFtDb250ZW50X1R5cGVzXS54bWxQSwEC&#10;LQAUAAYACAAAACEAOP0h/9YAAACUAQAACwAAAAAAAAAAAAAAAAAvAQAAX3JlbHMvLnJlbHNQSwEC&#10;LQAUAAYACAAAACEAmuALBJICAAB1BQAADgAAAAAAAAAAAAAAAAAuAgAAZHJzL2Uyb0RvYy54bWxQ&#10;SwECLQAUAAYACAAAACEANW0SjN4AAAAJAQAADwAAAAAAAAAAAAAAAADsBAAAZHJzL2Rvd25yZXYu&#10;eG1sUEsFBgAAAAAEAAQA8wAAAPcFAAAA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3156A7C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46F394F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F6787F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F797016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0CDCE91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27A4A98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8C92B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3E56D1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96F9CD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A1B13" w:rsidRPr="007B0E39" w14:paraId="2E7CF953" w14:textId="77777777" w:rsidTr="00CA1B13">
        <w:trPr>
          <w:trHeight w:hRule="exact" w:val="403"/>
        </w:trPr>
        <w:tc>
          <w:tcPr>
            <w:tcW w:w="403" w:type="dxa"/>
          </w:tcPr>
          <w:p w14:paraId="3E7BEACE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2EBC11F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5C8566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766A4E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2D8FA6C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90BAAAC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F9F4D1E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D5E606C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8A5F7FD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622755D6" w14:textId="77777777" w:rsidR="00CA1B13" w:rsidRPr="007B0E39" w:rsidRDefault="00C13AD0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26079" behindDoc="0" locked="0" layoutInCell="1" allowOverlap="1" wp14:anchorId="01713C41" wp14:editId="70213704">
                      <wp:simplePos x="0" y="0"/>
                      <wp:positionH relativeFrom="column">
                        <wp:posOffset>-327660</wp:posOffset>
                      </wp:positionH>
                      <wp:positionV relativeFrom="paragraph">
                        <wp:posOffset>-13335</wp:posOffset>
                      </wp:positionV>
                      <wp:extent cx="765175" cy="527050"/>
                      <wp:effectExtent l="19050" t="38100" r="53975" b="25400"/>
                      <wp:wrapNone/>
                      <wp:docPr id="156" name="Straight Arrow Connector 15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765175" cy="5270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1C02B04">
                    <v:shape id="Straight Arrow Connector 156" style="position:absolute;margin-left:-25.8pt;margin-top:-1.05pt;width:60.25pt;height:41.5pt;flip:y;z-index:25252607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h9We/gEAAE8EAAAOAAAAZHJzL2Uyb0RvYy54bWysVE2P0zAUvCPxHyzfadJKaVdV0xXqslwQ&#10;VCxw9zp2YslfejZN+u95dtKUAhdWe7Hi+M28mfFLdveD0eQkIChna7pclJQIy12jbFvT798e391R&#10;EiKzDdPOipqeRaD3+7dvdr3fipXrnG4EECSxYdv7mnYx+m1RBN4Jw8LCeWHxUDowLOIW2qIB1iO7&#10;0cWqLNdF76Dx4LgIAd8+jId0n/mlFDx+kTKISHRNUVvMK+T1Oa3Ffse2LTDfKT7JYC9QYZiy2HSm&#10;emCRkZ+g/qIyioMLTsYFd6ZwUiousgd0syz/cPPUMS+yFwwn+Dmm8Hq0/PPpCEQ1eHfVmhLLDF7S&#10;UwSm2i6S9wCuJwdnLQbpgKQaTKz3YYvAgz3CtAv+CMn+IMEQqZX/gYQ5ELRIhpz3ec5bDJFwfLlZ&#10;V8tNRQnHo2q1Kat8H8VIk+g8hPhROEPSQ03DpGsWNLZgp08hohAEXgAJrC3pa7q6q7BF2genVfOo&#10;tM6bNGDioIGcGI5GHJbJGDLcVEWm9AfbkHj2GEsExWyrxVSpLQJSFKP5/BTPWoy9vwqJsaLJUWMe&#10;6Gs/xrmw8dJTW6xOMInqZmA5qr4Veguc6hNU5GH/H/CMyJ2djTPYKOvgX92vMcmx/pLA6DtF8Oya&#10;cx6LHA1ObU51+sLSZ/H7PsOv/4H9LwAAAP//AwBQSwMEFAAGAAgAAAAhAE6alyzfAAAACAEAAA8A&#10;AABkcnMvZG93bnJldi54bWxMj8FOwzAMhu9IvENkJG5b0gFVV5pOMIkLQiDGkHbMGtNWNE7VZGv3&#10;9vNOcLPlX5+/v1hNrhNHHELrSUMyVyCQKm9bqjVsv15mGYgQDVnTeUINJwywKq+vCpNbP9InHjex&#10;FgyhkBsNTYx9LmWoGnQmzH2PxLcfPzgTeR1qaQczMtx1cqFUKp1piT80psd1g9Xv5uA0ZFvz/fZ+&#10;9+pP7uN53Kl1fy93vda3N9PTI4iIU/wLw0Wf1aFkp70/kA2i0zB7SFKO8rBIQHAgzZYg9gxXS5Bl&#10;If8XKM8AAAD//wMAUEsBAi0AFAAGAAgAAAAhALaDOJL+AAAA4QEAABMAAAAAAAAAAAAAAAAAAAAA&#10;AFtDb250ZW50X1R5cGVzXS54bWxQSwECLQAUAAYACAAAACEAOP0h/9YAAACUAQAACwAAAAAAAAAA&#10;AAAAAAAvAQAAX3JlbHMvLnJlbHNQSwECLQAUAAYACAAAACEATYfVnv4BAABPBAAADgAAAAAAAAAA&#10;AAAAAAAuAgAAZHJzL2Uyb0RvYy54bWxQSwECLQAUAAYACAAAACEATpqXLN8AAAAIAQAADwAAAAAA&#10;AAAAAAAAAABYBAAAZHJzL2Rvd25yZXYueG1sUEsFBgAAAAAEAAQA8wAAAGQFAAAAAA==&#10;" w14:anchorId="3AE8241D">
                      <v:stroke endarrow="block"/>
                    </v:shape>
                  </w:pict>
                </mc:Fallback>
              </mc:AlternateContent>
            </w:r>
            <w:r w:rsidR="00E47C26"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45489781">
                <v:shape id="_x0000_i1089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089" DrawAspect="Content" ObjectID="_1688999183" r:id="rId426"/>
              </w:object>
            </w:r>
          </w:p>
        </w:tc>
        <w:tc>
          <w:tcPr>
            <w:tcW w:w="403" w:type="dxa"/>
          </w:tcPr>
          <w:p w14:paraId="1A14E409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A1B13" w:rsidRPr="007B0E39" w14:paraId="27816440" w14:textId="77777777" w:rsidTr="00CA1B13">
        <w:trPr>
          <w:trHeight w:hRule="exact" w:val="403"/>
        </w:trPr>
        <w:tc>
          <w:tcPr>
            <w:tcW w:w="403" w:type="dxa"/>
          </w:tcPr>
          <w:p w14:paraId="0B75A6A5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B86B1FA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6699D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02894AA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FDC0325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715D8F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1F1CDA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2A2B23D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9C75E0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2B62D032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8D9D307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A1B13" w:rsidRPr="007B0E39" w14:paraId="33589F3E" w14:textId="77777777" w:rsidTr="00CA1B13">
        <w:trPr>
          <w:trHeight w:hRule="exact" w:val="403"/>
        </w:trPr>
        <w:tc>
          <w:tcPr>
            <w:tcW w:w="403" w:type="dxa"/>
          </w:tcPr>
          <w:p w14:paraId="29EFA146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90AD2D8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F478F32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74D4C20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B6E5518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2C36204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C942DA8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BA8900C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AB0CAD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9122D66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9649944" w14:textId="77777777" w:rsidR="00CA1B13" w:rsidRPr="007B0E39" w:rsidRDefault="00CA1B13" w:rsidP="00CA1B1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69E1E9AF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1ACEC873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09ECB082" w14:textId="77777777" w:rsidR="00536ED4" w:rsidRPr="007B0E39" w:rsidRDefault="00536ED4" w:rsidP="00855D6E">
      <w:pPr>
        <w:rPr>
          <w:rFonts w:ascii="Times New Roman" w:hAnsi="Times New Roman" w:cs="Times New Roman"/>
          <w:sz w:val="24"/>
          <w:szCs w:val="24"/>
        </w:rPr>
      </w:pPr>
    </w:p>
    <w:p w14:paraId="583C1EB3" w14:textId="77777777" w:rsidR="00536ED4" w:rsidRPr="007B0E39" w:rsidRDefault="00536ED4" w:rsidP="00855D6E">
      <w:pPr>
        <w:rPr>
          <w:rFonts w:ascii="Times New Roman" w:hAnsi="Times New Roman" w:cs="Times New Roman"/>
          <w:sz w:val="24"/>
          <w:szCs w:val="24"/>
        </w:rPr>
      </w:pPr>
    </w:p>
    <w:p w14:paraId="1572B111" w14:textId="77777777" w:rsidR="00536ED4" w:rsidRPr="007B0E39" w:rsidRDefault="00536ED4" w:rsidP="00855D6E">
      <w:pPr>
        <w:rPr>
          <w:rFonts w:ascii="Times New Roman" w:hAnsi="Times New Roman" w:cs="Times New Roman"/>
          <w:sz w:val="24"/>
          <w:szCs w:val="24"/>
        </w:rPr>
      </w:pPr>
    </w:p>
    <w:p w14:paraId="6BFF8C33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45B2751E" w14:textId="77777777" w:rsidR="009B2344" w:rsidRPr="007B0E39" w:rsidRDefault="009B2344" w:rsidP="00855D6E">
      <w:pPr>
        <w:rPr>
          <w:rFonts w:ascii="Times New Roman" w:hAnsi="Times New Roman" w:cs="Times New Roman"/>
          <w:sz w:val="24"/>
          <w:szCs w:val="24"/>
        </w:rPr>
      </w:pPr>
    </w:p>
    <w:p w14:paraId="6A43CBA6" w14:textId="77777777" w:rsidR="009B2344" w:rsidRPr="007B0E39" w:rsidRDefault="009B2344" w:rsidP="00855D6E">
      <w:pPr>
        <w:rPr>
          <w:rFonts w:ascii="Times New Roman" w:hAnsi="Times New Roman" w:cs="Times New Roman"/>
          <w:sz w:val="24"/>
          <w:szCs w:val="24"/>
        </w:rPr>
      </w:pPr>
    </w:p>
    <w:p w14:paraId="45E891A5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062847D4" w14:textId="77777777" w:rsidR="009101D5" w:rsidRPr="007B0E39" w:rsidRDefault="009101D5" w:rsidP="00855D6E">
      <w:pPr>
        <w:rPr>
          <w:rFonts w:ascii="Times New Roman" w:hAnsi="Times New Roman" w:cs="Times New Roman"/>
          <w:sz w:val="24"/>
          <w:szCs w:val="24"/>
        </w:rPr>
      </w:pPr>
    </w:p>
    <w:p w14:paraId="52583E2C" w14:textId="77777777" w:rsidR="009101D5" w:rsidRPr="007B0E39" w:rsidRDefault="009101D5" w:rsidP="00855D6E">
      <w:pPr>
        <w:rPr>
          <w:rFonts w:ascii="Times New Roman" w:hAnsi="Times New Roman" w:cs="Times New Roman"/>
          <w:sz w:val="24"/>
          <w:szCs w:val="24"/>
        </w:rPr>
      </w:pPr>
    </w:p>
    <w:tbl>
      <w:tblPr>
        <w:tblStyle w:val="TableGrid"/>
        <w:tblpPr w:leftFromText="180" w:rightFromText="180" w:vertAnchor="page" w:horzAnchor="page" w:tblpX="2817" w:tblpY="1882"/>
        <w:tblW w:w="0" w:type="auto"/>
        <w:tblLook w:val="04A0" w:firstRow="1" w:lastRow="0" w:firstColumn="1" w:lastColumn="0" w:noHBand="0" w:noVBand="1"/>
      </w:tblPr>
      <w:tblGrid>
        <w:gridCol w:w="306"/>
        <w:gridCol w:w="500"/>
        <w:gridCol w:w="306"/>
        <w:gridCol w:w="306"/>
        <w:gridCol w:w="306"/>
        <w:gridCol w:w="306"/>
        <w:gridCol w:w="306"/>
        <w:gridCol w:w="306"/>
        <w:gridCol w:w="306"/>
        <w:gridCol w:w="306"/>
        <w:gridCol w:w="306"/>
      </w:tblGrid>
      <w:tr w:rsidR="00F90A95" w:rsidRPr="007B0E39" w14:paraId="761313D1" w14:textId="77777777" w:rsidTr="00F90A95">
        <w:trPr>
          <w:trHeight w:hRule="exact" w:val="299"/>
        </w:trPr>
        <w:tc>
          <w:tcPr>
            <w:tcW w:w="306" w:type="dxa"/>
          </w:tcPr>
          <w:p w14:paraId="1E55F3A1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00" w:type="dxa"/>
          </w:tcPr>
          <w:p w14:paraId="62703291" w14:textId="77777777" w:rsidR="00AA2983" w:rsidRPr="007B0E39" w:rsidRDefault="00AA2983" w:rsidP="00C13AD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0550BEAB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05AF5F5F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3EA6A4C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42FCB495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73A8A333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789CB06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6C3E6371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079E415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4F2FC12F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4F477AB4" w14:textId="77777777" w:rsidTr="00F90A95">
        <w:trPr>
          <w:trHeight w:hRule="exact" w:val="299"/>
        </w:trPr>
        <w:tc>
          <w:tcPr>
            <w:tcW w:w="306" w:type="dxa"/>
          </w:tcPr>
          <w:p w14:paraId="54EC40C5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00" w:type="dxa"/>
          </w:tcPr>
          <w:p w14:paraId="067DAB8C" w14:textId="77777777" w:rsidR="00AA2983" w:rsidRPr="007B0E39" w:rsidRDefault="00AA2983" w:rsidP="00C13AD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1E2AD581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6C4D7FD1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742D597A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0ACE9489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224FEF2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0556613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7739D0C6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000B2F06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4817ACA8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232DB384" w14:textId="77777777" w:rsidTr="00F90A95">
        <w:trPr>
          <w:trHeight w:hRule="exact" w:val="299"/>
        </w:trPr>
        <w:tc>
          <w:tcPr>
            <w:tcW w:w="306" w:type="dxa"/>
          </w:tcPr>
          <w:p w14:paraId="043B326C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00" w:type="dxa"/>
          </w:tcPr>
          <w:p w14:paraId="6E0A0357" w14:textId="77777777" w:rsidR="00AA2983" w:rsidRPr="00C13AD0" w:rsidRDefault="00AA2983" w:rsidP="00C13AD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112F23F5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8833183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C0F61AE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5232A0D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1110666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52F2A15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1D6E35DB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814DE50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43A16F0A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5D30663F" w14:textId="77777777" w:rsidTr="00F90A95">
        <w:trPr>
          <w:trHeight w:hRule="exact" w:val="299"/>
        </w:trPr>
        <w:tc>
          <w:tcPr>
            <w:tcW w:w="306" w:type="dxa"/>
          </w:tcPr>
          <w:p w14:paraId="2B4CA37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00" w:type="dxa"/>
          </w:tcPr>
          <w:p w14:paraId="36282E9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E90950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4BB1E12B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02180E3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6FE6BE94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022A291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677CC9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CF0D09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1D800F5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4DA7E6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568C195F" w14:textId="77777777" w:rsidTr="00F90A95">
        <w:trPr>
          <w:trHeight w:hRule="exact" w:val="299"/>
        </w:trPr>
        <w:tc>
          <w:tcPr>
            <w:tcW w:w="306" w:type="dxa"/>
          </w:tcPr>
          <w:p w14:paraId="24CF728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00" w:type="dxa"/>
          </w:tcPr>
          <w:p w14:paraId="45687CC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486D34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3650CF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66AFFB7B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084F990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70AE078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F64383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2CD4BDB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8E3DB0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1856D73E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74033A61" w14:textId="77777777" w:rsidTr="00F90A95">
        <w:trPr>
          <w:trHeight w:hRule="exact" w:val="299"/>
        </w:trPr>
        <w:tc>
          <w:tcPr>
            <w:tcW w:w="306" w:type="dxa"/>
          </w:tcPr>
          <w:p w14:paraId="57B6460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00" w:type="dxa"/>
          </w:tcPr>
          <w:p w14:paraId="06A93F5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5EF499E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67E7EC8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476A688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8393A04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6739B0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C0EFA6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5A9880E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73D548D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85946F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2173ADBD" w14:textId="77777777" w:rsidTr="00F90A95">
        <w:trPr>
          <w:trHeight w:hRule="exact" w:val="299"/>
        </w:trPr>
        <w:tc>
          <w:tcPr>
            <w:tcW w:w="306" w:type="dxa"/>
          </w:tcPr>
          <w:p w14:paraId="3AE3893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00" w:type="dxa"/>
          </w:tcPr>
          <w:p w14:paraId="46148F2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1DC4822B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16C26B8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BA43E4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6F6565B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35BA0B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7D32A85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1B71BD9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75843B53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6CE4D2B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7FBB3FC8" w14:textId="77777777" w:rsidTr="00F90A95">
        <w:trPr>
          <w:trHeight w:hRule="exact" w:val="299"/>
        </w:trPr>
        <w:tc>
          <w:tcPr>
            <w:tcW w:w="306" w:type="dxa"/>
          </w:tcPr>
          <w:p w14:paraId="6DDCF29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00" w:type="dxa"/>
          </w:tcPr>
          <w:p w14:paraId="505471C3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29D2213" w14:textId="77777777" w:rsidR="00AA2983" w:rsidRPr="007B0E39" w:rsidRDefault="00C13AD0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56799" behindDoc="0" locked="0" layoutInCell="1" allowOverlap="1" wp14:anchorId="0CE90968" wp14:editId="631A9094">
                      <wp:simplePos x="0" y="0"/>
                      <wp:positionH relativeFrom="column">
                        <wp:posOffset>126365</wp:posOffset>
                      </wp:positionH>
                      <wp:positionV relativeFrom="paragraph">
                        <wp:posOffset>-207645</wp:posOffset>
                      </wp:positionV>
                      <wp:extent cx="9525" cy="781050"/>
                      <wp:effectExtent l="57150" t="38100" r="66675" b="19050"/>
                      <wp:wrapNone/>
                      <wp:docPr id="154" name="Straight Arrow Connector 15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 flipV="1">
                                <a:off x="0" y="0"/>
                                <a:ext cx="9525" cy="7810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54EE133">
                    <v:shape id="Straight Arrow Connector 154" style="position:absolute;margin-left:9.95pt;margin-top:-16.35pt;width:.75pt;height:61.5pt;flip:x y;z-index:252556799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hXKSAgIAAFcEAAAOAAAAZHJzL2Uyb0RvYy54bWysVE2P0zAQvSPxHyzfadKKsKVqukJdFg4I&#10;ql3g7nXsxpK/NDZN8u8ZO2nKLlx2xcWyM/PevHkeZ3vdG01OAoJytqbLRUmJsNw1yh5r+uP77Zs1&#10;JSEy2zDtrKjpIAK93r1+te38Rqxc63QjgCCJDZvO17SN0W+KIvBWGBYWzguLQenAsIhHOBYNsA7Z&#10;jS5WZfmu6Bw0HhwXIeDXmzFId5lfSsHjNymDiETXFLXFvEJeH9Ja7LZscwTmW8UnGewFKgxTFovO&#10;VDcsMvIL1F9URnFwwcm44M4UTkrFRe4Bu1mWT7q5b5kXuRc0J/jZpvD/aPnX0wGIavDuqreUWGbw&#10;ku4jMHVsI/kA4Dqyd9aikQ5IykHHOh82CNzbA0yn4A+Q2u8lGCK18p+RkObdz7RLMWyW9Nn5YXZe&#10;9JFw/Pi+WlWUcAxcrZdlle+lGOkS1EOIn4QzJG1qGiZ9s7CxADt9CREFIfAMSGBtSVfT1bq6qrKO&#10;4LRqbpXWKZgHTew1kBPDEYn9MjWIDI+yIlP6o21IHDzaE0Exe9RiytQWAcmS0YS8i4MWY+07IdFe&#10;bHHU+KQe41zYeK6pLWYnmER1M7AcVacXcRH6GDjlJ6jIQ/8c8IzIlZ2NM9go6+Bf1S82yTH/7MDY&#10;d7LgwTVDHo9sDU5vdnV6ael5/HnO8Mv/YPcbAAD//wMAUEsDBBQABgAIAAAAIQD5IizR3wAAAAgB&#10;AAAPAAAAZHJzL2Rvd25yZXYueG1sTI/LTsMwEEX3SPyDNUjsWueBShPiVAiE2FVtqShLN54mUeNx&#10;FDtt+HuGFSyv5ujeM8Vqsp244OBbRwrieQQCqXKmpVrB/uNttgThgyajO0eo4Bs9rMrbm0Lnxl1p&#10;i5ddqAWXkM+1giaEPpfSVw1a7eeuR+LbyQ1WB45DLc2gr1xuO5lE0UJa3RIvNLrHlwar8260Cuhr&#10;sRm38jWNz3b9eareD81mfVDq/m56fgIRcAp/MPzqszqU7HR0IxkvOs5ZxqSCWZo8gmAgiR9AHBVk&#10;UQqyLOT/B8ofAAAA//8DAFBLAQItABQABgAIAAAAIQC2gziS/gAAAOEBAAATAAAAAAAAAAAAAAAA&#10;AAAAAABbQ29udGVudF9UeXBlc10ueG1sUEsBAi0AFAAGAAgAAAAhADj9If/WAAAAlAEAAAsAAAAA&#10;AAAAAAAAAAAALwEAAF9yZWxzLy5yZWxzUEsBAi0AFAAGAAgAAAAhAKCFcpICAgAAVwQAAA4AAAAA&#10;AAAAAAAAAAAALgIAAGRycy9lMm9Eb2MueG1sUEsBAi0AFAAGAAgAAAAhAPkiLNHfAAAACAEAAA8A&#10;AAAAAAAAAAAAAAAAXAQAAGRycy9kb3ducmV2LnhtbFBLBQYAAAAABAAEAPMAAABoBQAAAAA=&#10;" w14:anchorId="7F70F9F8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306" w:type="dxa"/>
          </w:tcPr>
          <w:p w14:paraId="713123BE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05351EF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61F2D08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B37F96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6D68D7F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6A32D562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B30EDB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F1D3D0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705A13EB" w14:textId="77777777" w:rsidTr="00F90A95">
        <w:trPr>
          <w:trHeight w:hRule="exact" w:val="299"/>
        </w:trPr>
        <w:tc>
          <w:tcPr>
            <w:tcW w:w="306" w:type="dxa"/>
          </w:tcPr>
          <w:p w14:paraId="4D8AE0B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00" w:type="dxa"/>
          </w:tcPr>
          <w:p w14:paraId="63DC3030" w14:textId="77777777" w:rsidR="00AA2983" w:rsidRPr="007B0E39" w:rsidRDefault="00E47C26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0D2967A5">
                <v:shape id="_x0000_i1088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088" DrawAspect="Content" ObjectID="_1688999184" r:id="rId427"/>
              </w:object>
            </w:r>
          </w:p>
        </w:tc>
        <w:tc>
          <w:tcPr>
            <w:tcW w:w="306" w:type="dxa"/>
          </w:tcPr>
          <w:p w14:paraId="11317B8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25BC414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057E004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4DDE0C9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A960AC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49280274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1EF302A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6BB939F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BF2E57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47897F70" w14:textId="77777777" w:rsidTr="00F90A95">
        <w:trPr>
          <w:trHeight w:hRule="exact" w:val="299"/>
        </w:trPr>
        <w:tc>
          <w:tcPr>
            <w:tcW w:w="306" w:type="dxa"/>
          </w:tcPr>
          <w:p w14:paraId="4ABB0AB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00" w:type="dxa"/>
          </w:tcPr>
          <w:p w14:paraId="0497018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0213802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056E7A8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7A5F1954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D5BA3A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FA1118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12B6C05" w14:textId="77777777" w:rsidR="00AA2983" w:rsidRPr="007B0E39" w:rsidRDefault="00010ED6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57823" behindDoc="0" locked="0" layoutInCell="1" allowOverlap="1" wp14:anchorId="0879CB4F" wp14:editId="4379492D">
                      <wp:simplePos x="0" y="0"/>
                      <wp:positionH relativeFrom="column">
                        <wp:posOffset>-250825</wp:posOffset>
                      </wp:positionH>
                      <wp:positionV relativeFrom="paragraph">
                        <wp:posOffset>-388620</wp:posOffset>
                      </wp:positionV>
                      <wp:extent cx="755650" cy="565150"/>
                      <wp:effectExtent l="0" t="0" r="25400" b="25400"/>
                      <wp:wrapNone/>
                      <wp:docPr id="155" name="Right Triangle 15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755650" cy="565150"/>
                              </a:xfrm>
                              <a:prstGeom prst="rt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3F59D9F">
                    <v:shapetype id="_x0000_t6" coordsize="21600,21600" o:spt="6" path="m,l,21600r21600,xe" w14:anchorId="2A322037">
                      <v:stroke joinstyle="miter"/>
                      <v:path textboxrect="1800,12600,12600,19800" gradientshapeok="t" o:connecttype="custom" o:connectlocs="0,0;0,10800;0,21600;10800,21600;21600,21600;10800,10800"/>
                    </v:shapetype>
                    <v:shape id="Right Triangle 155" style="position:absolute;margin-left:-19.75pt;margin-top:-30.6pt;width:59.5pt;height:44.5pt;z-index:25255782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oZnFdwIAAEcFAAAOAAAAZHJzL2Uyb0RvYy54bWysVMFu2zAMvQ/YPwi6r06Cut2COkWQosOA&#10;oi3aDj0rshQLkEWNUuJkXz9KdtyiLXYY5oNMieQj+UTq4nLfWrZTGAy4ik9PJpwpJ6E2blPxn0/X&#10;X75yFqJwtbDgVMUPKvDLxedPF52fqxk0YGuFjEBcmHe+4k2Mfl4UQTaqFeEEvHKk1ICtiLTFTVGj&#10;6Ai9tcVsMjkrOsDaI0gVAp1e9Uq+yPhaKxnvtA4qMltxyi3mFfO6TmuxuBDzDQrfGDmkIf4hi1YY&#10;R0FHqCsRBduieQfVGokQQMcTCW0BWhupcg1UzXTypprHRniVayFygh9pCv8PVt7u7pGZmu6uLDlz&#10;oqVLejCbJrInNMJtrGJJQzx1PszJ/NHf47ALJKai9xrb9Kdy2D5zexi5VfvIJB2el+VZSTcgSUXS&#10;lGRCKV6cPYb4XUHLklBxjMf4mVexuwmxdzgakndKqU8iS/FgVcrDugelqSgKO8veuZ3UyiLbCWoE&#10;IaVycdqrGlGr/ric0DdkNXrkHDNgQtbG2hF7AEit+h67z3WwT64qd+PoPPlbYr3z6JEjg4ujc2sc&#10;4EcAlqoaIvf2R5J6ahJLa6gPdOUI/SwEL68NMX4jQrwXSM1Pl0QDHe9o0Ra6isMgcdYA/v7oPNlT&#10;T5KWs46GqeLh11ag4sz+cNSt36anp2n68ua0PJ/RBl9r1q81btuugK5pSk+Hl1lM9tEeRY3QPtPc&#10;L1NUUgknKXbFZcTjZhX7IaeXQ6rlMpvRxHkRb9yjlwk8sZp66Wn/LNAPbRepX2/hOHhi/qbvetvk&#10;6WC5jaBNbsoXXge+aVpz4wwvS3oOXu+z1cv7t/gDAAD//wMAUEsDBBQABgAIAAAAIQBEib6d3gAA&#10;AAkBAAAPAAAAZHJzL2Rvd25yZXYueG1sTI9NT8MwDIbvSPyHyEjctnSd2EppOsEk0JC40CFxTRvT&#10;VjROlWRb+ffzTuPmj0evHxebyQ7iiD70jhQs5gkIpMaZnloFX/vXWQYiRE1GD45QwR8G2JS3N4XO&#10;jTvRJx6r2AoOoZBrBV2MYy5laDq0OszdiMS7H+etjtz6VhqvTxxuB5kmyUpa3RNf6PSI2w6b3+pg&#10;FVj3vqt2/rt5Sd+W9b4NH9uKMqXu76bnJxARp3iF4aLP6lCyU+0OZIIYFMyWjw+McrFapCCYWF8G&#10;tYJ0nYEsC/n/g/IMAAD//wMAUEsBAi0AFAAGAAgAAAAhALaDOJL+AAAA4QEAABMAAAAAAAAAAAAA&#10;AAAAAAAAAFtDb250ZW50X1R5cGVzXS54bWxQSwECLQAUAAYACAAAACEAOP0h/9YAAACUAQAACwAA&#10;AAAAAAAAAAAAAAAvAQAAX3JlbHMvLnJlbHNQSwECLQAUAAYACAAAACEApaGZxXcCAABHBQAADgAA&#10;AAAAAAAAAAAAAAAuAgAAZHJzL2Uyb0RvYy54bWxQSwECLQAUAAYACAAAACEARIm+nd4AAAAJAQAA&#10;DwAAAAAAAAAAAAAAAADRBAAAZHJzL2Rvd25yZXYueG1sUEsFBgAAAAAEAAQA8wAAANwFAAAAAA==&#10;"/>
                  </w:pict>
                </mc:Fallback>
              </mc:AlternateContent>
            </w:r>
          </w:p>
        </w:tc>
        <w:tc>
          <w:tcPr>
            <w:tcW w:w="306" w:type="dxa"/>
          </w:tcPr>
          <w:p w14:paraId="09DBEA3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4B3FC44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17E1ABD3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5353402E" w14:textId="77777777" w:rsidTr="00F90A95">
        <w:trPr>
          <w:trHeight w:hRule="exact" w:val="299"/>
        </w:trPr>
        <w:tc>
          <w:tcPr>
            <w:tcW w:w="306" w:type="dxa"/>
          </w:tcPr>
          <w:p w14:paraId="00EAD7F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500" w:type="dxa"/>
          </w:tcPr>
          <w:p w14:paraId="4C6BBDE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C610FF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12AEAC9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21FA3E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22DF8B3E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74ED9772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9D7ED0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4BACB55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3BB6240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6" w:type="dxa"/>
          </w:tcPr>
          <w:p w14:paraId="5591BED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3BD20B23" w14:textId="77777777" w:rsidR="00CA1B13" w:rsidRPr="007B0E39" w:rsidRDefault="00CA1B13" w:rsidP="00CA1B13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Translate the figure along vector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1EF91506">
          <v:shape id="_x0000_i1087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087" DrawAspect="Content" ObjectID="_1688999185" r:id="rId428"/>
        </w:object>
      </w:r>
      <w:r w:rsidRPr="007B0E39">
        <w:rPr>
          <w:rFonts w:ascii="Times New Roman" w:hAnsi="Times New Roman" w:cs="Times New Roman"/>
          <w:sz w:val="24"/>
          <w:szCs w:val="24"/>
        </w:rPr>
        <w:t>.</w:t>
      </w:r>
    </w:p>
    <w:p w14:paraId="0402232C" w14:textId="77777777" w:rsidR="009101D5" w:rsidRPr="007B0E39" w:rsidRDefault="009101D5" w:rsidP="00855D6E">
      <w:pPr>
        <w:rPr>
          <w:rFonts w:ascii="Times New Roman" w:hAnsi="Times New Roman" w:cs="Times New Roman"/>
          <w:sz w:val="24"/>
          <w:szCs w:val="24"/>
        </w:rPr>
      </w:pPr>
    </w:p>
    <w:p w14:paraId="610C0036" w14:textId="77777777" w:rsidR="009101D5" w:rsidRPr="007B0E39" w:rsidRDefault="009101D5" w:rsidP="00855D6E">
      <w:pPr>
        <w:rPr>
          <w:rFonts w:ascii="Times New Roman" w:hAnsi="Times New Roman" w:cs="Times New Roman"/>
          <w:sz w:val="24"/>
          <w:szCs w:val="24"/>
        </w:rPr>
      </w:pPr>
    </w:p>
    <w:p w14:paraId="2470FE6C" w14:textId="77777777" w:rsidR="009101D5" w:rsidRPr="007B0E39" w:rsidRDefault="009101D5" w:rsidP="00855D6E">
      <w:pPr>
        <w:rPr>
          <w:rFonts w:ascii="Times New Roman" w:hAnsi="Times New Roman" w:cs="Times New Roman"/>
          <w:sz w:val="24"/>
          <w:szCs w:val="24"/>
        </w:rPr>
      </w:pPr>
    </w:p>
    <w:p w14:paraId="1DDD30CE" w14:textId="77777777" w:rsidR="009101D5" w:rsidRPr="007B0E39" w:rsidRDefault="009101D5" w:rsidP="00855D6E">
      <w:pPr>
        <w:rPr>
          <w:rFonts w:ascii="Times New Roman" w:hAnsi="Times New Roman" w:cs="Times New Roman"/>
          <w:sz w:val="24"/>
          <w:szCs w:val="24"/>
        </w:rPr>
      </w:pPr>
    </w:p>
    <w:p w14:paraId="49A611D2" w14:textId="77777777" w:rsidR="009101D5" w:rsidRPr="007B0E39" w:rsidRDefault="009101D5" w:rsidP="00855D6E">
      <w:pPr>
        <w:rPr>
          <w:rFonts w:ascii="Times New Roman" w:hAnsi="Times New Roman" w:cs="Times New Roman"/>
          <w:sz w:val="24"/>
          <w:szCs w:val="24"/>
        </w:rPr>
      </w:pPr>
    </w:p>
    <w:p w14:paraId="03068DF8" w14:textId="77777777" w:rsidR="009101D5" w:rsidRPr="007B0E39" w:rsidRDefault="009101D5" w:rsidP="00855D6E">
      <w:pPr>
        <w:rPr>
          <w:rFonts w:ascii="Times New Roman" w:hAnsi="Times New Roman" w:cs="Times New Roman"/>
          <w:sz w:val="24"/>
          <w:szCs w:val="24"/>
        </w:rPr>
      </w:pPr>
    </w:p>
    <w:p w14:paraId="2D810D0E" w14:textId="77777777" w:rsidR="009833BF" w:rsidRPr="007B0E39" w:rsidRDefault="009833BF" w:rsidP="00855D6E">
      <w:pPr>
        <w:rPr>
          <w:rFonts w:ascii="Times New Roman" w:hAnsi="Times New Roman" w:cs="Times New Roman"/>
          <w:sz w:val="24"/>
          <w:szCs w:val="24"/>
        </w:rPr>
      </w:pPr>
    </w:p>
    <w:p w14:paraId="4ADEA123" w14:textId="77777777" w:rsidR="00D6274C" w:rsidRPr="00CA1B13" w:rsidRDefault="00CA1B13" w:rsidP="00CA1B13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CA1B13">
        <w:rPr>
          <w:rFonts w:ascii="Times New Roman" w:hAnsi="Times New Roman" w:cs="Times New Roman"/>
          <w:sz w:val="24"/>
          <w:szCs w:val="24"/>
        </w:rPr>
        <w:t xml:space="preserve">Translate the figure along vector </w:t>
      </w:r>
      <w:r w:rsidR="00E47C26" w:rsidRPr="007B0E39">
        <w:rPr>
          <w:noProof/>
          <w:position w:val="-6"/>
        </w:rPr>
        <w:object w:dxaOrig="200" w:dyaOrig="279" w14:anchorId="54A83A34">
          <v:shape id="_x0000_i1086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086" DrawAspect="Content" ObjectID="_1688999186" r:id="rId429"/>
        </w:object>
      </w:r>
      <w:r w:rsidRPr="00CA1B13"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pPr w:leftFromText="180" w:rightFromText="180" w:vertAnchor="page" w:horzAnchor="page" w:tblpX="2762" w:tblpY="6202"/>
        <w:tblW w:w="0" w:type="auto"/>
        <w:tblLook w:val="04A0" w:firstRow="1" w:lastRow="0" w:firstColumn="1" w:lastColumn="0" w:noHBand="0" w:noVBand="1"/>
      </w:tblPr>
      <w:tblGrid>
        <w:gridCol w:w="436"/>
        <w:gridCol w:w="319"/>
        <w:gridCol w:w="319"/>
        <w:gridCol w:w="319"/>
        <w:gridCol w:w="319"/>
        <w:gridCol w:w="319"/>
        <w:gridCol w:w="319"/>
        <w:gridCol w:w="319"/>
        <w:gridCol w:w="319"/>
        <w:gridCol w:w="319"/>
        <w:gridCol w:w="319"/>
      </w:tblGrid>
      <w:tr w:rsidR="00AA2983" w:rsidRPr="007B0E39" w14:paraId="0B520CFA" w14:textId="77777777" w:rsidTr="00F90A95">
        <w:trPr>
          <w:trHeight w:hRule="exact" w:val="300"/>
        </w:trPr>
        <w:tc>
          <w:tcPr>
            <w:tcW w:w="436" w:type="dxa"/>
          </w:tcPr>
          <w:p w14:paraId="59D89E65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66416AFF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6B29E76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3D760F4D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535CF51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2C5F482B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E606945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33B35921" w14:textId="77777777" w:rsidR="00AA2983" w:rsidRPr="007B0E39" w:rsidRDefault="00AA2983" w:rsidP="00952DB2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026F1165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9FB1153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2FD4A1DB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2BC61F05" w14:textId="77777777" w:rsidTr="00F90A95">
        <w:trPr>
          <w:trHeight w:hRule="exact" w:val="300"/>
        </w:trPr>
        <w:tc>
          <w:tcPr>
            <w:tcW w:w="436" w:type="dxa"/>
          </w:tcPr>
          <w:p w14:paraId="65C8920F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A982EFA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1B4F0B62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42746AEB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07369BAE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4FF21AD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ABBBDEA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6F71B291" w14:textId="77777777" w:rsidR="00AA2983" w:rsidRPr="007B0E39" w:rsidRDefault="00952DB2" w:rsidP="00952DB2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50655" behindDoc="0" locked="0" layoutInCell="1" allowOverlap="1" wp14:anchorId="54CDD17A" wp14:editId="76EA276F">
                      <wp:simplePos x="0" y="0"/>
                      <wp:positionH relativeFrom="column">
                        <wp:posOffset>-255905</wp:posOffset>
                      </wp:positionH>
                      <wp:positionV relativeFrom="paragraph">
                        <wp:posOffset>12065</wp:posOffset>
                      </wp:positionV>
                      <wp:extent cx="603250" cy="361950"/>
                      <wp:effectExtent l="0" t="0" r="25400" b="19050"/>
                      <wp:wrapNone/>
                      <wp:docPr id="174" name="Diamond 17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603250" cy="361950"/>
                              </a:xfrm>
                              <a:prstGeom prst="diamond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D9CA767">
                    <v:shapetype id="_x0000_t4" coordsize="21600,21600" o:spt="4" path="m10800,l,10800,10800,21600,21600,10800xe" w14:anchorId="7E184C7D">
                      <v:stroke joinstyle="miter"/>
                      <v:path textboxrect="5400,5400,16200,16200" gradientshapeok="t" o:connecttype="rect"/>
                    </v:shapetype>
                    <v:shape id="Diamond 174" style="position:absolute;margin-left:-20.15pt;margin-top:.95pt;width:47.5pt;height:28.5pt;z-index:25255065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1kxycwIAAD0FAAAOAAAAZHJzL2Uyb0RvYy54bWysVFFPGzEMfp+0/xDlfdy1FBgVV1SBmCYh&#10;QIOJ55BLepGSOEvSXrtfPye5HhWgPUy7h5wT25/tL3YuLrdGk43wQYFt6OSopkRYDq2yq4b+fLr5&#10;8pWSEJltmQYrGroTgV4uPn+66N1cTKED3QpPEMSGee8a2sXo5lUVeCcMC0fghEWlBG9YxK1fVa1n&#10;PaIbXU3r+rTqwbfOAxch4Ol1UdJFxpdS8HgvZRCR6IZibjGvPq8vaa0WF2y+8sx1ig9psH/IwjBl&#10;MegIdc0iI2uv3kEZxT0EkPGIg6lASsVFrgGrmdRvqnnsmBO5FiQnuJGm8P9g+d3mwRPV4t2dzSix&#10;zOAlXStmwLYkHSFBvQtztHt0D37YBRRTtVvpTfpjHWSbSd2NpIptJBwPT+vj6QlSz1F1fDo5RxlR&#10;qldn50P8JsCQJDS0LcEzm2xzG2Kx3luha8qnZJCluNMiJaHtDyGxFIw5zd65icSV9mTD8PoZ58LG&#10;SVF1rBXl+KTGb0hp9MgJZsCELJXWI/YAkBr0PXbJdbBPriL34Ohc/y2x4jx65Mhg4+hslAX/EYDG&#10;qobIxX5PUqEmsfQC7Q4v2kOZgOD4jUK6b1mID8xjy+MN4RjHe1ykhr6hMEiUdOB/f3Se7LETUUtJ&#10;jyPU0PBrzbygRH+32KPnk9kszVzezE7Oprjxh5qXQ41dmyvAa5rgg+F4FpN91HtRejDPOO3LFBVV&#10;zHKM3VAe/X5zFcto43vBxXKZzXDOHIu39tHxBJ5YTb30tH1m3g09F7FZ72A/bmz+pu+KbfK0sFxH&#10;kCo35SuvA984o7lxhvckPQKH+2z1+uot/gAAAP//AwBQSwMEFAAGAAgAAAAhAH/aC33dAAAABwEA&#10;AA8AAABkcnMvZG93bnJldi54bWxMjjFPwzAQhXck/oN1SCyodQqBNmmcCqEyoEy0LGxufI2jxuco&#10;dtrAr+eYYDo9fU/vvmIzuU6ccQitJwWLeQICqfampUbBx/51tgIRoiajO0+o4AsDbMrrq0Lnxl/o&#10;Hc+72AgeoZBrBTbGPpcy1BadDnPfIzE7+sHpyHFopBn0hcddJ++T5Ek63RJ/sLrHF4v1aTc6BW/f&#10;VbNMqfocj5htF/utvQuVVer2Znpeg4g4xb8y/OqzOpTsdPAjmSA6BbM0eeAqgwwE88d0CeLAd5WB&#10;LAv537/8AQAA//8DAFBLAQItABQABgAIAAAAIQC2gziS/gAAAOEBAAATAAAAAAAAAAAAAAAAAAAA&#10;AABbQ29udGVudF9UeXBlc10ueG1sUEsBAi0AFAAGAAgAAAAhADj9If/WAAAAlAEAAAsAAAAAAAAA&#10;AAAAAAAALwEAAF9yZWxzLy5yZWxzUEsBAi0AFAAGAAgAAAAhADLWTHJzAgAAPQUAAA4AAAAAAAAA&#10;AAAAAAAALgIAAGRycy9lMm9Eb2MueG1sUEsBAi0AFAAGAAgAAAAhAH/aC33dAAAABwEAAA8AAAAA&#10;AAAAAAAAAAAAzQQAAGRycy9kb3ducmV2LnhtbFBLBQYAAAAABAAEAPMAAADXBQAAAAA=&#10;"/>
                  </w:pict>
                </mc:Fallback>
              </mc:AlternateContent>
            </w:r>
          </w:p>
        </w:tc>
        <w:tc>
          <w:tcPr>
            <w:tcW w:w="319" w:type="dxa"/>
          </w:tcPr>
          <w:p w14:paraId="77DC487A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8D56E6C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0EFA1A0D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581FE23F" w14:textId="77777777" w:rsidTr="00F90A95">
        <w:trPr>
          <w:trHeight w:hRule="exact" w:val="300"/>
        </w:trPr>
        <w:tc>
          <w:tcPr>
            <w:tcW w:w="436" w:type="dxa"/>
          </w:tcPr>
          <w:p w14:paraId="6AA0C26E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344FD7F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61D0F0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3D723E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F8998D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CB9E30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6247328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606A143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60979F5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33C96A8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108C2A4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7D825B7A" w14:textId="77777777" w:rsidTr="00F90A95">
        <w:trPr>
          <w:trHeight w:hRule="exact" w:val="300"/>
        </w:trPr>
        <w:tc>
          <w:tcPr>
            <w:tcW w:w="436" w:type="dxa"/>
          </w:tcPr>
          <w:p w14:paraId="5A376E7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1B95B46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937BAB3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4A023D9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301BE8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04F6C70B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0A3E927E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1D86A6AB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1B4BF1E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1E14C94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1E7B5BE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1E9A1EB4" w14:textId="77777777" w:rsidTr="00F90A95">
        <w:trPr>
          <w:trHeight w:hRule="exact" w:val="300"/>
        </w:trPr>
        <w:tc>
          <w:tcPr>
            <w:tcW w:w="436" w:type="dxa"/>
          </w:tcPr>
          <w:p w14:paraId="0CFC42F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44A2E4D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3832BCEA" w14:textId="77777777" w:rsidR="00AA2983" w:rsidRPr="007B0E39" w:rsidRDefault="00010ED6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51679" behindDoc="0" locked="0" layoutInCell="1" allowOverlap="1" wp14:anchorId="0FF7BFAB" wp14:editId="2E80BDCB">
                      <wp:simplePos x="0" y="0"/>
                      <wp:positionH relativeFrom="column">
                        <wp:posOffset>-272415</wp:posOffset>
                      </wp:positionH>
                      <wp:positionV relativeFrom="paragraph">
                        <wp:posOffset>-635</wp:posOffset>
                      </wp:positionV>
                      <wp:extent cx="400050" cy="762000"/>
                      <wp:effectExtent l="38100" t="19050" r="19050" b="38100"/>
                      <wp:wrapNone/>
                      <wp:docPr id="175" name="Straight Arrow Connector 17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400050" cy="7620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3FB3C09">
                    <v:shape id="Straight Arrow Connector 175" style="position:absolute;margin-left:-21.45pt;margin-top:-.05pt;width:31.5pt;height:60pt;flip:x;z-index:25255167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1tcV5/gEAAE8EAAAOAAAAZHJzL2Uyb0RvYy54bWysVMGO0zAQvSPxD5bvNGlFd1dV0xXqsnBA&#10;UO3CB3gdu7Fke6yxadq/Z+ykKQUuIC5WJp735s2bSdb3R2fZQWE04Bs+n9WcKS+hNX7f8G9fH9/c&#10;cRaT8K2w4FXDTyry+83rV+s+rNQCOrCtQkYkPq760PAupbCqqig75UScQVCeLjWgE4lC3Fctip7Y&#10;na0WdX1T9YBtQJAqRnr7MFzyTeHXWsn0ReuoErMNJ22pnFjOl3xWm7VY7VGEzshRhvgHFU4YT0Un&#10;qgeRBPuO5jcqZyRCBJ1mElwFWhupSg/Uzbz+pZvnTgRVeiFzYphsiv+PVn4+7JCZlmZ3u+TMC0dD&#10;ek4ozL5L7B0i9GwL3pORgCznkGN9iCsCbv0OxyiGHeb2jxod09aEj0RYDKEW2bH4fZr8VsfEJL18&#10;W9f1kqYi6er2hsZZ5lENNJkuYEwfFDiWHxoeR12ToKGEOHyKiYQQ8AzIYOtZ3/DF3ZJE5ziCNe2j&#10;sbYEecHU1iI7CFqNdJznxojhKisJY9/7lqVTIFsSGuH3Vo2Z1hMgWzE0X57Syaqh9pPSZCs1OWgs&#10;C32pJ6RUPp1rWk/ZGaZJ3QSsB9XXQq+BY36GqrLsfwOeEKUy+DSBnfGAf6p+sUkP+WcHhr6zBS/Q&#10;nspaFGtoa4ur4xeWP4uf4wK//Ac2PwAAAP//AwBQSwMEFAAGAAgAAAAhACrCf1reAAAACAEAAA8A&#10;AABkcnMvZG93bnJldi54bWxMj0FLw0AQhe+C/2EZwVu7m1ikidkULXgRUawVepwm2yQ0O7tkt036&#10;7x1P9jQzvMeb7xWryfbibIbQOdKQzBUIQ5WrO2o0bL9fZ0sQISLV2DsyGi4mwKq8vSkwr91IX+a8&#10;iY3gEAo5amhj9LmUoWqNxTB33hBrBzdYjHwOjawHHDnc9jJV6lFa7Ig/tOjNujXVcXOyGpZb/Hn/&#10;eHhzF/v5Mu7U2i/kzmt9fzc9P4GIZor/ZvjDZ3QomWnvTlQH0WuYLdKMrbwkIFhPFc89+5IsA1kW&#10;8rpA+QsAAP//AwBQSwECLQAUAAYACAAAACEAtoM4kv4AAADhAQAAEwAAAAAAAAAAAAAAAAAAAAAA&#10;W0NvbnRlbnRfVHlwZXNdLnhtbFBLAQItABQABgAIAAAAIQA4/SH/1gAAAJQBAAALAAAAAAAAAAAA&#10;AAAAAC8BAABfcmVscy8ucmVsc1BLAQItABQABgAIAAAAIQB1tcV5/gEAAE8EAAAOAAAAAAAAAAAA&#10;AAAAAC4CAABkcnMvZTJvRG9jLnhtbFBLAQItABQABgAIAAAAIQAqwn9a3gAAAAgBAAAPAAAAAAAA&#10;AAAAAAAAAFgEAABkcnMvZG93bnJldi54bWxQSwUGAAAAAAQABADzAAAAYwUAAAAA&#10;" w14:anchorId="43955C35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319" w:type="dxa"/>
          </w:tcPr>
          <w:p w14:paraId="0D86338E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0747A3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3F809F1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44630CFE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26F6407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01501E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0F6FCD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2E4EC2F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5619CD2D" w14:textId="77777777" w:rsidTr="00F90A95">
        <w:trPr>
          <w:trHeight w:hRule="exact" w:val="300"/>
        </w:trPr>
        <w:tc>
          <w:tcPr>
            <w:tcW w:w="436" w:type="dxa"/>
          </w:tcPr>
          <w:p w14:paraId="19988FDF" w14:textId="77777777" w:rsidR="00AA2983" w:rsidRPr="007B0E39" w:rsidRDefault="00E47C26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1BFDD0D7">
                <v:shape id="_x0000_i1085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085" DrawAspect="Content" ObjectID="_1688999187" r:id="rId430"/>
              </w:object>
            </w:r>
          </w:p>
        </w:tc>
        <w:tc>
          <w:tcPr>
            <w:tcW w:w="319" w:type="dxa"/>
          </w:tcPr>
          <w:p w14:paraId="0CD4257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41AF378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9F301D2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A99E12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C60805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1D2899B2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399D008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72A241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06B7798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47BDC42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12C7FAE6" w14:textId="77777777" w:rsidTr="00F90A95">
        <w:trPr>
          <w:trHeight w:hRule="exact" w:val="300"/>
        </w:trPr>
        <w:tc>
          <w:tcPr>
            <w:tcW w:w="436" w:type="dxa"/>
          </w:tcPr>
          <w:p w14:paraId="36E1111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35A503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6AC511AB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2543C15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335CCF9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0A94BB6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06E65FA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4EF1099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100B053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11D2AF8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AA54EA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64452DB1" w14:textId="77777777" w:rsidTr="00F90A95">
        <w:trPr>
          <w:trHeight w:hRule="exact" w:val="300"/>
        </w:trPr>
        <w:tc>
          <w:tcPr>
            <w:tcW w:w="436" w:type="dxa"/>
          </w:tcPr>
          <w:p w14:paraId="1CF0F7F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6364765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201DFF9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39E31EF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5927E523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6A8E4FC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097338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3A0784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6E339C33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4CFC5154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06C8E6A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223F635D" w14:textId="77777777" w:rsidTr="00F90A95">
        <w:trPr>
          <w:trHeight w:hRule="exact" w:val="300"/>
        </w:trPr>
        <w:tc>
          <w:tcPr>
            <w:tcW w:w="436" w:type="dxa"/>
          </w:tcPr>
          <w:p w14:paraId="4CF6D2C4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34007F8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1228F4C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48421EA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2B9EA94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00D12D5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3C5119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6A407D0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470A9E7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D6DF1E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9" w:type="dxa"/>
          </w:tcPr>
          <w:p w14:paraId="7DE701D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74D3A5CC" w14:textId="77777777" w:rsidR="009833BF" w:rsidRPr="007B0E39" w:rsidRDefault="009833BF" w:rsidP="00855D6E">
      <w:pPr>
        <w:rPr>
          <w:rFonts w:ascii="Times New Roman" w:hAnsi="Times New Roman" w:cs="Times New Roman"/>
          <w:sz w:val="24"/>
          <w:szCs w:val="24"/>
        </w:rPr>
      </w:pPr>
    </w:p>
    <w:p w14:paraId="768C7A18" w14:textId="77777777" w:rsidR="009833BF" w:rsidRPr="007B0E39" w:rsidRDefault="009833BF" w:rsidP="00855D6E">
      <w:pPr>
        <w:rPr>
          <w:rFonts w:ascii="Times New Roman" w:hAnsi="Times New Roman" w:cs="Times New Roman"/>
          <w:sz w:val="24"/>
          <w:szCs w:val="24"/>
        </w:rPr>
      </w:pPr>
    </w:p>
    <w:p w14:paraId="0634D5A5" w14:textId="77777777" w:rsidR="009833BF" w:rsidRPr="007B0E39" w:rsidRDefault="009833BF" w:rsidP="00855D6E">
      <w:pPr>
        <w:rPr>
          <w:rFonts w:ascii="Times New Roman" w:hAnsi="Times New Roman" w:cs="Times New Roman"/>
          <w:sz w:val="24"/>
          <w:szCs w:val="24"/>
        </w:rPr>
      </w:pPr>
    </w:p>
    <w:p w14:paraId="33F4D636" w14:textId="77777777" w:rsidR="009833BF" w:rsidRPr="007B0E39" w:rsidRDefault="009833BF" w:rsidP="00855D6E">
      <w:pPr>
        <w:rPr>
          <w:rFonts w:ascii="Times New Roman" w:hAnsi="Times New Roman" w:cs="Times New Roman"/>
          <w:sz w:val="24"/>
          <w:szCs w:val="24"/>
        </w:rPr>
      </w:pPr>
    </w:p>
    <w:p w14:paraId="52CAA318" w14:textId="77777777" w:rsidR="009833BF" w:rsidRPr="007B0E39" w:rsidRDefault="009833BF" w:rsidP="00855D6E">
      <w:pPr>
        <w:rPr>
          <w:rFonts w:ascii="Times New Roman" w:hAnsi="Times New Roman" w:cs="Times New Roman"/>
          <w:sz w:val="24"/>
          <w:szCs w:val="24"/>
        </w:rPr>
      </w:pPr>
    </w:p>
    <w:p w14:paraId="42DFA284" w14:textId="77777777" w:rsidR="009833BF" w:rsidRPr="007B0E39" w:rsidRDefault="009833BF" w:rsidP="00855D6E">
      <w:pPr>
        <w:rPr>
          <w:rFonts w:ascii="Times New Roman" w:hAnsi="Times New Roman" w:cs="Times New Roman"/>
          <w:sz w:val="24"/>
          <w:szCs w:val="24"/>
        </w:rPr>
      </w:pPr>
    </w:p>
    <w:p w14:paraId="186A70C8" w14:textId="77777777" w:rsidR="009833BF" w:rsidRPr="007B0E39" w:rsidRDefault="009833BF" w:rsidP="00855D6E">
      <w:pPr>
        <w:rPr>
          <w:rFonts w:ascii="Times New Roman" w:hAnsi="Times New Roman" w:cs="Times New Roman"/>
          <w:sz w:val="24"/>
          <w:szCs w:val="24"/>
        </w:rPr>
      </w:pPr>
    </w:p>
    <w:p w14:paraId="46755F6E" w14:textId="77777777" w:rsidR="009833BF" w:rsidRDefault="00CA1B13" w:rsidP="00CA1B13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Translate the figure along vector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73419581">
          <v:shape id="_x0000_i1084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084" DrawAspect="Content" ObjectID="_1688999188" r:id="rId431"/>
        </w:object>
      </w:r>
      <w:r w:rsidRPr="007B0E39"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pPr w:leftFromText="180" w:rightFromText="180" w:vertAnchor="page" w:horzAnchor="page" w:tblpX="2859" w:tblpY="10328"/>
        <w:tblW w:w="0" w:type="auto"/>
        <w:tblLook w:val="04A0" w:firstRow="1" w:lastRow="0" w:firstColumn="1" w:lastColumn="0" w:noHBand="0" w:noVBand="1"/>
      </w:tblPr>
      <w:tblGrid>
        <w:gridCol w:w="537"/>
        <w:gridCol w:w="302"/>
        <w:gridCol w:w="302"/>
        <w:gridCol w:w="302"/>
        <w:gridCol w:w="302"/>
        <w:gridCol w:w="302"/>
        <w:gridCol w:w="302"/>
        <w:gridCol w:w="302"/>
        <w:gridCol w:w="302"/>
        <w:gridCol w:w="310"/>
        <w:gridCol w:w="310"/>
      </w:tblGrid>
      <w:tr w:rsidR="00AA2983" w:rsidRPr="007B0E39" w14:paraId="753F9DDD" w14:textId="77777777" w:rsidTr="00F90A95">
        <w:trPr>
          <w:trHeight w:hRule="exact" w:val="317"/>
        </w:trPr>
        <w:tc>
          <w:tcPr>
            <w:tcW w:w="537" w:type="dxa"/>
          </w:tcPr>
          <w:p w14:paraId="1FDAD056" w14:textId="77777777" w:rsidR="00AA2983" w:rsidRPr="007B0E39" w:rsidRDefault="00AA2983" w:rsidP="00A5143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287730C3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F96612F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471B38B1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A5AB870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05628E3D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30F75CDA" w14:textId="77777777" w:rsidR="00AA2983" w:rsidRPr="007B0E39" w:rsidRDefault="00AA2983" w:rsidP="003161D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CB1F4DC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20B5158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373C8A5D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2894F31E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75F73BF4" w14:textId="77777777" w:rsidTr="00F90A95">
        <w:trPr>
          <w:trHeight w:hRule="exact" w:val="317"/>
        </w:trPr>
        <w:tc>
          <w:tcPr>
            <w:tcW w:w="537" w:type="dxa"/>
          </w:tcPr>
          <w:p w14:paraId="24980A91" w14:textId="77777777" w:rsidR="00AA2983" w:rsidRPr="007B0E39" w:rsidRDefault="00AA2983" w:rsidP="00A5143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7DA2A13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078D0D19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493C24AA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23576A85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6B9E4535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31D1FABD" w14:textId="77777777" w:rsidR="00AA2983" w:rsidRPr="007B0E39" w:rsidRDefault="00AA2983" w:rsidP="003161D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5F8D017F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3F7F4100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0FED6B01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222EBC37" w14:textId="77777777" w:rsidR="00AA2983" w:rsidRPr="007B0E39" w:rsidRDefault="00AA2983" w:rsidP="00AA2983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2F5DC4DA" w14:textId="77777777" w:rsidTr="00F90A95">
        <w:trPr>
          <w:trHeight w:hRule="exact" w:val="317"/>
        </w:trPr>
        <w:tc>
          <w:tcPr>
            <w:tcW w:w="537" w:type="dxa"/>
          </w:tcPr>
          <w:p w14:paraId="28C405C4" w14:textId="77777777" w:rsidR="00AA2983" w:rsidRPr="00A51431" w:rsidRDefault="00AA2983" w:rsidP="00A51431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031DE914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2D835293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22038EA0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D834399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2FC53C9E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3CB352F0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46819D59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57E4934" w14:textId="77777777" w:rsidR="00AA2983" w:rsidRPr="003161DA" w:rsidRDefault="003161DA" w:rsidP="003161DA">
            <w:pPr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2553727" behindDoc="0" locked="0" layoutInCell="1" allowOverlap="1" wp14:anchorId="3611680E" wp14:editId="54D1B408">
                      <wp:simplePos x="0" y="0"/>
                      <wp:positionH relativeFrom="column">
                        <wp:posOffset>-314325</wp:posOffset>
                      </wp:positionH>
                      <wp:positionV relativeFrom="paragraph">
                        <wp:posOffset>-201295</wp:posOffset>
                      </wp:positionV>
                      <wp:extent cx="485775" cy="1009650"/>
                      <wp:effectExtent l="0" t="0" r="28575" b="19050"/>
                      <wp:wrapNone/>
                      <wp:docPr id="169" name="Diamond 16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85775" cy="1009650"/>
                              </a:xfrm>
                              <a:prstGeom prst="diamond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F3F2630">
                    <v:shape id="Diamond 169" style="position:absolute;margin-left:-24.75pt;margin-top:-15.85pt;width:38.25pt;height:79.5pt;z-index:25255372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7ADLdgIAAD4FAAAOAAAAZHJzL2Uyb0RvYy54bWysVFFv2yAQfp+0/4B4X+xESdtEdaqoUadJ&#10;VVs1nfpMMdRIwDEgcbJfvwM7btRWe5jmB8xxd9/dfdxxebU3muyEDwpsRcejkhJhOdTKvlb059PN&#10;twtKQmS2ZhqsqOhBBHq1/PrlsnULMYEGdC08QRAbFq2raBOjWxRF4I0wLIzACYtKCd6wiKJ/LWrP&#10;WkQ3upiU5VnRgq+dBy5CwNN1p6TLjC+l4PFeyiAi0RXF3GJefV5f0losL9ni1TPXKN6nwf4hC8OU&#10;xaAD1JpFRrZefYAyinsIIOOIgylASsVFrgGrGZfvqtk0zIlcC5IT3EBT+H+w/G734Imq8e7O5pRY&#10;ZvCS1ooZsDVJR0hQ68IC7TbuwfdSwG2qdi+9SX+sg+wzqYeBVLGPhOPh9GJ2fj6jhKNqXJbzs1lm&#10;vXjzdj7E7wIMSZuK1l30TCfb3YaIQdH6aIVCSqhLIe/iQYuUhbaPQmItGHSSvXMXiWvtyY7h/TPO&#10;hY3jTtWwWnTHsxK/VCcGGTyylAETslRaD9g9QOrQj9gdTG+fXEVuwsG5/FtinfPgkSODjYOzURb8&#10;ZwAaq+ojd/ZHkjpqEksvUB/wpj10IxAcv1FI9y0L8YF57HmcDpzjeI+L1NBWFPodJQ3435+dJ3ts&#10;RdRS0uIMVTT82jIvKNE/LDbpfDydpqHLwnR2PkHBn2peTjV2a64Br2mML4bjeZvsoz5upQfzjOO+&#10;SlFRxSzH2BXl0R+F69jNNj4YXKxW2QwHzbF4azeOJ/DEauqlp/0z867vuYjdegfHeWOLd33X2SZP&#10;C6ttBKlyU77x2vONQ5obp39Q0itwKmert2dv+QcAAP//AwBQSwMEFAAGAAgAAAAhACRvnAngAAAA&#10;CgEAAA8AAABkcnMvZG93bnJldi54bWxMj8FOwzAMhu9IvENkJC5oS9sNupWmE0LjgHpi47Jb1npN&#10;ReNUTboVnh5zGjdb/vT7+/PNZDtxxsG3jhTE8wgEUuXqlhoFn/u32QqED5pq3TlCBd/oYVPc3uQ6&#10;q92FPvC8C43gEPKZVmBC6DMpfWXQaj93PRLfTm6wOvA6NLIe9IXDbSeTKHqSVrfEH4zu8dVg9bUb&#10;rYL3n7JJl1QexhOut/F+ax58aZS6v5tenkEEnMIVhj99VoeCnY5upNqLTsFsuX5klIdFnIJgIkm5&#10;3JHJJF2ALHL5v0LxCwAA//8DAFBLAQItABQABgAIAAAAIQC2gziS/gAAAOEBAAATAAAAAAAAAAAA&#10;AAAAAAAAAABbQ29udGVudF9UeXBlc10ueG1sUEsBAi0AFAAGAAgAAAAhADj9If/WAAAAlAEAAAsA&#10;AAAAAAAAAAAAAAAALwEAAF9yZWxzLy5yZWxzUEsBAi0AFAAGAAgAAAAhABbsAMt2AgAAPgUAAA4A&#10;AAAAAAAAAAAAAAAALgIAAGRycy9lMm9Eb2MueG1sUEsBAi0AFAAGAAgAAAAhACRvnAngAAAACgEA&#10;AA8AAAAAAAAAAAAAAAAA0AQAAGRycy9kb3ducmV2LnhtbFBLBQYAAAAABAAEAPMAAADdBQAAAAA=&#10;" w14:anchorId="37AA1733"/>
                  </w:pict>
                </mc:Fallback>
              </mc:AlternateContent>
            </w:r>
          </w:p>
        </w:tc>
        <w:tc>
          <w:tcPr>
            <w:tcW w:w="310" w:type="dxa"/>
          </w:tcPr>
          <w:p w14:paraId="08CB42FC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78D57105" w14:textId="77777777" w:rsidR="00AA2983" w:rsidRPr="007B0E39" w:rsidRDefault="00AA2983" w:rsidP="00AA2983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6483D75C" w14:textId="77777777" w:rsidTr="00F90A95">
        <w:trPr>
          <w:trHeight w:hRule="exact" w:val="317"/>
        </w:trPr>
        <w:tc>
          <w:tcPr>
            <w:tcW w:w="537" w:type="dxa"/>
          </w:tcPr>
          <w:p w14:paraId="3B55B8B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629CE07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375BD26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58A29FF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1DFA09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2B1FD2B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EE369A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5592E3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94DF7D2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3F293464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2ACBB8F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3895F63A" w14:textId="77777777" w:rsidTr="00F90A95">
        <w:trPr>
          <w:trHeight w:hRule="exact" w:val="317"/>
        </w:trPr>
        <w:tc>
          <w:tcPr>
            <w:tcW w:w="537" w:type="dxa"/>
          </w:tcPr>
          <w:p w14:paraId="30E9D963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6457333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016122E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0684B45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2C0623F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029EF4A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271CD2D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7D189B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5C9C1CA2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6C03666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597D579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25679162" w14:textId="77777777" w:rsidTr="00F90A95">
        <w:trPr>
          <w:trHeight w:hRule="exact" w:val="317"/>
        </w:trPr>
        <w:tc>
          <w:tcPr>
            <w:tcW w:w="537" w:type="dxa"/>
          </w:tcPr>
          <w:p w14:paraId="6C13D5A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4FF8458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029122FE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4F82BE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0FB967F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56D6ECF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0E4D7EF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4E0CD59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5D6C1352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162E137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00ADC4E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724C8DEC" w14:textId="77777777" w:rsidTr="00F90A95">
        <w:trPr>
          <w:trHeight w:hRule="exact" w:val="317"/>
        </w:trPr>
        <w:tc>
          <w:tcPr>
            <w:tcW w:w="537" w:type="dxa"/>
          </w:tcPr>
          <w:p w14:paraId="114130AD" w14:textId="77777777" w:rsidR="00AA2983" w:rsidRPr="007B0E39" w:rsidRDefault="00E47C26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0BF473AC">
                <v:shape id="_x0000_i1083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083" DrawAspect="Content" ObjectID="_1688999189" r:id="rId432"/>
              </w:object>
            </w:r>
          </w:p>
        </w:tc>
        <w:tc>
          <w:tcPr>
            <w:tcW w:w="302" w:type="dxa"/>
          </w:tcPr>
          <w:p w14:paraId="0CF5143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31141B2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6B62F26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4DFA87A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F335B0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036EB7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25F3ED4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9E192D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7DCBB6E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0B34592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3940F67C" w14:textId="77777777" w:rsidTr="00F90A95">
        <w:trPr>
          <w:trHeight w:hRule="exact" w:val="317"/>
        </w:trPr>
        <w:tc>
          <w:tcPr>
            <w:tcW w:w="537" w:type="dxa"/>
          </w:tcPr>
          <w:p w14:paraId="7DED7A63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A7D1849" w14:textId="77777777" w:rsidR="00AA2983" w:rsidRPr="007B0E39" w:rsidRDefault="00952DB2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54751" behindDoc="0" locked="0" layoutInCell="1" allowOverlap="1" wp14:anchorId="3C063C04" wp14:editId="56393793">
                      <wp:simplePos x="0" y="0"/>
                      <wp:positionH relativeFrom="column">
                        <wp:posOffset>-68580</wp:posOffset>
                      </wp:positionH>
                      <wp:positionV relativeFrom="paragraph">
                        <wp:posOffset>-403860</wp:posOffset>
                      </wp:positionV>
                      <wp:extent cx="190500" cy="806450"/>
                      <wp:effectExtent l="19050" t="19050" r="76200" b="50800"/>
                      <wp:wrapNone/>
                      <wp:docPr id="173" name="Straight Arrow Connector 17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>
                                <a:off x="0" y="0"/>
                                <a:ext cx="190500" cy="8064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1C6B5DA">
                    <v:shape id="Straight Arrow Connector 173" style="position:absolute;margin-left:-5.4pt;margin-top:-31.8pt;width:15pt;height:63.5pt;z-index:25255475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7fsL+9AEAAEUEAAAOAAAAZHJzL2Uyb0RvYy54bWysU9uO0zAQfUfiHyy/06SF7paq6Qp1WV4Q&#10;VCx8gNexG0u2xxqbpv17xk6acpMQiBcn9syZM+d4vLk7OcuOCqMB3/D5rOZMeQmt8YeGf/n88GLF&#10;WUzCt8KCVw0/q8jvts+fbfqwVgvowLYKGRXxcd2HhncphXVVRdkpJ+IMgvIU1IBOJNrioWpR9FTd&#10;2WpR1zdVD9gGBKlipNP7Ici3pb7WSqaPWkeVmG049ZbKimV9ymu13Yj1AUXojBzbEP/QhRPGE+lU&#10;6l4kwb6i+aWUMxIhgk4zCa4CrY1URQOpmdc/qXnsRFBFC5kTw2RT/H9l5YfjHplp6e5uX3LmhaNL&#10;ekwozKFL7A0i9GwH3pORgCznkGN9iGsC7vwex10Me8zyTxpd/pIwdiounyeX1SkxSYfz1/WypruQ&#10;FFrVN6+W5RaqKzhgTO8UOJZ/Gh7HbqY25sVpcXwfE9ET8ALIzNazvuGL1fJ2WdIiWNM+GGtzsIyV&#10;2llkR0EDkU7zLIcq/JCVhLFvfcvSOZAZCY3wB6vGTOsJkA0YJJe/dLZq4P6kNJmZRQ7keYyvfEJK&#10;5dOF03rKzjBN3U3A+s/AMT9DVRnxvwFPiMIMPk1gZzzg79ivNukh/+LAoDtb8ATtuQxDsYZmtbg6&#10;vqv8GL7fF/j19W+/AQAA//8DAFBLAwQUAAYACAAAACEALtSbkN4AAAAJAQAADwAAAGRycy9kb3du&#10;cmV2LnhtbEyPwU7DMBBE70j8g7VI3Fq7DbJKiFNVCC4gQShwd+MljhqvI9ttw9/jnuhtRzuaeVOt&#10;JzewI4bYe1KwmAtgSK03PXUKvj6fZytgMWkyevCECn4xwrq+vqp0afyJPvC4TR3LIRRLrcCmNJac&#10;x9ai03HuR6T8+/HB6ZRl6LgJ+pTD3cCXQkjudE+5weoRHy22++3BKQivm28Xm1Y272/e7F+Kp1Vj&#10;hVK3N9PmAVjCKf2b4Yyf0aHOTDt/IBPZoGC2EBk95UMWEtjZcb8EtlMgizvgdcUvF9R/AAAA//8D&#10;AFBLAQItABQABgAIAAAAIQC2gziS/gAAAOEBAAATAAAAAAAAAAAAAAAAAAAAAABbQ29udGVudF9U&#10;eXBlc10ueG1sUEsBAi0AFAAGAAgAAAAhADj9If/WAAAAlAEAAAsAAAAAAAAAAAAAAAAALwEAAF9y&#10;ZWxzLy5yZWxzUEsBAi0AFAAGAAgAAAAhALt+wv70AQAARQQAAA4AAAAAAAAAAAAAAAAALgIAAGRy&#10;cy9lMm9Eb2MueG1sUEsBAi0AFAAGAAgAAAAhAC7Um5DeAAAACQEAAA8AAAAAAAAAAAAAAAAATgQA&#10;AGRycy9kb3ducmV2LnhtbFBLBQYAAAAABAAEAPMAAABZBQAAAAA=&#10;" w14:anchorId="7E9BCD3C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302" w:type="dxa"/>
          </w:tcPr>
          <w:p w14:paraId="4C1966C9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058904B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4859B5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44A55CC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6E5280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03D069B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0334A63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7AB9AF53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4087EAA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25BB6872" w14:textId="77777777" w:rsidTr="00F90A95">
        <w:trPr>
          <w:trHeight w:hRule="exact" w:val="317"/>
        </w:trPr>
        <w:tc>
          <w:tcPr>
            <w:tcW w:w="537" w:type="dxa"/>
          </w:tcPr>
          <w:p w14:paraId="0C3CBE4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15C6B5C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218F596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3667C7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5DC2DC11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781606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595C1C4B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3DB65106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64F1C9D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740966C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27BA00B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A2983" w:rsidRPr="007B0E39" w14:paraId="5A58637C" w14:textId="77777777" w:rsidTr="00F90A95">
        <w:trPr>
          <w:trHeight w:hRule="exact" w:val="317"/>
        </w:trPr>
        <w:tc>
          <w:tcPr>
            <w:tcW w:w="537" w:type="dxa"/>
          </w:tcPr>
          <w:p w14:paraId="21A294B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752FE5E7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4993BC5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43AC2A65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3EE33CA8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2E9ADC5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0602B664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311BDF30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2" w:type="dxa"/>
          </w:tcPr>
          <w:p w14:paraId="154E0B82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6E1C303F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10" w:type="dxa"/>
          </w:tcPr>
          <w:p w14:paraId="4A73DFAA" w14:textId="77777777" w:rsidR="00AA2983" w:rsidRPr="007B0E39" w:rsidRDefault="00AA2983" w:rsidP="00AA2983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0BED6703" w14:textId="77777777" w:rsidR="00AA2983" w:rsidRDefault="00AA2983" w:rsidP="00AA2983">
      <w:pPr>
        <w:rPr>
          <w:rFonts w:ascii="Times New Roman" w:hAnsi="Times New Roman" w:cs="Times New Roman"/>
          <w:sz w:val="24"/>
          <w:szCs w:val="24"/>
        </w:rPr>
      </w:pPr>
    </w:p>
    <w:p w14:paraId="2D95A533" w14:textId="77777777" w:rsidR="00AA2983" w:rsidRDefault="00AA2983" w:rsidP="00AA2983">
      <w:pPr>
        <w:rPr>
          <w:rFonts w:ascii="Times New Roman" w:hAnsi="Times New Roman" w:cs="Times New Roman"/>
          <w:sz w:val="24"/>
          <w:szCs w:val="24"/>
        </w:rPr>
      </w:pPr>
    </w:p>
    <w:p w14:paraId="60EF5776" w14:textId="77777777" w:rsidR="00AA2983" w:rsidRDefault="00AA2983" w:rsidP="00AA2983">
      <w:pPr>
        <w:rPr>
          <w:rFonts w:ascii="Times New Roman" w:hAnsi="Times New Roman" w:cs="Times New Roman"/>
          <w:sz w:val="24"/>
          <w:szCs w:val="24"/>
        </w:rPr>
      </w:pPr>
    </w:p>
    <w:p w14:paraId="58FB4413" w14:textId="77777777" w:rsidR="00AA2983" w:rsidRDefault="00AA2983" w:rsidP="00AA2983">
      <w:pPr>
        <w:rPr>
          <w:rFonts w:ascii="Times New Roman" w:hAnsi="Times New Roman" w:cs="Times New Roman"/>
          <w:sz w:val="24"/>
          <w:szCs w:val="24"/>
        </w:rPr>
      </w:pPr>
    </w:p>
    <w:p w14:paraId="3A6F708F" w14:textId="77777777" w:rsidR="00AA2983" w:rsidRDefault="00AA2983" w:rsidP="00AA2983">
      <w:pPr>
        <w:rPr>
          <w:rFonts w:ascii="Times New Roman" w:hAnsi="Times New Roman" w:cs="Times New Roman"/>
          <w:sz w:val="24"/>
          <w:szCs w:val="24"/>
        </w:rPr>
      </w:pPr>
    </w:p>
    <w:p w14:paraId="603DE7C0" w14:textId="77777777" w:rsidR="00AA2983" w:rsidRPr="00AA2983" w:rsidRDefault="00AA2983" w:rsidP="00AA2983">
      <w:pPr>
        <w:rPr>
          <w:rFonts w:ascii="Times New Roman" w:hAnsi="Times New Roman" w:cs="Times New Roman"/>
          <w:sz w:val="24"/>
          <w:szCs w:val="24"/>
        </w:rPr>
      </w:pPr>
    </w:p>
    <w:p w14:paraId="41F0ADBB" w14:textId="77777777" w:rsidR="00D61F1A" w:rsidRDefault="00D61F1A" w:rsidP="00CA1B13">
      <w:pPr>
        <w:rPr>
          <w:rFonts w:ascii="Times New Roman" w:hAnsi="Times New Roman" w:cs="Times New Roman"/>
          <w:sz w:val="24"/>
          <w:szCs w:val="24"/>
        </w:rPr>
      </w:pPr>
    </w:p>
    <w:p w14:paraId="4945B7E0" w14:textId="77777777" w:rsidR="00F946FE" w:rsidRPr="00F946FE" w:rsidRDefault="00F946FE" w:rsidP="00F946FE">
      <w:pPr>
        <w:rPr>
          <w:rFonts w:ascii="Times New Roman" w:hAnsi="Times New Roman" w:cs="Times New Roman"/>
          <w:sz w:val="24"/>
          <w:szCs w:val="24"/>
        </w:rPr>
      </w:pPr>
    </w:p>
    <w:p w14:paraId="12ABD728" w14:textId="77777777" w:rsidR="00CA1B13" w:rsidRPr="00D43A77" w:rsidRDefault="00D43A77" w:rsidP="00D43A77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D43A77">
        <w:rPr>
          <w:rFonts w:ascii="Times New Roman" w:hAnsi="Times New Roman" w:cs="Times New Roman"/>
          <w:sz w:val="24"/>
          <w:szCs w:val="24"/>
        </w:rPr>
        <w:lastRenderedPageBreak/>
        <w:t>Rotate the figure 90° clockwise about</w:t>
      </w:r>
      <w:r w:rsidR="000E1414">
        <w:rPr>
          <w:rFonts w:ascii="Times New Roman" w:hAnsi="Times New Roman" w:cs="Times New Roman"/>
          <w:sz w:val="24"/>
          <w:szCs w:val="24"/>
        </w:rPr>
        <w:t xml:space="preserve"> the </w:t>
      </w:r>
      <w:proofErr w:type="spellStart"/>
      <w:r w:rsidR="000E1414">
        <w:rPr>
          <w:rFonts w:ascii="Times New Roman" w:hAnsi="Times New Roman" w:cs="Times New Roman"/>
          <w:sz w:val="24"/>
          <w:szCs w:val="24"/>
        </w:rPr>
        <w:t>rotocenter</w:t>
      </w:r>
      <w:proofErr w:type="spellEnd"/>
      <w:r w:rsidRPr="00D43A77">
        <w:rPr>
          <w:rFonts w:ascii="Times New Roman" w:hAnsi="Times New Roman" w:cs="Times New Roman"/>
          <w:sz w:val="24"/>
          <w:szCs w:val="24"/>
        </w:rPr>
        <w:t xml:space="preserve"> R.</w:t>
      </w:r>
    </w:p>
    <w:tbl>
      <w:tblPr>
        <w:tblStyle w:val="TableGrid"/>
        <w:tblpPr w:leftFromText="180" w:rightFromText="180" w:vertAnchor="page" w:horzAnchor="page" w:tblpX="2870" w:tblpY="1968"/>
        <w:tblW w:w="0" w:type="auto"/>
        <w:tblLook w:val="04A0" w:firstRow="1" w:lastRow="0" w:firstColumn="1" w:lastColumn="0" w:noHBand="0" w:noVBand="1"/>
      </w:tblPr>
      <w:tblGrid>
        <w:gridCol w:w="355"/>
        <w:gridCol w:w="348"/>
        <w:gridCol w:w="348"/>
        <w:gridCol w:w="348"/>
        <w:gridCol w:w="348"/>
        <w:gridCol w:w="377"/>
        <w:gridCol w:w="348"/>
        <w:gridCol w:w="348"/>
        <w:gridCol w:w="348"/>
        <w:gridCol w:w="348"/>
        <w:gridCol w:w="348"/>
      </w:tblGrid>
      <w:tr w:rsidR="00F90A95" w:rsidRPr="007B0E39" w14:paraId="46180410" w14:textId="77777777" w:rsidTr="00F90A95">
        <w:trPr>
          <w:trHeight w:hRule="exact" w:val="351"/>
        </w:trPr>
        <w:tc>
          <w:tcPr>
            <w:tcW w:w="355" w:type="dxa"/>
          </w:tcPr>
          <w:p w14:paraId="6569D7A5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882C509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3BCDB9EB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5E62496E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7BA7F1BA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74F15491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6946435F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479387BA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01CAB9D9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5948740D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4B98F5BC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0FB3176B" w14:textId="77777777" w:rsidTr="00F90A95">
        <w:trPr>
          <w:trHeight w:hRule="exact" w:val="351"/>
        </w:trPr>
        <w:tc>
          <w:tcPr>
            <w:tcW w:w="355" w:type="dxa"/>
          </w:tcPr>
          <w:p w14:paraId="2260C0B1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74CD08D6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78D8DEF8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32EEB938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0B446D31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5B1DAE17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1CAC9887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464234C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30AAF38D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94E3301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38076B7B" w14:textId="77777777" w:rsidR="00D43A77" w:rsidRPr="007B0E39" w:rsidRDefault="00D43A77" w:rsidP="00D43A7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3FFBF0DD" w14:textId="77777777" w:rsidTr="00F90A95">
        <w:trPr>
          <w:trHeight w:hRule="exact" w:val="351"/>
        </w:trPr>
        <w:tc>
          <w:tcPr>
            <w:tcW w:w="355" w:type="dxa"/>
          </w:tcPr>
          <w:p w14:paraId="64960D28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6B839497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31E855A0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39299CD6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0C72A30C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24E5CD04" w14:textId="77777777" w:rsidR="00D43A77" w:rsidRPr="007B0E39" w:rsidRDefault="003161DA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59871" behindDoc="0" locked="0" layoutInCell="1" allowOverlap="1" wp14:anchorId="6C15DF3C" wp14:editId="1E220306">
                      <wp:simplePos x="0" y="0"/>
                      <wp:positionH relativeFrom="column">
                        <wp:posOffset>-405765</wp:posOffset>
                      </wp:positionH>
                      <wp:positionV relativeFrom="paragraph">
                        <wp:posOffset>-208915</wp:posOffset>
                      </wp:positionV>
                      <wp:extent cx="666750" cy="660400"/>
                      <wp:effectExtent l="0" t="0" r="19050" b="25400"/>
                      <wp:wrapNone/>
                      <wp:docPr id="183" name="Diamond 18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666750" cy="660400"/>
                              </a:xfrm>
                              <a:prstGeom prst="diamond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AEAD24E">
                    <v:shape id="Diamond 183" style="position:absolute;margin-left:-31.95pt;margin-top:-16.45pt;width:52.5pt;height:52pt;z-index:25255987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PCjxdQIAAD0FAAAOAAAAZHJzL2Uyb0RvYy54bWysVFFv2yAQfp+0/4B4X+1kSdpFdaqoVadJ&#10;URs1nfpMMdRIwDEgcbJfvwM7btRWe5jmB8xxd9/dfdxxebU3muyEDwpsRUdnJSXCcqiVfanoz8fb&#10;LxeUhMhszTRYUdGDCPRq8fnTZevmYgwN6Fp4giA2zFtX0SZGNy+KwBthWDgDJywqJXjDIor+pag9&#10;axHd6GJclrOiBV87D1yEgKc3nZIuMr6Ugsd7KYOIRFcUc4t59Xl9TmuxuGTzF89co3ifBvuHLAxT&#10;FoMOUDcsMrL16h2UUdxDABnPOJgCpFRc5BqwmlH5pppNw5zItSA5wQ00hf8Hy+92a09UjXd38ZUS&#10;ywxe0o1iBmxN0hES1LowR7uNW/teCrhN1e6lN+mPdZB9JvUwkCr2kXA8nM1m51OknqNqNisnZSa9&#10;eHV2PsTvAgxJm4rWXfDMJtutQsSYaH20QiHl02WQd/GgRUpC2wchsRSMOc7euYnEtfZkx/D6GefC&#10;xlGnalgtuuNpiV8qE4MMHlnKgAlZKq0H7B4gNeh77A6mt0+uIvfg4Fz+LbHOefDIkcHGwdkoC/4j&#10;AI1V9ZE7+yNJHTWJpWeoD3jRHroJCI7fKqR7xUJcM48tjzeEYxzvcZEa2opCv6OkAf/7o/Nkj52I&#10;WkpaHKGKhl9b5gUl+ofFHv02mkzSzGVhMj0fo+BPNc+nGrs114DXNMIHw/G8TfZRH7fSg3nCaV+m&#10;qKhilmPsivLoj8J17EYb3wsulstshnPmWFzZjeMJPLGaeulx/8S863suYrPewXHc2PxN33W2ydPC&#10;chtBqtyUr7z2fOOM5sbp35P0CJzK2er11Vv8AQAA//8DAFBLAwQUAAYACAAAACEAORXDKd8AAAAJ&#10;AQAADwAAAGRycy9kb3ducmV2LnhtbEyPMW/CMBCF90r9D9ZV6lKBE0BQQhxUVXSoMhW6dDPxEUfE&#10;5yh2IO2v73Uq073TPb37Xr4dXSsu2IfGk4J0moBAqrxpqFbweXibPIMIUZPRrSdU8I0BtsX9Xa4z&#10;46/0gZd9rAWHUMi0Ahtjl0kZKotOh6nvkPh28r3Tkde+lqbXVw53rZwlyVI63RB/sLrDV4vVeT84&#10;Be8/Zb1aUPk1nHC9Sw87+xRKq9Tjw/iyARFxjP9m+MNndCiY6egHMkG0CibL+ZqtLOYzFuxYpCmI&#10;o4IVT1nk8rZB8QsAAP//AwBQSwECLQAUAAYACAAAACEAtoM4kv4AAADhAQAAEwAAAAAAAAAAAAAA&#10;AAAAAAAAW0NvbnRlbnRfVHlwZXNdLnhtbFBLAQItABQABgAIAAAAIQA4/SH/1gAAAJQBAAALAAAA&#10;AAAAAAAAAAAAAC8BAABfcmVscy8ucmVsc1BLAQItABQABgAIAAAAIQAWPCjxdQIAAD0FAAAOAAAA&#10;AAAAAAAAAAAAAC4CAABkcnMvZTJvRG9jLnhtbFBLAQItABQABgAIAAAAIQA5FcMp3wAAAAkBAAAP&#10;AAAAAAAAAAAAAAAAAM8EAABkcnMvZG93bnJldi54bWxQSwUGAAAAAAQABADzAAAA2wUAAAAA&#10;" w14:anchorId="419477B1"/>
                  </w:pict>
                </mc:Fallback>
              </mc:AlternateContent>
            </w:r>
          </w:p>
        </w:tc>
        <w:tc>
          <w:tcPr>
            <w:tcW w:w="348" w:type="dxa"/>
          </w:tcPr>
          <w:p w14:paraId="1EF6DB23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7F418888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101FB9CD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C27B2A2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09FCBD6F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100913D1" w14:textId="77777777" w:rsidTr="00F90A95">
        <w:trPr>
          <w:trHeight w:hRule="exact" w:val="351"/>
        </w:trPr>
        <w:tc>
          <w:tcPr>
            <w:tcW w:w="355" w:type="dxa"/>
          </w:tcPr>
          <w:p w14:paraId="3F542833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1A97052C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EAE17E4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67D7546D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4ACEC831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79E2DD88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60895" behindDoc="0" locked="0" layoutInCell="1" allowOverlap="1" wp14:anchorId="19DACB55" wp14:editId="79B740A9">
                      <wp:simplePos x="0" y="0"/>
                      <wp:positionH relativeFrom="column">
                        <wp:posOffset>-137160</wp:posOffset>
                      </wp:positionH>
                      <wp:positionV relativeFrom="paragraph">
                        <wp:posOffset>170180</wp:posOffset>
                      </wp:positionV>
                      <wp:extent cx="123825" cy="133350"/>
                      <wp:effectExtent l="0" t="0" r="28575" b="19050"/>
                      <wp:wrapNone/>
                      <wp:docPr id="50547" name="Oval 5054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flipH="1" flipV="1">
                                <a:off x="0" y="0"/>
                                <a:ext cx="123825" cy="13335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2B07F6A">
                    <v:oval id="Oval 50547" style="position:absolute;margin-left:-10.8pt;margin-top:13.4pt;width:9.75pt;height:10.5pt;flip:x y;z-index:25256089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B3807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2xUslQIAAIUFAAAOAAAAZHJzL2Uyb0RvYy54bWysVEtv2zAMvg/YfxB0X+281i6oUwQtug0o&#10;mmLt1rMqS7UAWdQkJU7260dJthusxQ7DfDBIkfz45vnFvtVkJ5xXYCo6OSkpEYZDrcxzRb8/XH84&#10;o8QHZmqmwYiKHoSnF6v37847uxRTaEDXwhEEMX7Z2Yo2IdhlUXjeiJb5E7DCoFCCa1lA1j0XtWMd&#10;ore6mJblx6IDV1sHXHiPr1dZSFcJX0rBw0ZKLwLRFcXYQvq79H+K/2J1zpbPjtlG8T4M9g9RtEwZ&#10;dDpCXbHAyNapV1Ct4g48yHDCoS1ASsVFygGzmZR/ZHPfMCtSLlgcb8cy+f8Hy293d46ouqKLcjE/&#10;pcSwFtu02TFN8gtWqLN+iYr39s71nEcypruXriVSK/sFm08T9SNSUYbJkX2q9GGstNgHwvFxMp2d&#10;TReUcBRNZrPZInWiyIDR2DofPgtoSSQqKjT68LEWbMl2Nz5gHKg9aMVnD1rV10rrxMT5EZfaEUyk&#10;omE/iZ1GiyOtIqaVE0lUOGgRbbX5JiSWBMOcJodpGF/AGOfChJyjb1gtso9Fid/gZXCffCbAiCwx&#10;uhG7Bxg0M8iAnYPt9aOpSLM8Gpd/CywbjxbJM5gwGrfKgHsLQGNWveesj+EflSaST1AfcGAc5E3y&#10;ll8r7NAN8+GOOVwdXDI8B2GDP6mhqyj0FCUNuF9vvUd9nGiUUtLhKlbU/9wyJyjRXw3O+qfJfB53&#10;NzHzxekUGXcseTqWmG17CdhzHEeMLpFRP+iBlA7aR7wa6+gVRcxw9F1RHtzAXIZ8IvDucLFeJzXc&#10;V8vCjbm3fJjwOH4P+0fmbD+mAef7Foa1fTWqWTf2w8B6G0CqNMcvde3rjbueBqe/S/GYHPNJ6+V6&#10;rn4DAAD//wMAUEsDBBQABgAIAAAAIQDfgFjT3wAAAAgBAAAPAAAAZHJzL2Rvd25yZXYueG1sTI/B&#10;TsMwDIbvSLxDZCQuaEs7QdlK3QkhITjAYQNp17Tx2orGKU22FZ4ec4Kj7U+/v79YT65XRxpD5xkh&#10;nSegiGtvO24Q3t8eZ0tQIRq2pvdMCF8UYF2enxUmt/7EGzpuY6MkhENuENoYh1zrULfkTJj7gVhu&#10;ez86E2UcG21Hc5Jw1+tFkmTamY7lQ2sGemip/tgeHMLNJv0cnp/2V8lqqr5fdnb1mu4s4uXFdH8H&#10;KtIU/2D41Rd1KMWp8ge2QfUIs0WaCYqwyKSCALIAVSFc3y5Bl4X+X6D8AQAA//8DAFBLAQItABQA&#10;BgAIAAAAIQC2gziS/gAAAOEBAAATAAAAAAAAAAAAAAAAAAAAAABbQ29udGVudF9UeXBlc10ueG1s&#10;UEsBAi0AFAAGAAgAAAAhADj9If/WAAAAlAEAAAsAAAAAAAAAAAAAAAAALwEAAF9yZWxzLy5yZWxz&#10;UEsBAi0AFAAGAAgAAAAhAIfbFSyVAgAAhQUAAA4AAAAAAAAAAAAAAAAALgIAAGRycy9lMm9Eb2Mu&#10;eG1sUEsBAi0AFAAGAAgAAAAhAN+AWNPfAAAACAEAAA8AAAAAAAAAAAAAAAAA7wQAAGRycy9kb3du&#10;cmV2LnhtbFBLBQYAAAAABAAEAPMAAAD7BQAAAAA=&#10;"/>
                  </w:pict>
                </mc:Fallback>
              </mc:AlternateContent>
            </w:r>
          </w:p>
        </w:tc>
        <w:tc>
          <w:tcPr>
            <w:tcW w:w="348" w:type="dxa"/>
          </w:tcPr>
          <w:p w14:paraId="0F59B387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7F49051A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F55A617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03D18CB6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190FD91E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5187D2A9" w14:textId="77777777" w:rsidTr="00F90A95">
        <w:trPr>
          <w:trHeight w:hRule="exact" w:val="351"/>
        </w:trPr>
        <w:tc>
          <w:tcPr>
            <w:tcW w:w="355" w:type="dxa"/>
          </w:tcPr>
          <w:p w14:paraId="4749EA14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79A5E119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6BB96222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41F69B7A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CB76B2B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13970DEA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R</w:t>
            </w:r>
          </w:p>
        </w:tc>
        <w:tc>
          <w:tcPr>
            <w:tcW w:w="348" w:type="dxa"/>
          </w:tcPr>
          <w:p w14:paraId="24FD93D0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F1C692E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6FFBE2A6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D32EB73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157F590C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7A990B2D" w14:textId="77777777" w:rsidTr="00F90A95">
        <w:trPr>
          <w:trHeight w:hRule="exact" w:val="351"/>
        </w:trPr>
        <w:tc>
          <w:tcPr>
            <w:tcW w:w="355" w:type="dxa"/>
          </w:tcPr>
          <w:p w14:paraId="62A98B2A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1D4CA812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0D87DE7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C62C5B6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644792D5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28D8ECAB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4FC1631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75EC26DF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7F9C2761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49FA382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1B508207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7110308D" w14:textId="77777777" w:rsidTr="00F90A95">
        <w:trPr>
          <w:trHeight w:hRule="exact" w:val="351"/>
        </w:trPr>
        <w:tc>
          <w:tcPr>
            <w:tcW w:w="355" w:type="dxa"/>
          </w:tcPr>
          <w:p w14:paraId="5C4EA5DF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503E44D6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7FE3A400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5B17812B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FC3417D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70B41D57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48D69701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6B6BD9B4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238BAE27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40A4C70A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0C749F4E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29B42AE8" w14:textId="77777777" w:rsidTr="00F90A95">
        <w:trPr>
          <w:trHeight w:hRule="exact" w:val="351"/>
        </w:trPr>
        <w:tc>
          <w:tcPr>
            <w:tcW w:w="355" w:type="dxa"/>
          </w:tcPr>
          <w:p w14:paraId="15237A6D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0D1C5BFA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14013806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0DCF0C7C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5B1E9D67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408966A3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72335C78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376F5EF5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469A9E1E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34B0B8D2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48" w:type="dxa"/>
          </w:tcPr>
          <w:p w14:paraId="7AAF148C" w14:textId="77777777" w:rsidR="00D43A77" w:rsidRPr="007B0E39" w:rsidRDefault="00D43A77" w:rsidP="00D43A7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7FDEDD6B" w14:textId="77777777" w:rsidR="00CA1B13" w:rsidRPr="00CA1B13" w:rsidRDefault="00CA1B13" w:rsidP="00CA1B13">
      <w:pPr>
        <w:rPr>
          <w:rFonts w:ascii="Times New Roman" w:hAnsi="Times New Roman" w:cs="Times New Roman"/>
          <w:sz w:val="24"/>
          <w:szCs w:val="24"/>
        </w:rPr>
      </w:pPr>
    </w:p>
    <w:p w14:paraId="23E15B97" w14:textId="77777777" w:rsidR="00CA1B13" w:rsidRPr="00CA1B13" w:rsidRDefault="00CA1B13" w:rsidP="00CA1B13">
      <w:pPr>
        <w:rPr>
          <w:rFonts w:ascii="Times New Roman" w:hAnsi="Times New Roman" w:cs="Times New Roman"/>
          <w:sz w:val="24"/>
          <w:szCs w:val="24"/>
        </w:rPr>
      </w:pPr>
    </w:p>
    <w:p w14:paraId="1783844D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2B774CA6" w14:textId="77777777" w:rsidR="00D6274C" w:rsidRPr="007B0E39" w:rsidRDefault="00D6274C" w:rsidP="00855D6E">
      <w:pPr>
        <w:rPr>
          <w:rFonts w:ascii="Times New Roman" w:hAnsi="Times New Roman" w:cs="Times New Roman"/>
          <w:sz w:val="24"/>
          <w:szCs w:val="24"/>
        </w:rPr>
      </w:pPr>
    </w:p>
    <w:p w14:paraId="1AC44B82" w14:textId="77777777" w:rsidR="008F3482" w:rsidRPr="007B0E39" w:rsidRDefault="008F3482" w:rsidP="00855D6E">
      <w:pPr>
        <w:rPr>
          <w:rFonts w:ascii="Times New Roman" w:hAnsi="Times New Roman" w:cs="Times New Roman"/>
          <w:sz w:val="24"/>
          <w:szCs w:val="24"/>
        </w:rPr>
      </w:pPr>
    </w:p>
    <w:p w14:paraId="77916D79" w14:textId="77777777" w:rsidR="00D6274C" w:rsidRPr="007B0E39" w:rsidRDefault="00D6274C" w:rsidP="00855D6E">
      <w:pPr>
        <w:rPr>
          <w:rFonts w:ascii="Times New Roman" w:hAnsi="Times New Roman" w:cs="Times New Roman"/>
          <w:sz w:val="24"/>
          <w:szCs w:val="24"/>
        </w:rPr>
      </w:pPr>
    </w:p>
    <w:p w14:paraId="2121C474" w14:textId="77777777" w:rsidR="00D6274C" w:rsidRPr="00D43A77" w:rsidRDefault="00D6274C" w:rsidP="00D43A77">
      <w:pPr>
        <w:rPr>
          <w:rFonts w:ascii="Times New Roman" w:hAnsi="Times New Roman" w:cs="Times New Roman"/>
          <w:sz w:val="24"/>
          <w:szCs w:val="24"/>
        </w:rPr>
      </w:pPr>
    </w:p>
    <w:tbl>
      <w:tblPr>
        <w:tblStyle w:val="TableGrid"/>
        <w:tblpPr w:leftFromText="180" w:rightFromText="180" w:vertAnchor="page" w:horzAnchor="page" w:tblpX="2849" w:tblpY="6030"/>
        <w:tblW w:w="0" w:type="auto"/>
        <w:tblLook w:val="04A0" w:firstRow="1" w:lastRow="0" w:firstColumn="1" w:lastColumn="0" w:noHBand="0" w:noVBand="1"/>
      </w:tblPr>
      <w:tblGrid>
        <w:gridCol w:w="365"/>
        <w:gridCol w:w="358"/>
        <w:gridCol w:w="358"/>
        <w:gridCol w:w="377"/>
        <w:gridCol w:w="358"/>
        <w:gridCol w:w="358"/>
        <w:gridCol w:w="358"/>
        <w:gridCol w:w="358"/>
        <w:gridCol w:w="358"/>
        <w:gridCol w:w="358"/>
        <w:gridCol w:w="358"/>
      </w:tblGrid>
      <w:tr w:rsidR="00F90A95" w:rsidRPr="007B0E39" w14:paraId="515B23F3" w14:textId="77777777" w:rsidTr="00F90A95">
        <w:trPr>
          <w:trHeight w:hRule="exact" w:val="359"/>
        </w:trPr>
        <w:tc>
          <w:tcPr>
            <w:tcW w:w="365" w:type="dxa"/>
          </w:tcPr>
          <w:p w14:paraId="277A559B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1B32EF61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C162E70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4A003C21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60F95BC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1EEFF550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76A2B163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5A7C0D10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40E0071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833E2E5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99417A0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7ECC32CC" w14:textId="77777777" w:rsidTr="00F90A95">
        <w:trPr>
          <w:trHeight w:hRule="exact" w:val="359"/>
        </w:trPr>
        <w:tc>
          <w:tcPr>
            <w:tcW w:w="365" w:type="dxa"/>
          </w:tcPr>
          <w:p w14:paraId="307EFE6A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12F2F9E2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E69109F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6FAF5C1B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356D686D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14BF7BD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1A6BD4D8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35D12B60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3479D19A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06ABE9D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5A1F5351" w14:textId="77777777" w:rsidR="00F90A95" w:rsidRPr="007B0E39" w:rsidRDefault="00F90A95" w:rsidP="00F90A95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3BB7F4BA" w14:textId="77777777" w:rsidTr="00F90A95">
        <w:trPr>
          <w:trHeight w:hRule="exact" w:val="359"/>
        </w:trPr>
        <w:tc>
          <w:tcPr>
            <w:tcW w:w="365" w:type="dxa"/>
          </w:tcPr>
          <w:p w14:paraId="7AC5BD48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EFB790E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05FD857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57FB5BAB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0F895B2" w14:textId="77777777" w:rsidR="00F90A95" w:rsidRPr="007B0E39" w:rsidRDefault="003161DA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63967" behindDoc="0" locked="0" layoutInCell="1" allowOverlap="1" wp14:anchorId="063889DC" wp14:editId="420D7724">
                      <wp:simplePos x="0" y="0"/>
                      <wp:positionH relativeFrom="column">
                        <wp:posOffset>-69215</wp:posOffset>
                      </wp:positionH>
                      <wp:positionV relativeFrom="paragraph">
                        <wp:posOffset>-226695</wp:posOffset>
                      </wp:positionV>
                      <wp:extent cx="457200" cy="444500"/>
                      <wp:effectExtent l="0" t="0" r="19050" b="12700"/>
                      <wp:wrapNone/>
                      <wp:docPr id="50546" name="Right Triangle 5054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57200" cy="444500"/>
                              </a:xfrm>
                              <a:prstGeom prst="rt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BD0DA64">
                    <v:shape id="Right Triangle 50546" style="position:absolute;margin-left:-5.45pt;margin-top:-17.85pt;width:36pt;height:35pt;z-index:25256396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2KDqdwIAAEsFAAAOAAAAZHJzL2Uyb0RvYy54bWysVE1PGzEQvVfqf7B8L5ugDS0RGxSBqCpF&#10;gICKs/HaWUv+6tjJJv31HdubDQLUQ9XL7tgz73lm/MYXlzujyVZAUM42dHoyoURY7lpl1w39+XTz&#10;5RslITLbMu2saOheBHq5+Pzpovdzceo6p1sBBElsmPe+oV2Mfl5VgXfCsHDivLDolA4Mi7iEddUC&#10;65Hd6Op0MjmregetB8dFCLh7XZx0kfmlFDzeSRlEJLqhmFvMX8jfl/StFhdsvgbmO8WHNNg/ZGGY&#10;snjoSHXNIiMbUO+ojOLggpPxhDtTOSkVF7kGrGY6eVPNY8e8yLVgc4If2xT+Hy2/3d4DUW1DZ5NZ&#10;fUaJZQav6UGtu0ieQDG71oIUH/aq92GOkEd/D8MqoJkK30kw6Y8lkV3u737sr9hFwnGznn3FO6OE&#10;o6uu6xnayFIdwR5C/C6cIcloKMRDBrm3bLsKsQAOgYhOKZUkshX3WqQ8tH0QEgvDY08zOktKXGkg&#10;W4ZiYJwLG6fF1bFWlG3MacxqROQcM2FilkrrkXsgSHJ9z11yHeITVGRFjuDJ3xIr4BGRT3Y2jmCj&#10;rIOPCDRWNZxc4g9NKq1JXXpx7R6vHVyZh+D5jcKOr1iI9wxwAPCScKjjHX6kdn1D3WBR0jn4/dF+&#10;ikddopeSHgeqoeHXhoGgRP+wqNjzaV2nCcyLrARK4LXn5bXHbsyVw2ua4vPheTYRDFEfTAnOPOPs&#10;L9Op6GKW49kN5REOi6tYBh1fDy6WyxyGU+dZXNlHzxN56mrS0tPumYEfZBdRr7fuMHxs/kZ3JTYh&#10;rVtuopMqi/LY16HfOLFZOMPrkp6E1+scdXwDF38AAAD//wMAUEsDBBQABgAIAAAAIQD8sVf73wAA&#10;AAkBAAAPAAAAZHJzL2Rvd25yZXYueG1sTI/BTsMwDIbvSLxDZCRuW9oVxihNJ5gE2iQudJN2TRvT&#10;VjROlWRbeXvMCW62/On39xfryQ7ijD70jhSk8wQEUuNMT62Cw/51tgIRoiajB0eo4BsDrMvrq0Ln&#10;xl3oA89VbAWHUMi1gi7GMZcyNB1aHeZuROLbp/NWR159K43XFw63g1wkyVJa3RN/6PSImw6br+pk&#10;FVi321Zbf2xeFm9ZvW/D+6ailVK3N9PzE4iIU/yD4Vef1aFkp9qdyAQxKJilySOjPGT3DyCYWKYp&#10;iFpBdpeBLAv5v0H5AwAA//8DAFBLAQItABQABgAIAAAAIQC2gziS/gAAAOEBAAATAAAAAAAAAAAA&#10;AAAAAAAAAABbQ29udGVudF9UeXBlc10ueG1sUEsBAi0AFAAGAAgAAAAhADj9If/WAAAAlAEAAAsA&#10;AAAAAAAAAAAAAAAALwEAAF9yZWxzLy5yZWxzUEsBAi0AFAAGAAgAAAAhAM3YoOp3AgAASwUAAA4A&#10;AAAAAAAAAAAAAAAALgIAAGRycy9lMm9Eb2MueG1sUEsBAi0AFAAGAAgAAAAhAPyxV/vfAAAACQEA&#10;AA8AAAAAAAAAAAAAAAAA0QQAAGRycy9kb3ducmV2LnhtbFBLBQYAAAAABAAEAPMAAADdBQAAAAA=&#10;" w14:anchorId="08D85873"/>
                  </w:pict>
                </mc:Fallback>
              </mc:AlternateContent>
            </w:r>
          </w:p>
        </w:tc>
        <w:tc>
          <w:tcPr>
            <w:tcW w:w="358" w:type="dxa"/>
          </w:tcPr>
          <w:p w14:paraId="3B93C10E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2E620570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1775AE1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5AE61E43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923D6D8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7EF5EDFD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7576BAC8" w14:textId="77777777" w:rsidTr="00F90A95">
        <w:trPr>
          <w:trHeight w:hRule="exact" w:val="359"/>
        </w:trPr>
        <w:tc>
          <w:tcPr>
            <w:tcW w:w="365" w:type="dxa"/>
          </w:tcPr>
          <w:p w14:paraId="1B345A1D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271DC82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25253621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1F9A4DBB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7DA4CC2E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363A0B54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BD170DA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5CE34524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15E0704A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5E40842C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C1B7C26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18802599" w14:textId="77777777" w:rsidTr="00F90A95">
        <w:trPr>
          <w:trHeight w:hRule="exact" w:val="359"/>
        </w:trPr>
        <w:tc>
          <w:tcPr>
            <w:tcW w:w="365" w:type="dxa"/>
          </w:tcPr>
          <w:p w14:paraId="66E889F5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2016D3A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BC7E8CB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0F3A795C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R</w:t>
            </w:r>
          </w:p>
        </w:tc>
        <w:tc>
          <w:tcPr>
            <w:tcW w:w="358" w:type="dxa"/>
          </w:tcPr>
          <w:p w14:paraId="514E7F13" w14:textId="77777777" w:rsidR="00F90A95" w:rsidRPr="007B0E39" w:rsidRDefault="00C02612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62943" behindDoc="0" locked="0" layoutInCell="1" allowOverlap="1" wp14:anchorId="19A07F17" wp14:editId="3D38551F">
                      <wp:simplePos x="0" y="0"/>
                      <wp:positionH relativeFrom="column">
                        <wp:posOffset>-120015</wp:posOffset>
                      </wp:positionH>
                      <wp:positionV relativeFrom="paragraph">
                        <wp:posOffset>-56515</wp:posOffset>
                      </wp:positionV>
                      <wp:extent cx="95250" cy="114300"/>
                      <wp:effectExtent l="0" t="0" r="19050" b="19050"/>
                      <wp:wrapNone/>
                      <wp:docPr id="187" name="Oval 18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B5E51C0">
                    <v:oval id="Oval 187" style="position:absolute;margin-left:-9.45pt;margin-top:-4.45pt;width:7.5pt;height:9pt;z-index:25256294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7F3A0C5D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breIhwIAAGwFAAAOAAAAZHJzL2Uyb0RvYy54bWysVEtv2zAMvg/YfxB0X21nydoGdYqgRYcB&#10;RVusHXpWZakWIImapMTJfv0o+ZFgLXYY5oNMiuTHh0heXO6MJlvhgwJb0+qkpERYDo2yrzX98XTz&#10;6YySEJltmAYraroXgV6uPn646NxSzKAF3QhPEMSGZedq2sbolkUReCsMCyfghEWhBG9YRNa/Fo1n&#10;HaIbXczK8kvRgW+cBy5CwNvrXkhXGV9KweO9lEFEomuKscV8+ny+pLNYXbDlq2euVXwIg/1DFIYp&#10;i04nqGsWGdl49QbKKO4hgIwnHEwBUioucg6YTVX+kc1jy5zIuWBxgpvKFP4fLL/bPniiGny7s1NK&#10;LDP4SPdbpknisTqdC0tUenQPfuACkinVnfQm/TEJsssV3U8VFbtIOF6eL2YLLDtHSVXNP5e54MXB&#10;1vkQvwowJBE1FVorF1LKbMm2tyGiS9QetdJ1AK2aG6V1ZlKbiCvtCUZc07irUshocaRVpAz6mDMV&#10;91okW22/C4mZY5Sz7DD33AGMcS5srHpRyxrR+1iU+I1eRvfZZwZMyBKjm7AHgFGzBxmx+2AH/WQq&#10;cstOxuXfAuuNJ4vsGWycjI2y4N8D0JjV4LnXx/CPSpPIF2j22Bce+oEJjt8ofKFbFuID8zgh+Kg4&#10;9fEeD6mhqykMFCUt+F/v3Sd9bFyUUtLhxNU0/NwwLyjR3yy29Hk1n6cRzcx8cTpDxh9LXo4ldmOu&#10;AN+8wv3ieCaTftQjKT2YZ1wO6+QVRcxy9F1THv3IXMV+E+B64WK9zmo4lo7FW/voeAJPVU3t97R7&#10;Zt4NbRqxve9gnM43rdrrJksL600EqXIfH+o61BtHOjfOsH7Szjjms9ZhSa5+AwAA//8DAFBLAwQU&#10;AAYACAAAACEAP3zz3NwAAAAHAQAADwAAAGRycy9kb3ducmV2LnhtbEyOTUvDQBCG74L/YRnBW7pJ&#10;hdqm2RQRqwgiGgtet9lpEpqdDdnNh//e6UlP7wzz8M6T7WbbihF73zhSkCxiEEilMw1VCg5f+2gN&#10;wgdNRreOUMEPetjl11eZTo2b6BPHIlSCS8inWkEdQpdK6csarfYL1yHx7eR6qwOvfSVNrycut61c&#10;xvFKWt0Qf6h1h481ludisArepuXT6vyyf+6L72p8tYfhg+7flbq9mR+2IALO4Q+Giz6rQ85ORzeQ&#10;8aJVECXrDaM8XJKB6I7zqGCTgMwz+d8//wUAAP//AwBQSwECLQAUAAYACAAAACEAtoM4kv4AAADh&#10;AQAAEwAAAAAAAAAAAAAAAAAAAAAAW0NvbnRlbnRfVHlwZXNdLnhtbFBLAQItABQABgAIAAAAIQA4&#10;/SH/1gAAAJQBAAALAAAAAAAAAAAAAAAAAC8BAABfcmVscy8ucmVsc1BLAQItABQABgAIAAAAIQCJ&#10;breIhwIAAGwFAAAOAAAAAAAAAAAAAAAAAC4CAABkcnMvZTJvRG9jLnhtbFBLAQItABQABgAIAAAA&#10;IQA/fPPc3AAAAAcBAAAPAAAAAAAAAAAAAAAAAOEEAABkcnMvZG93bnJldi54bWxQSwUGAAAAAAQA&#10;BADzAAAA6gUAAAAA&#10;"/>
                  </w:pict>
                </mc:Fallback>
              </mc:AlternateContent>
            </w:r>
          </w:p>
        </w:tc>
        <w:tc>
          <w:tcPr>
            <w:tcW w:w="358" w:type="dxa"/>
          </w:tcPr>
          <w:p w14:paraId="4B6DE37E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51BD2400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01AFBED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63F8A78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EAFC920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8C3BEEB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1BA05B47" w14:textId="77777777" w:rsidTr="00F90A95">
        <w:trPr>
          <w:trHeight w:hRule="exact" w:val="359"/>
        </w:trPr>
        <w:tc>
          <w:tcPr>
            <w:tcW w:w="365" w:type="dxa"/>
          </w:tcPr>
          <w:p w14:paraId="072F2B76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37A30F48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58E0697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349F82A2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6634808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9CF4A2E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705D7012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BA14691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51D1567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7CAB309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64336F6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186FE0FA" w14:textId="77777777" w:rsidTr="00F90A95">
        <w:trPr>
          <w:trHeight w:hRule="exact" w:val="359"/>
        </w:trPr>
        <w:tc>
          <w:tcPr>
            <w:tcW w:w="365" w:type="dxa"/>
          </w:tcPr>
          <w:p w14:paraId="71DA7973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57215A1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4B4AE35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028C169A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534BC246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1C68D758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7D1A0243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9D5C67D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92C96E1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EA51E0A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2F7E397B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2AB77D4A" w14:textId="77777777" w:rsidTr="00F90A95">
        <w:trPr>
          <w:trHeight w:hRule="exact" w:val="359"/>
        </w:trPr>
        <w:tc>
          <w:tcPr>
            <w:tcW w:w="365" w:type="dxa"/>
          </w:tcPr>
          <w:p w14:paraId="1716A0A1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5A1CF0BE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234C81F7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4922AB82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521A7EB4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5D7BAF7B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D07F7B1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5B644B9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1C775E20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2A62C133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299A979F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90A95" w:rsidRPr="007B0E39" w14:paraId="5DADB5BA" w14:textId="77777777" w:rsidTr="00F90A95">
        <w:trPr>
          <w:trHeight w:hRule="exact" w:val="359"/>
        </w:trPr>
        <w:tc>
          <w:tcPr>
            <w:tcW w:w="365" w:type="dxa"/>
          </w:tcPr>
          <w:p w14:paraId="5C4E4125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41260A4C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B65E7FD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3F81C1B5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FF10CB3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0D8127F7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2EE6E8CD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6B7DD18B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54DCAFDD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3153A08E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58" w:type="dxa"/>
          </w:tcPr>
          <w:p w14:paraId="7043374F" w14:textId="77777777" w:rsidR="00F90A95" w:rsidRPr="007B0E39" w:rsidRDefault="00F90A95" w:rsidP="00F90A95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6C218D4A" w14:textId="77777777" w:rsidR="00D43A77" w:rsidRPr="007B0E39" w:rsidRDefault="00D43A77" w:rsidP="00D43A77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Rotate the figure 90° clockwise about </w:t>
      </w:r>
      <w:r w:rsidR="000E1414">
        <w:rPr>
          <w:rFonts w:ascii="Times New Roman" w:hAnsi="Times New Roman" w:cs="Times New Roman"/>
          <w:sz w:val="24"/>
          <w:szCs w:val="24"/>
        </w:rPr>
        <w:t xml:space="preserve">the </w:t>
      </w:r>
      <w:proofErr w:type="spellStart"/>
      <w:r w:rsidR="000E1414">
        <w:rPr>
          <w:rFonts w:ascii="Times New Roman" w:hAnsi="Times New Roman" w:cs="Times New Roman"/>
          <w:sz w:val="24"/>
          <w:szCs w:val="24"/>
        </w:rPr>
        <w:t>rotocenter</w:t>
      </w:r>
      <w:proofErr w:type="spellEnd"/>
      <w:r w:rsidR="000E1414">
        <w:rPr>
          <w:rFonts w:ascii="Times New Roman" w:hAnsi="Times New Roman" w:cs="Times New Roman"/>
          <w:sz w:val="24"/>
          <w:szCs w:val="24"/>
        </w:rPr>
        <w:t xml:space="preserve"> </w:t>
      </w:r>
      <w:r w:rsidRPr="007B0E39">
        <w:rPr>
          <w:rFonts w:ascii="Times New Roman" w:hAnsi="Times New Roman" w:cs="Times New Roman"/>
          <w:sz w:val="24"/>
          <w:szCs w:val="24"/>
        </w:rPr>
        <w:t>R.</w:t>
      </w:r>
    </w:p>
    <w:p w14:paraId="5E363F3A" w14:textId="77777777" w:rsidR="00D6274C" w:rsidRPr="007B0E39" w:rsidRDefault="00D6274C" w:rsidP="00855D6E">
      <w:pPr>
        <w:rPr>
          <w:rFonts w:ascii="Times New Roman" w:hAnsi="Times New Roman" w:cs="Times New Roman"/>
          <w:sz w:val="24"/>
          <w:szCs w:val="24"/>
        </w:rPr>
      </w:pPr>
    </w:p>
    <w:p w14:paraId="62246AE9" w14:textId="77777777" w:rsidR="00D6274C" w:rsidRPr="007B0E39" w:rsidRDefault="00D6274C" w:rsidP="00855D6E">
      <w:pPr>
        <w:rPr>
          <w:rFonts w:ascii="Times New Roman" w:hAnsi="Times New Roman" w:cs="Times New Roman"/>
          <w:sz w:val="24"/>
          <w:szCs w:val="24"/>
        </w:rPr>
      </w:pPr>
    </w:p>
    <w:p w14:paraId="2A265A7E" w14:textId="77777777" w:rsidR="00D6274C" w:rsidRPr="007B0E39" w:rsidRDefault="00D6274C" w:rsidP="00855D6E">
      <w:pPr>
        <w:rPr>
          <w:rFonts w:ascii="Times New Roman" w:hAnsi="Times New Roman" w:cs="Times New Roman"/>
          <w:sz w:val="24"/>
          <w:szCs w:val="24"/>
        </w:rPr>
      </w:pPr>
    </w:p>
    <w:p w14:paraId="1C6A5231" w14:textId="77777777" w:rsidR="00D6274C" w:rsidRPr="007B0E39" w:rsidRDefault="00D6274C" w:rsidP="00855D6E">
      <w:pPr>
        <w:rPr>
          <w:rFonts w:ascii="Times New Roman" w:hAnsi="Times New Roman" w:cs="Times New Roman"/>
          <w:sz w:val="24"/>
          <w:szCs w:val="24"/>
        </w:rPr>
      </w:pPr>
    </w:p>
    <w:p w14:paraId="35DFE10B" w14:textId="77777777" w:rsidR="00D6274C" w:rsidRPr="007B0E39" w:rsidRDefault="00D6274C" w:rsidP="00855D6E">
      <w:pPr>
        <w:rPr>
          <w:rFonts w:ascii="Times New Roman" w:hAnsi="Times New Roman" w:cs="Times New Roman"/>
          <w:sz w:val="24"/>
          <w:szCs w:val="24"/>
        </w:rPr>
      </w:pPr>
    </w:p>
    <w:p w14:paraId="68C92229" w14:textId="77777777" w:rsidR="00D6274C" w:rsidRPr="007B0E39" w:rsidRDefault="00D6274C" w:rsidP="00855D6E">
      <w:pPr>
        <w:rPr>
          <w:rFonts w:ascii="Times New Roman" w:hAnsi="Times New Roman" w:cs="Times New Roman"/>
          <w:sz w:val="24"/>
          <w:szCs w:val="24"/>
        </w:rPr>
      </w:pPr>
    </w:p>
    <w:p w14:paraId="07305D75" w14:textId="77777777" w:rsidR="00D6274C" w:rsidRPr="007B0E39" w:rsidRDefault="00D6274C" w:rsidP="00855D6E">
      <w:pPr>
        <w:rPr>
          <w:rFonts w:ascii="Times New Roman" w:hAnsi="Times New Roman" w:cs="Times New Roman"/>
          <w:sz w:val="24"/>
          <w:szCs w:val="24"/>
        </w:rPr>
      </w:pPr>
    </w:p>
    <w:p w14:paraId="657E0DD2" w14:textId="77777777" w:rsidR="000E1414" w:rsidRDefault="000E1414" w:rsidP="000E1414">
      <w:pPr>
        <w:rPr>
          <w:rFonts w:ascii="Times New Roman" w:hAnsi="Times New Roman" w:cs="Times New Roman"/>
          <w:sz w:val="24"/>
          <w:szCs w:val="24"/>
        </w:rPr>
      </w:pPr>
    </w:p>
    <w:p w14:paraId="2FE51399" w14:textId="77777777" w:rsidR="00D6274C" w:rsidRPr="000E1414" w:rsidRDefault="000E1414" w:rsidP="000E1414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0E1414">
        <w:rPr>
          <w:rFonts w:ascii="Times New Roman" w:hAnsi="Times New Roman" w:cs="Times New Roman"/>
          <w:sz w:val="24"/>
          <w:szCs w:val="24"/>
        </w:rPr>
        <w:t xml:space="preserve">Rotate the figure 180° clockwise </w:t>
      </w:r>
      <w:r>
        <w:rPr>
          <w:rFonts w:ascii="Times New Roman" w:hAnsi="Times New Roman" w:cs="Times New Roman"/>
          <w:sz w:val="24"/>
          <w:szCs w:val="24"/>
        </w:rPr>
        <w:t xml:space="preserve">about the </w:t>
      </w:r>
      <w:proofErr w:type="spellStart"/>
      <w:r>
        <w:rPr>
          <w:rFonts w:ascii="Times New Roman" w:hAnsi="Times New Roman" w:cs="Times New Roman"/>
          <w:sz w:val="24"/>
          <w:szCs w:val="24"/>
        </w:rPr>
        <w:t>rotocenter</w:t>
      </w:r>
      <w:proofErr w:type="spellEnd"/>
      <w:r w:rsidRPr="000E1414">
        <w:rPr>
          <w:rFonts w:ascii="Times New Roman" w:hAnsi="Times New Roman" w:cs="Times New Roman"/>
          <w:sz w:val="24"/>
          <w:szCs w:val="24"/>
        </w:rPr>
        <w:t xml:space="preserve"> R.</w:t>
      </w:r>
    </w:p>
    <w:tbl>
      <w:tblPr>
        <w:tblStyle w:val="TableGrid"/>
        <w:tblpPr w:leftFromText="180" w:rightFromText="180" w:vertAnchor="page" w:horzAnchor="page" w:tblpX="2816" w:tblpY="10801"/>
        <w:tblW w:w="0" w:type="auto"/>
        <w:tblLook w:val="04A0" w:firstRow="1" w:lastRow="0" w:firstColumn="1" w:lastColumn="0" w:noHBand="0" w:noVBand="1"/>
      </w:tblPr>
      <w:tblGrid>
        <w:gridCol w:w="362"/>
        <w:gridCol w:w="362"/>
        <w:gridCol w:w="362"/>
        <w:gridCol w:w="362"/>
        <w:gridCol w:w="362"/>
        <w:gridCol w:w="362"/>
        <w:gridCol w:w="377"/>
        <w:gridCol w:w="362"/>
        <w:gridCol w:w="362"/>
        <w:gridCol w:w="362"/>
        <w:gridCol w:w="362"/>
      </w:tblGrid>
      <w:tr w:rsidR="000E1414" w:rsidRPr="007B0E39" w14:paraId="2EF81137" w14:textId="77777777" w:rsidTr="000E1414">
        <w:trPr>
          <w:trHeight w:hRule="exact" w:val="372"/>
        </w:trPr>
        <w:tc>
          <w:tcPr>
            <w:tcW w:w="362" w:type="dxa"/>
          </w:tcPr>
          <w:p w14:paraId="022D940D" w14:textId="77777777" w:rsidR="000E1414" w:rsidRPr="007B0E39" w:rsidRDefault="000E1414" w:rsidP="000E1414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2995646E" w14:textId="77777777" w:rsidR="000E1414" w:rsidRPr="007B0E39" w:rsidRDefault="000E1414" w:rsidP="000E1414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633AA228" w14:textId="77777777" w:rsidR="000E1414" w:rsidRPr="007B0E39" w:rsidRDefault="000E1414" w:rsidP="000E1414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5B6BD356" w14:textId="77777777" w:rsidR="000E1414" w:rsidRPr="007B0E39" w:rsidRDefault="000E1414" w:rsidP="000E1414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52977F48" w14:textId="77777777" w:rsidR="000E1414" w:rsidRPr="007B0E39" w:rsidRDefault="000E1414" w:rsidP="000E1414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18FABC5C" w14:textId="77777777" w:rsidR="000E1414" w:rsidRPr="007B0E39" w:rsidRDefault="000E1414" w:rsidP="000E1414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6618C8AC" w14:textId="77777777" w:rsidR="000E1414" w:rsidRPr="007B0E39" w:rsidRDefault="000E1414" w:rsidP="000E1414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5FD7519D" w14:textId="77777777" w:rsidR="000E1414" w:rsidRPr="007B0E39" w:rsidRDefault="000E1414" w:rsidP="000E1414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6262D9C9" w14:textId="77777777" w:rsidR="000E1414" w:rsidRPr="007B0E39" w:rsidRDefault="000E1414" w:rsidP="000E1414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549E77D" w14:textId="77777777" w:rsidR="000E1414" w:rsidRPr="007B0E39" w:rsidRDefault="000E1414" w:rsidP="000E1414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7F42565C" w14:textId="77777777" w:rsidR="000E1414" w:rsidRPr="007B0E39" w:rsidRDefault="000E1414" w:rsidP="000E1414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0E1414" w:rsidRPr="007B0E39" w14:paraId="661B2EFF" w14:textId="77777777" w:rsidTr="000E1414">
        <w:trPr>
          <w:trHeight w:hRule="exact" w:val="372"/>
        </w:trPr>
        <w:tc>
          <w:tcPr>
            <w:tcW w:w="362" w:type="dxa"/>
          </w:tcPr>
          <w:p w14:paraId="7DB94651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47CB7B60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6448E5B8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5BA1A77F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63A3A34D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17BCBDF5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3ED01295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4F65A8E8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A0DB0C4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4A42F292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5609AB1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0E1414" w:rsidRPr="007B0E39" w14:paraId="6EB3AE5C" w14:textId="77777777" w:rsidTr="000E1414">
        <w:trPr>
          <w:trHeight w:hRule="exact" w:val="372"/>
        </w:trPr>
        <w:tc>
          <w:tcPr>
            <w:tcW w:w="362" w:type="dxa"/>
          </w:tcPr>
          <w:p w14:paraId="3BE6DD68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22C8A06C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5BF0736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C844A08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4A18DD36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36EB4552" w14:textId="77777777" w:rsidR="000E1414" w:rsidRPr="007B0E39" w:rsidRDefault="00574019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66015" behindDoc="0" locked="0" layoutInCell="1" allowOverlap="1" wp14:anchorId="35264FD8" wp14:editId="19D1D32F">
                      <wp:simplePos x="0" y="0"/>
                      <wp:positionH relativeFrom="column">
                        <wp:posOffset>107950</wp:posOffset>
                      </wp:positionH>
                      <wp:positionV relativeFrom="paragraph">
                        <wp:posOffset>183515</wp:posOffset>
                      </wp:positionV>
                      <wp:extent cx="95250" cy="114300"/>
                      <wp:effectExtent l="0" t="0" r="19050" b="19050"/>
                      <wp:wrapNone/>
                      <wp:docPr id="50580" name="Oval 5058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0F2F832">
                    <v:oval id="Oval 50580" style="position:absolute;margin-left:8.5pt;margin-top:14.45pt;width:7.5pt;height:9pt;z-index:25256601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C5D588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ucm2+iQIAAHAFAAAOAAAAZHJzL2Uyb0RvYy54bWysVEtv2zAMvg/YfxB0X21nydYGdYqgRYcB&#10;RVu0HXpWZakWIImapMTJfv0o+ZFgLXYY5oNMiuTHh0ieX+yMJlvhgwJb0+qkpERYDo2yrzX98XT9&#10;6ZSSEJltmAYraroXgV6sPn4479xSzKAF3QhPEMSGZedq2sbolkUReCsMCyfghEWhBG9YRNa/Fo1n&#10;HaIbXczK8kvRgW+cBy5CwNurXkhXGV9KweOdlEFEomuKscV8+ny+pLNYnbPlq2euVXwIg/1DFIYp&#10;i04nqCsWGdl49QbKKO4hgIwnHEwBUioucg6YTVX+kc1jy5zIuWBxgpvKFP4fLL/d3nuimpouysUp&#10;Vsgyg890t2Wa9DdYoc6FJSo+uns/cAHJlO5OepP+mAjZ5arup6qKXSQcL88WswUCc5RU1fxzmYte&#10;HGydD/GbAEMSUVOhtXIhpc2WbHsTIrpE7VErXQfQqrlWWmcmtYq41J5gzDWNuyo9KlocaRUpgz7m&#10;TMW9FslW2wchMXuMcpYd5r47gDHOhY1VL2pZI3ofixK/0cvoPvvMgAlZYnQT9gAwavYgI3Yf7KCf&#10;TEVu28m4/FtgvfFkkT2DjZOxURb8ewAasxo89/oY/lFpEvkCzR57w0M/NMHxa4UvdMNCvGcepwQf&#10;FSc/3uEhNXQ1hYGipAX/6737pI/Ni1JKOpy6moafG+YFJfq7xbY+q+bzNKaZmS++zpDxx5KXY4nd&#10;mEvAN69wxzieyaQf9UhKD+YZF8Q6eUURsxx915RHPzKXsd8GuGK4WK+zGo6mY/HGPjqewFNVU/s9&#10;7Z6Zd0ObRmzvWxgn9E2r9rrJ0sJ6E0Gq3MeHug71xrHOjTOsoLQ3jvmsdViUq98AAAD//wMAUEsD&#10;BBQABgAIAAAAIQDfraR53QAAAAcBAAAPAAAAZHJzL2Rvd25yZXYueG1sTI9dS8NAEEXfBf/DMoJv&#10;dmOUtI3ZFBGrCEU0LfR1m4xJaHY27G4+/PeOT/p4uMO9Z7LNbDoxovOtJQW3iwgEUmmrlmoFh/32&#10;ZgXCB02V7iyhgm/0sMkvLzKdVnaiTxyLUAsuIZ9qBU0IfSqlLxs02i9sj8TZl3VGB0ZXy8rpictN&#10;J+MoSqTRLfFCo3t8arA8F4NRsJvi5+T8un1xxbEe38xh+KDlu1LXV/PjA4iAc/g7hl99VoecnU52&#10;oMqLjnnJrwQF8WoNgvO7mPmk4D5Zg8wz+d8//wEAAP//AwBQSwECLQAUAAYACAAAACEAtoM4kv4A&#10;AADhAQAAEwAAAAAAAAAAAAAAAAAAAAAAW0NvbnRlbnRfVHlwZXNdLnhtbFBLAQItABQABgAIAAAA&#10;IQA4/SH/1gAAAJQBAAALAAAAAAAAAAAAAAAAAC8BAABfcmVscy8ucmVsc1BLAQItABQABgAIAAAA&#10;IQDucm2+iQIAAHAFAAAOAAAAAAAAAAAAAAAAAC4CAABkcnMvZTJvRG9jLnhtbFBLAQItABQABgAI&#10;AAAAIQDfraR53QAAAAcBAAAPAAAAAAAAAAAAAAAAAOMEAABkcnMvZG93bnJldi54bWxQSwUGAAAA&#10;AAQABADzAAAA7QUAAAAA&#10;"/>
                  </w:pict>
                </mc:Fallback>
              </mc:AlternateContent>
            </w:r>
          </w:p>
        </w:tc>
        <w:tc>
          <w:tcPr>
            <w:tcW w:w="377" w:type="dxa"/>
          </w:tcPr>
          <w:p w14:paraId="7ACF396C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R</w:t>
            </w:r>
          </w:p>
        </w:tc>
        <w:tc>
          <w:tcPr>
            <w:tcW w:w="362" w:type="dxa"/>
          </w:tcPr>
          <w:p w14:paraId="7ADACDE1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37193570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5D23D789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43109868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0E1414" w:rsidRPr="007B0E39" w14:paraId="08691525" w14:textId="77777777" w:rsidTr="000E1414">
        <w:trPr>
          <w:trHeight w:hRule="exact" w:val="372"/>
        </w:trPr>
        <w:tc>
          <w:tcPr>
            <w:tcW w:w="362" w:type="dxa"/>
          </w:tcPr>
          <w:p w14:paraId="7E3504CA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5305C5DF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1F84EC08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495FB796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7812D6AC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5C274E1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100AA0E6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2CB6423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4FCD3841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EF3EF88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3F38FDB0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0E1414" w:rsidRPr="007B0E39" w14:paraId="48C404DC" w14:textId="77777777" w:rsidTr="000E1414">
        <w:trPr>
          <w:trHeight w:hRule="exact" w:val="372"/>
        </w:trPr>
        <w:tc>
          <w:tcPr>
            <w:tcW w:w="362" w:type="dxa"/>
          </w:tcPr>
          <w:p w14:paraId="425CD581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7E777E04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492A5C95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792EA727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DCF7A02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6B88557F" w14:textId="77777777" w:rsidR="000E1414" w:rsidRPr="007B0E39" w:rsidRDefault="00574019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67039" behindDoc="0" locked="0" layoutInCell="1" allowOverlap="1" wp14:anchorId="219F7104" wp14:editId="7CBF701B">
                      <wp:simplePos x="0" y="0"/>
                      <wp:positionH relativeFrom="column">
                        <wp:posOffset>-519431</wp:posOffset>
                      </wp:positionH>
                      <wp:positionV relativeFrom="paragraph">
                        <wp:posOffset>-113030</wp:posOffset>
                      </wp:positionV>
                      <wp:extent cx="682625" cy="457200"/>
                      <wp:effectExtent l="19050" t="19050" r="22225" b="38100"/>
                      <wp:wrapNone/>
                      <wp:docPr id="50581" name="Right Arrow 5058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10800000">
                                <a:off x="0" y="0"/>
                                <a:ext cx="682625" cy="457200"/>
                              </a:xfrm>
                              <a:prstGeom prst="rightArrow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C0F208B">
                    <v:shapetype id="_x0000_t13" coordsize="21600,21600" o:spt="13" adj="16200,5400" path="m@0,l@0@1,0@1,0@2@0@2@0,21600,21600,10800xe" w14:anchorId="30776F19">
                      <v:stroke joinstyle="miter"/>
                      <v:formulas>
                        <v:f eqn="val #0"/>
                        <v:f eqn="val #1"/>
                        <v:f eqn="sum height 0 #1"/>
                        <v:f eqn="sum 10800 0 #1"/>
                        <v:f eqn="sum width 0 #0"/>
                        <v:f eqn="prod @4 @3 10800"/>
                        <v:f eqn="sum width 0 @5"/>
                      </v:formulas>
                      <v:path textboxrect="0,@1,@6,@2" o:connecttype="custom" o:connectlocs="@0,0;0,10800;@0,21600;21600,10800" o:connectangles="270,180,90,0"/>
                      <v:handles>
                        <v:h position="#0,#1" xrange="0,21600" yrange="0,10800"/>
                      </v:handles>
                    </v:shapetype>
                    <v:shape id="Right Arrow 50581" style="position:absolute;margin-left:-40.9pt;margin-top:-8.9pt;width:53.75pt;height:36pt;rotation:180;z-index:25256703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13" adj="14367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2QBnphAIAAFcFAAAOAAAAZHJzL2Uyb0RvYy54bWysVFFP2zAQfp+0/2D5fSStKOsqUlSBmCYh&#10;QJSJZ+PYTSTH553dpt2v39lOAwOepuUhsn133919/s7nF/vOsJ1C34Kt+OSk5ExZCXVrNxX/+Xj9&#10;Zc6ZD8LWwoBVFT8ozy+Wnz+d926hptCAqRUyArF+0buKNyG4RVF42ahO+BNwypJRA3Yi0BY3RY2i&#10;J/TOFNOyPCt6wNohSOU9nV5lI18mfK2VDHdaexWYqTjVFtIf0/85/ovluVhsULimlUMZ4h+q6ERr&#10;KekIdSWCYFts30F1rUTwoMOJhK4ArVupUg/UzaR80826EU6lXogc70aa/P+Dlbe7e2RtXfFZOZtP&#10;OLOio2t6aDdNYCtE6Fk2EFG98wvyX7t7HHaelrHrvcaOIRC7k3Jexi+RQe2xfeL6MHKt9oFJOjyb&#10;T8+mM84kmU5nX+ku410UGStiOvThu4KOxUXFMVaUCkrQYnfjQw44OlJ0rDDXlFbhYFSEMvZBaWqS&#10;0k5TdJKXujTIdoKEIaRUNkyyqRG1ysez1EhOMkakGhNgRNatMSP2ABCl+x47wwz+MVQldY7BmbEx&#10;zd+F5eAxImUGG8bgrrWAH3VmqKshc/Y/kpSpiSw9Q30gCaTbownxTl63xPiN8OFeIA0DHdKAhzv6&#10;aQN9xWFYcdYA/v7oPPqTRsnKWU/DVXH/aytQcWZ+WFLvt8npaZzGtEm3zxm+tjy/tthtdwl0TaRO&#10;qi4tKRiDOS41QvdE78AqZiWTsJJyV1wGPG4uQx56ekmkWq2SG02gE+HGrp2M4JHVqKXH/ZNAN8gu&#10;kF5v4TiIYvFGd9k3RlpYbQPoNonyhdeBb5reJJzhpYnPw+t98np5D5d/AAAA//8DAFBLAwQUAAYA&#10;CAAAACEA5XNBqN0AAAAJAQAADwAAAGRycy9kb3ducmV2LnhtbEyPwU7DMBBE70j8g7VI3FongdAS&#10;4lQICpfmQuAD3HhJIux1FLtp+HuWE9xmNaOZt+VucVbMOIXBk4J0nYBAar0ZqFPw8f6y2oIIUZPR&#10;1hMq+MYAu+ryotSF8Wd6w7mJneASCoVW0Mc4FlKGtkenw9qPSOx9+snpyOfUSTPpM5c7K7MkuZNO&#10;D8QLvR7xqcf2qzk5BXs61DGPr/NiTd3c1Pf7ZXxOlLq+Wh4fQERc4l8YfvEZHSpmOvoTmSCsgtU2&#10;ZfTIIt2w4ESWb0AcFeS3GciqlP8/qH4AAAD//wMAUEsBAi0AFAAGAAgAAAAhALaDOJL+AAAA4QEA&#10;ABMAAAAAAAAAAAAAAAAAAAAAAFtDb250ZW50X1R5cGVzXS54bWxQSwECLQAUAAYACAAAACEAOP0h&#10;/9YAAACUAQAACwAAAAAAAAAAAAAAAAAvAQAAX3JlbHMvLnJlbHNQSwECLQAUAAYACAAAACEAdkAZ&#10;6YQCAABXBQAADgAAAAAAAAAAAAAAAAAuAgAAZHJzL2Uyb0RvYy54bWxQSwECLQAUAAYACAAAACEA&#10;5XNBqN0AAAAJAQAADwAAAAAAAAAAAAAAAADeBAAAZHJzL2Rvd25yZXYueG1sUEsFBgAAAAAEAAQA&#10;8wAAAOgFAAAAAA==&#10;"/>
                  </w:pict>
                </mc:Fallback>
              </mc:AlternateContent>
            </w:r>
          </w:p>
        </w:tc>
        <w:tc>
          <w:tcPr>
            <w:tcW w:w="377" w:type="dxa"/>
          </w:tcPr>
          <w:p w14:paraId="6844E0DF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3573AF0B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320EFF48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4642F2C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12725F70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0E1414" w:rsidRPr="007B0E39" w14:paraId="62526E18" w14:textId="77777777" w:rsidTr="000E1414">
        <w:trPr>
          <w:trHeight w:hRule="exact" w:val="372"/>
        </w:trPr>
        <w:tc>
          <w:tcPr>
            <w:tcW w:w="362" w:type="dxa"/>
          </w:tcPr>
          <w:p w14:paraId="22FB361A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1A57568B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239FD6D5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46017608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4119E3C7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19441F17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65696801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17C7E67A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6AE19050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6A6A3D87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8C7569D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0E1414" w:rsidRPr="007B0E39" w14:paraId="0D211FF5" w14:textId="77777777" w:rsidTr="000E1414">
        <w:trPr>
          <w:trHeight w:hRule="exact" w:val="372"/>
        </w:trPr>
        <w:tc>
          <w:tcPr>
            <w:tcW w:w="362" w:type="dxa"/>
          </w:tcPr>
          <w:p w14:paraId="0F567D3E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040F63EE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5D7961F9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14B0765C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50B96649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7395E791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58E198D7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61B150FC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6A7CCE6D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5108279A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62" w:type="dxa"/>
          </w:tcPr>
          <w:p w14:paraId="40E43063" w14:textId="77777777" w:rsidR="000E1414" w:rsidRPr="007B0E39" w:rsidRDefault="000E1414" w:rsidP="000E1414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4AD3B340" w14:textId="77777777" w:rsidR="00D6274C" w:rsidRPr="007B0E39" w:rsidRDefault="00D6274C" w:rsidP="00855D6E">
      <w:pPr>
        <w:rPr>
          <w:rFonts w:ascii="Times New Roman" w:hAnsi="Times New Roman" w:cs="Times New Roman"/>
          <w:sz w:val="24"/>
          <w:szCs w:val="24"/>
        </w:rPr>
      </w:pPr>
    </w:p>
    <w:p w14:paraId="36906F66" w14:textId="77777777" w:rsidR="00332CD5" w:rsidRPr="007B0E39" w:rsidRDefault="00332CD5" w:rsidP="00855D6E">
      <w:pPr>
        <w:rPr>
          <w:rFonts w:ascii="Times New Roman" w:hAnsi="Times New Roman" w:cs="Times New Roman"/>
          <w:sz w:val="24"/>
          <w:szCs w:val="24"/>
        </w:rPr>
      </w:pPr>
    </w:p>
    <w:p w14:paraId="5E0E6B07" w14:textId="77777777" w:rsidR="00065911" w:rsidRPr="00CA1B13" w:rsidRDefault="00065911" w:rsidP="00CA1B13">
      <w:pPr>
        <w:rPr>
          <w:rFonts w:ascii="Times New Roman" w:hAnsi="Times New Roman" w:cs="Times New Roman"/>
          <w:sz w:val="24"/>
          <w:szCs w:val="24"/>
        </w:rPr>
      </w:pPr>
    </w:p>
    <w:p w14:paraId="6A2CD69D" w14:textId="77777777" w:rsidR="00164634" w:rsidRPr="00CA1B13" w:rsidRDefault="00164634" w:rsidP="00CA1B13">
      <w:pPr>
        <w:rPr>
          <w:rFonts w:ascii="Times New Roman" w:hAnsi="Times New Roman" w:cs="Times New Roman"/>
          <w:sz w:val="24"/>
          <w:szCs w:val="24"/>
        </w:rPr>
      </w:pPr>
    </w:p>
    <w:p w14:paraId="55323487" w14:textId="77777777" w:rsidR="00164634" w:rsidRPr="00CA1B13" w:rsidRDefault="00164634" w:rsidP="00CA1B13">
      <w:pPr>
        <w:rPr>
          <w:rFonts w:ascii="Times New Roman" w:hAnsi="Times New Roman" w:cs="Times New Roman"/>
          <w:sz w:val="24"/>
          <w:szCs w:val="24"/>
        </w:rPr>
      </w:pPr>
    </w:p>
    <w:p w14:paraId="021603AD" w14:textId="77777777" w:rsidR="00ED5FCF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2197B527" w14:textId="77777777" w:rsidR="00F946FE" w:rsidRPr="00CA1B13" w:rsidRDefault="00F946FE" w:rsidP="00CA1B13">
      <w:pPr>
        <w:rPr>
          <w:rFonts w:ascii="Times New Roman" w:hAnsi="Times New Roman" w:cs="Times New Roman"/>
          <w:sz w:val="24"/>
          <w:szCs w:val="24"/>
        </w:rPr>
      </w:pPr>
    </w:p>
    <w:p w14:paraId="540D6093" w14:textId="77777777" w:rsidR="00A33DDD" w:rsidRPr="007B0E39" w:rsidRDefault="00A33DDD" w:rsidP="00A33DDD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lastRenderedPageBreak/>
        <w:t xml:space="preserve">Rotate the figure 180° clockwise about </w:t>
      </w:r>
      <w:r>
        <w:rPr>
          <w:rFonts w:ascii="Times New Roman" w:hAnsi="Times New Roman" w:cs="Times New Roman"/>
          <w:sz w:val="24"/>
          <w:szCs w:val="24"/>
        </w:rPr>
        <w:t xml:space="preserve">the </w:t>
      </w:r>
      <w:proofErr w:type="spellStart"/>
      <w:r>
        <w:rPr>
          <w:rFonts w:ascii="Times New Roman" w:hAnsi="Times New Roman" w:cs="Times New Roman"/>
          <w:sz w:val="24"/>
          <w:szCs w:val="24"/>
        </w:rPr>
        <w:t>rotocenter</w:t>
      </w:r>
      <w:proofErr w:type="spellEnd"/>
      <w:r>
        <w:rPr>
          <w:rFonts w:ascii="Times New Roman" w:hAnsi="Times New Roman" w:cs="Times New Roman"/>
          <w:sz w:val="24"/>
          <w:szCs w:val="24"/>
        </w:rPr>
        <w:t xml:space="preserve"> </w:t>
      </w:r>
      <w:r w:rsidRPr="007B0E39">
        <w:rPr>
          <w:rFonts w:ascii="Times New Roman" w:hAnsi="Times New Roman" w:cs="Times New Roman"/>
          <w:sz w:val="24"/>
          <w:szCs w:val="24"/>
        </w:rPr>
        <w:t>R.</w:t>
      </w:r>
    </w:p>
    <w:tbl>
      <w:tblPr>
        <w:tblStyle w:val="TableGrid"/>
        <w:tblpPr w:leftFromText="180" w:rightFromText="180" w:vertAnchor="page" w:horzAnchor="page" w:tblpX="2774" w:tblpY="1936"/>
        <w:tblW w:w="0" w:type="auto"/>
        <w:tblLook w:val="04A0" w:firstRow="1" w:lastRow="0" w:firstColumn="1" w:lastColumn="0" w:noHBand="0" w:noVBand="1"/>
      </w:tblPr>
      <w:tblGrid>
        <w:gridCol w:w="331"/>
        <w:gridCol w:w="331"/>
        <w:gridCol w:w="331"/>
        <w:gridCol w:w="331"/>
        <w:gridCol w:w="331"/>
        <w:gridCol w:w="377"/>
        <w:gridCol w:w="331"/>
        <w:gridCol w:w="331"/>
        <w:gridCol w:w="331"/>
        <w:gridCol w:w="331"/>
        <w:gridCol w:w="331"/>
      </w:tblGrid>
      <w:tr w:rsidR="00A33DDD" w:rsidRPr="007B0E39" w14:paraId="7BC73F6A" w14:textId="77777777" w:rsidTr="00C02612">
        <w:trPr>
          <w:trHeight w:hRule="exact" w:val="334"/>
        </w:trPr>
        <w:tc>
          <w:tcPr>
            <w:tcW w:w="331" w:type="dxa"/>
          </w:tcPr>
          <w:p w14:paraId="203EDC38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26930AA4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720BF531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4FCA3ACE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1C3EE128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335079B9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315A7EE8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77C355CE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1BBFC3A3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26C10B2C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56D67159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60254FA5" w14:textId="77777777" w:rsidTr="00C02612">
        <w:trPr>
          <w:trHeight w:hRule="exact" w:val="334"/>
        </w:trPr>
        <w:tc>
          <w:tcPr>
            <w:tcW w:w="331" w:type="dxa"/>
          </w:tcPr>
          <w:p w14:paraId="25D8CEC7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09817925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4711338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79F330B0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019FBDF0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6846462D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6AFF09B5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5524567E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6E1715C8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06AB9D16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00B5F930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5DB6D8C6" w14:textId="77777777" w:rsidTr="00C02612">
        <w:trPr>
          <w:trHeight w:hRule="exact" w:val="334"/>
        </w:trPr>
        <w:tc>
          <w:tcPr>
            <w:tcW w:w="331" w:type="dxa"/>
          </w:tcPr>
          <w:p w14:paraId="126D6967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0A71480C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36E5AD9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2441E475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0EE62B7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2F1ED265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4C7A35D2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076F9DEC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600A180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7E48FF0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516D0071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415133A7" w14:textId="77777777" w:rsidTr="00C02612">
        <w:trPr>
          <w:trHeight w:hRule="exact" w:val="334"/>
        </w:trPr>
        <w:tc>
          <w:tcPr>
            <w:tcW w:w="331" w:type="dxa"/>
          </w:tcPr>
          <w:p w14:paraId="4AA70915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05144CB7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1677695" behindDoc="0" locked="0" layoutInCell="1" allowOverlap="1" wp14:anchorId="573CAADA" wp14:editId="4D734E87">
                      <wp:simplePos x="0" y="0"/>
                      <wp:positionH relativeFrom="column">
                        <wp:posOffset>-61595</wp:posOffset>
                      </wp:positionH>
                      <wp:positionV relativeFrom="paragraph">
                        <wp:posOffset>-207645</wp:posOffset>
                      </wp:positionV>
                      <wp:extent cx="822325" cy="406400"/>
                      <wp:effectExtent l="0" t="0" r="15875" b="12700"/>
                      <wp:wrapNone/>
                      <wp:docPr id="50555" name="Right Triangle 5055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822325" cy="406400"/>
                              </a:xfrm>
                              <a:prstGeom prst="rt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FD0831C">
                    <v:shape id="Right Triangle 50555" style="position:absolute;margin-left:-4.85pt;margin-top:-16.35pt;width:64.75pt;height:32pt;z-index:25167769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v0R1fQIAAEsFAAAOAAAAZHJzL2Uyb0RvYy54bWysVE1v2zAMvQ/YfxB0X+14SdcGcYqgRYcB&#10;RVu0HXpWZCkWoK9RSpzs14+SHbdoix2G5aCQIvlIPpNaXOyNJjsBQTlb08lJSYmw3DXKbmr68+n6&#10;yxklITLbMO2sqOlBBHqx/Pxp0fm5qFzrdCOAIIgN887XtI3Rz4si8FYYFk6cFxaN0oFhEVXYFA2w&#10;DtGNLqqyPC06B40Hx0UIeHvVG+ky40speLyTMohIdE2xtphPyOc6ncVyweYbYL5VfCiD/UMVhimL&#10;SUeoKxYZ2YJ6B2UUBxecjCfcmcJJqbjIPWA3k/JNN48t8yL3guQEP9IU/h8sv93dA1FNTWflbDaj&#10;xDKDn+lBbdpInkAxu9GC9DbkqvNhjiGP/h4GLaCYGt9LMOkfWyL7zO9h5FfsI+F4eVZVXyvMwdE0&#10;LU+nZea/eAn2EOJ34QxJQk0hHivI3LLdTYiYFgOOjqikkvoishQPWqQ6tH0QEhvDtFWOziMlLjWQ&#10;HcNhYJwLGye9qWWN6K9nJf7SVGCSMSJrGTAhS6X1iD0ApHF9j93DDP4pVOSJHIPLvxXWB48RObOz&#10;cQw2yjr4CEBjV0Pm3v9IUk9NYmntmgN+dnD9PgTPrxUyfsNCvGeAC4Crgksd7/CQ2nU1dYNESevg&#10;90f3yR/nEq2UdLhQNQ2/tgwEJfqHxYk9n0ynaQOzMp19q1CB15b1a4vdmkuHn2mCz4fnWUz+UR9F&#10;Cc484+6vUlY0Mcsxd015hKNyGftFx9eDi9Uqu+HWeRZv7KPnCTyxmmbpaf/MwA9jF3Feb91x+dj8&#10;zdz1vinSutU2OqnyUL7wOvCNG5sHZ3hd0pPwWs9eL2/g8g8AAAD//wMAUEsDBBQABgAIAAAAIQDD&#10;bxFZ3gAAAAkBAAAPAAAAZHJzL2Rvd25yZXYueG1sTI9PS8NAEMXvgt9hGcFbu/kD2qbZFC0oFbyY&#10;Cl432WkSzM6G3W0bv73Tk55mhvd483vldrajOKMPgyMF6TIBgdQ6M1Cn4PPwsliBCFGT0aMjVPCD&#10;AbbV7U2pC+Mu9IHnOnaCQygUWkEf41RIGdoerQ5LNyGxdnTe6sin76Tx+sLhdpRZkjxIqwfiD72e&#10;cNdj+12frALr3vb13n+1z9lr3hy68L6raaXU/d38tAERcY5/ZrjiMzpUzNS4E5kgRgWL9SM7eeYZ&#10;L1dDuuYujYI8zUFWpfzfoPoFAAD//wMAUEsBAi0AFAAGAAgAAAAhALaDOJL+AAAA4QEAABMAAAAA&#10;AAAAAAAAAAAAAAAAAFtDb250ZW50X1R5cGVzXS54bWxQSwECLQAUAAYACAAAACEAOP0h/9YAAACU&#10;AQAACwAAAAAAAAAAAAAAAAAvAQAAX3JlbHMvLnJlbHNQSwECLQAUAAYACAAAACEAzb9EdX0CAABL&#10;BQAADgAAAAAAAAAAAAAAAAAuAgAAZHJzL2Uyb0RvYy54bWxQSwECLQAUAAYACAAAACEAw28RWd4A&#10;AAAJAQAADwAAAAAAAAAAAAAAAADXBAAAZHJzL2Rvd25yZXYueG1sUEsFBgAAAAAEAAQA8wAAAOIF&#10;AAAAAA==&#10;" w14:anchorId="2F0C4586"/>
                  </w:pict>
                </mc:Fallback>
              </mc:AlternateContent>
            </w:r>
          </w:p>
        </w:tc>
        <w:tc>
          <w:tcPr>
            <w:tcW w:w="331" w:type="dxa"/>
          </w:tcPr>
          <w:p w14:paraId="76CFB30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19146711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3EC2C853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518BE720" w14:textId="77777777" w:rsidR="00A33DDD" w:rsidRPr="007B0E39" w:rsidRDefault="00233164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69087" behindDoc="0" locked="0" layoutInCell="1" allowOverlap="1" wp14:anchorId="5B986902" wp14:editId="01015503">
                      <wp:simplePos x="0" y="0"/>
                      <wp:positionH relativeFrom="column">
                        <wp:posOffset>-113030</wp:posOffset>
                      </wp:positionH>
                      <wp:positionV relativeFrom="paragraph">
                        <wp:posOffset>166370</wp:posOffset>
                      </wp:positionV>
                      <wp:extent cx="95250" cy="114300"/>
                      <wp:effectExtent l="0" t="0" r="19050" b="19050"/>
                      <wp:wrapNone/>
                      <wp:docPr id="50551" name="Oval 5055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E720C7C">
                    <v:oval id="Oval 50551" style="position:absolute;margin-left:-8.9pt;margin-top:13.1pt;width:7.5pt;height:9pt;z-index:25256908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749D181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UddPiQIAAHAFAAAOAAAAZHJzL2Uyb0RvYy54bWysVEtv2zAMvg/YfxB0X21n8bYGdYqgRYcB&#10;RRusHXpWZCkWIIuapMTJfv0o+ZFgLXYYloNDiuTHhz7q6vrQarIXziswFS0uckqE4VArs63oj+e7&#10;D18o8YGZmmkwoqJH4en18v27q84uxAwa0LVwBEGMX3S2ok0IdpFlnjeiZf4CrDBolOBaFlB126x2&#10;rEP0VmezPP+UdeBq64AL7/H0tjfSZcKXUvDwKKUXgeiKYm0hfV36buI3W16xxdYx2yg+lMH+oYqW&#10;KYNJJ6hbFhjZOfUKqlXcgQcZLji0GUipuEg9YDdF/kc3Tw2zIvWCw/F2GpP/f7D8Yb92RNUVLfOy&#10;LCgxrMVretwzTfoTnFBn/QIdn+zaDZpHMbZ7kK6N/9gIOaSpHqepikMgHA8vy1mJo+doKYr5xzwN&#10;PTvFWufDVwEtiUJFhdbK+tg2W7D9vQ+YEr1Hr3jsQav6TmmdlEgVcaMdwZorGg5FvFSMOPPKYgd9&#10;zUkKRy1irDbfhcTuscpZSph4dwJjnAsTit7UsFr0Ococf2OWMX3KmQAjssTqJuwBYPTsQUbsvtjB&#10;P4aKRNspOP9bYX3wFJEygwlTcKsMuLcANHY1ZO79sfyz0URxA/URueGgXxpv+Z3CG7pnPqyZwy3B&#10;S8XND4/4kRq6isIgUdKA+/XWefRH8qKVkg63rqL+5445QYn+ZpDWl8V8Htc0KfPy8wwVd27ZnFvM&#10;rr0BvHOkLVaXxOgf9ChKB+0LPhCrmBVNzHDMXVEe3KjchP41wCeGi9UqueFqWhbuzZPlETxONdLv&#10;+fDCnB1oGpDeDzBu6Cuq9r4x0sBqF0CqxOPTXId541on4gxPUHw3zvXkdXool78BAAD//wMAUEsD&#10;BBQABgAIAAAAIQB0SZZf3gAAAAgBAAAPAAAAZHJzL2Rvd25yZXYueG1sTI9PS8QwFMTvgt8hPMFb&#10;N92wdKX2dVnEVQQRrQtes022Ldu8lCT947c3nvQ4zDDzm2K3mJ5N2vnOEsJ6lQLTVFvVUYNw/Dwk&#10;d8B8kKRkb0kjfGsPu/L6qpC5sjN96KkKDYsl5HOJ0IYw5Jz7utVG+pUdNEXvbJ2RIUrXcOXkHMtN&#10;z0WaZtzIjuJCKwf90Or6Uo0G4XUWj9nl+fDkqq9mejHH8Z22b4i3N8v+HljQS/gLwy9+RIcyMp3s&#10;SMqzHiFZbyN6QBCZABYDiYj6hLDZCOBlwf8fKH8AAAD//wMAUEsBAi0AFAAGAAgAAAAhALaDOJL+&#10;AAAA4QEAABMAAAAAAAAAAAAAAAAAAAAAAFtDb250ZW50X1R5cGVzXS54bWxQSwECLQAUAAYACAAA&#10;ACEAOP0h/9YAAACUAQAACwAAAAAAAAAAAAAAAAAvAQAAX3JlbHMvLnJlbHNQSwECLQAUAAYACAAA&#10;ACEAHFHXT4kCAABwBQAADgAAAAAAAAAAAAAAAAAuAgAAZHJzL2Uyb0RvYy54bWxQSwECLQAUAAYA&#10;CAAAACEAdEmWX94AAAAIAQAADwAAAAAAAAAAAAAAAADjBAAAZHJzL2Rvd25yZXYueG1sUEsFBgAA&#10;AAAEAAQA8wAAAO4FAAAAAA==&#10;"/>
                  </w:pict>
                </mc:Fallback>
              </mc:AlternateContent>
            </w:r>
          </w:p>
        </w:tc>
        <w:tc>
          <w:tcPr>
            <w:tcW w:w="331" w:type="dxa"/>
          </w:tcPr>
          <w:p w14:paraId="7F2EA1B2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3AFE1928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4117F82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4F98148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18599FB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28996625" w14:textId="77777777" w:rsidTr="00C02612">
        <w:trPr>
          <w:trHeight w:hRule="exact" w:val="334"/>
        </w:trPr>
        <w:tc>
          <w:tcPr>
            <w:tcW w:w="331" w:type="dxa"/>
          </w:tcPr>
          <w:p w14:paraId="63377764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61EC1C7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3A0D7CC4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32783C20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49A7780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38B5A886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sz w:val="24"/>
                <w:szCs w:val="24"/>
              </w:rPr>
              <w:t>R</w:t>
            </w:r>
          </w:p>
        </w:tc>
        <w:tc>
          <w:tcPr>
            <w:tcW w:w="331" w:type="dxa"/>
          </w:tcPr>
          <w:p w14:paraId="2C0EE4B0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5267FCC4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7A58DA52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3DBC63F1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7F52DA9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52619F94" w14:textId="77777777" w:rsidTr="00C02612">
        <w:trPr>
          <w:trHeight w:hRule="exact" w:val="334"/>
        </w:trPr>
        <w:tc>
          <w:tcPr>
            <w:tcW w:w="331" w:type="dxa"/>
          </w:tcPr>
          <w:p w14:paraId="1FF05A68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62C90DC3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5621E4B4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6D4FB8A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266D15F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41F0C9CC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4D7A76DE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6E2F01B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1C625008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02A5085E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103EC03D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24A2D40F" w14:textId="77777777" w:rsidTr="00C02612">
        <w:trPr>
          <w:trHeight w:hRule="exact" w:val="334"/>
        </w:trPr>
        <w:tc>
          <w:tcPr>
            <w:tcW w:w="331" w:type="dxa"/>
          </w:tcPr>
          <w:p w14:paraId="0633E32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0F9F4391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6BEFBBB5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67010B22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2E150546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777813C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549CF40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244B2FFA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737C4576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0181B030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6750DFB3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48F3228A" w14:textId="77777777" w:rsidTr="00C02612">
        <w:trPr>
          <w:trHeight w:hRule="exact" w:val="334"/>
        </w:trPr>
        <w:tc>
          <w:tcPr>
            <w:tcW w:w="331" w:type="dxa"/>
          </w:tcPr>
          <w:p w14:paraId="15AE1653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529B1D95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23CAB625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32BA7B30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3714C0CC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77" w:type="dxa"/>
          </w:tcPr>
          <w:p w14:paraId="32351C37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3A88361C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169098A1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443C24C4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525B4998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1" w:type="dxa"/>
          </w:tcPr>
          <w:p w14:paraId="1323369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3280EB7D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16D6EEB5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4E90567E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1252F738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13E2D1D9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7F9935A3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33ABBD2E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5E855710" w14:textId="77777777" w:rsidR="00ED5FCF" w:rsidRPr="00A33DDD" w:rsidRDefault="00A33DDD" w:rsidP="00A33DDD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A33DDD">
        <w:rPr>
          <w:rFonts w:ascii="Times New Roman" w:hAnsi="Times New Roman" w:cs="Times New Roman"/>
          <w:sz w:val="24"/>
          <w:szCs w:val="24"/>
        </w:rPr>
        <w:t xml:space="preserve">Reflect the figure </w:t>
      </w:r>
      <w:r w:rsidR="001977E0">
        <w:rPr>
          <w:rFonts w:ascii="Times New Roman" w:hAnsi="Times New Roman" w:cs="Times New Roman"/>
          <w:sz w:val="24"/>
          <w:szCs w:val="24"/>
        </w:rPr>
        <w:t>over the line</w:t>
      </w:r>
      <w:r w:rsidRPr="00A33DDD">
        <w:rPr>
          <w:rFonts w:ascii="Times New Roman" w:hAnsi="Times New Roman" w:cs="Times New Roman"/>
          <w:sz w:val="24"/>
          <w:szCs w:val="24"/>
        </w:rPr>
        <w:t xml:space="preserve"> </w:t>
      </w:r>
      <w:r w:rsidRPr="00A33DDD">
        <w:rPr>
          <w:rFonts w:ascii="Times New Roman" w:hAnsi="Times New Roman" w:cs="Times New Roman"/>
          <w:i/>
          <w:sz w:val="24"/>
          <w:szCs w:val="24"/>
        </w:rPr>
        <w:t>l.</w:t>
      </w:r>
    </w:p>
    <w:tbl>
      <w:tblPr>
        <w:tblStyle w:val="TableGrid"/>
        <w:tblpPr w:leftFromText="180" w:rightFromText="180" w:vertAnchor="page" w:horzAnchor="page" w:tblpX="2805" w:tblpY="6169"/>
        <w:tblW w:w="0" w:type="auto"/>
        <w:tblLook w:val="04A0" w:firstRow="1" w:lastRow="0" w:firstColumn="1" w:lastColumn="0" w:noHBand="0" w:noVBand="1"/>
      </w:tblPr>
      <w:tblGrid>
        <w:gridCol w:w="332"/>
        <w:gridCol w:w="332"/>
        <w:gridCol w:w="332"/>
        <w:gridCol w:w="332"/>
        <w:gridCol w:w="332"/>
        <w:gridCol w:w="332"/>
        <w:gridCol w:w="332"/>
        <w:gridCol w:w="332"/>
        <w:gridCol w:w="332"/>
        <w:gridCol w:w="332"/>
        <w:gridCol w:w="332"/>
      </w:tblGrid>
      <w:tr w:rsidR="00A33DDD" w:rsidRPr="007B0E39" w14:paraId="7C907FB0" w14:textId="77777777" w:rsidTr="005A7320">
        <w:trPr>
          <w:trHeight w:hRule="exact" w:val="324"/>
        </w:trPr>
        <w:tc>
          <w:tcPr>
            <w:tcW w:w="332" w:type="dxa"/>
          </w:tcPr>
          <w:p w14:paraId="3C69FA59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48B5F3A2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7507CC0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5CE7EA2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4DDCDF1F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D689309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FDD93E4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27F6095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BA8E3EF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593D1D51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89A8FEF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071F9C91" w14:textId="77777777" w:rsidTr="005A7320">
        <w:trPr>
          <w:trHeight w:hRule="exact" w:val="324"/>
        </w:trPr>
        <w:tc>
          <w:tcPr>
            <w:tcW w:w="332" w:type="dxa"/>
          </w:tcPr>
          <w:p w14:paraId="4E7F8829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D97653D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4138E8F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D50BCAB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D62D938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433FECD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9C2E6ED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521CDA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332" w:type="dxa"/>
          </w:tcPr>
          <w:p w14:paraId="4CDBDC1B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997E07C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428BC55F" w14:textId="77777777" w:rsidR="00A33DDD" w:rsidRPr="007B0E39" w:rsidRDefault="00A33DDD" w:rsidP="00A33DDD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4C7075E3" w14:textId="77777777" w:rsidTr="005A7320">
        <w:trPr>
          <w:trHeight w:hRule="exact" w:val="324"/>
        </w:trPr>
        <w:tc>
          <w:tcPr>
            <w:tcW w:w="332" w:type="dxa"/>
          </w:tcPr>
          <w:p w14:paraId="62C60BFD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62C6D448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0CAB32A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B48000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43658CD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3F97556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41714F3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548B644D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293B664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7C8DAB0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6F7A9343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6631EF81" w14:textId="77777777" w:rsidTr="005A7320">
        <w:trPr>
          <w:trHeight w:hRule="exact" w:val="324"/>
        </w:trPr>
        <w:tc>
          <w:tcPr>
            <w:tcW w:w="332" w:type="dxa"/>
          </w:tcPr>
          <w:p w14:paraId="11676BB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479D2F8A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435A0F7" w14:textId="77777777" w:rsidR="00A33DDD" w:rsidRPr="007B0E39" w:rsidRDefault="00C02612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73183" behindDoc="0" locked="0" layoutInCell="1" allowOverlap="1" wp14:anchorId="2B26FB0E" wp14:editId="117A0CF3">
                      <wp:simplePos x="0" y="0"/>
                      <wp:positionH relativeFrom="column">
                        <wp:posOffset>-76835</wp:posOffset>
                      </wp:positionH>
                      <wp:positionV relativeFrom="paragraph">
                        <wp:posOffset>-190500</wp:posOffset>
                      </wp:positionV>
                      <wp:extent cx="412750" cy="400050"/>
                      <wp:effectExtent l="0" t="0" r="25400" b="19050"/>
                      <wp:wrapNone/>
                      <wp:docPr id="50586" name="Isosceles Triangle 5058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12750" cy="400050"/>
                              </a:xfrm>
                              <a:prstGeom prst="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EDF7D28">
                    <v:shape id="Isosceles Triangle 50586" style="position:absolute;margin-left:-6.05pt;margin-top:-15pt;width:32.5pt;height:31.5pt;z-index:25257318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kmsv9ewIAAE0FAAAOAAAAZHJzL2Uyb0RvYy54bWysVFFP2zAQfp+0/2D5fSStWmAVKaqKmJAQ&#10;IGDi2XXsxpLj82y3affrd7aTgADtYdpLcue7++7u850vLg+tJnvhvAJT0clJSYkwHGplthX9+Xz9&#10;7ZwSH5ipmQYjKnoUnl4uv3656OxCTKEBXQtHEMT4RWcr2oRgF0XheSNa5k/ACoNGCa5lAVW3LWrH&#10;OkRvdTEty9OiA1dbB1x4j6dX2UiXCV9KwcO9lF4EoiuKtYX0dem7id9iecEWW8dso3hfBvuHKlqm&#10;DCYdoa5YYGTn1AeoVnEHHmQ44dAWIKXiIvWA3UzKd908NcyK1AuS4+1Ik/9/sPxu/+CIqis6L+fn&#10;p5QY1uI13XjwXGjhybNTzGy1INmOfHXWLzDsyT64XvMoxuYP0rXxj22RQ+L4OHIsDoFwPJxNpmdz&#10;vAmOpllZligjSvEabJ0PPwS0JAoVDX3+xC7b3/qQ3Qc3jI0F5RKSFI5axCq0eRQSW8Ok0xSdhkqs&#10;tSN7huPAOBcmTLKpYbXIx3MsaqhpjEgVJsCILJXWI3YPEAf2I3autfePoSLN5Bhc/q2wHDxGpMxg&#10;whjcKgPuMwCNXfWZs/9AUqYmsrSB+ogX7yBvhLf8WiHft8yHB+ZwBfCKcK3DPX6khq6i0EuUNOB+&#10;f3Ye/XEy0UpJhytVUf9rx5ygRN8YnNnvk9ks7mBSZvOzKSrurWXz1mJ27Rrwmib4gFiexOgf9CBK&#10;B+0Lbv8qZkUTMxxzV5QHNyjrkFcd3w8uVqvkhntnWbg1T5ZH8MhqnKXnwwtzdhg6nNY7GNaPLd7N&#10;XfaNkQZWuwBSpaF85bXnG3c2DU7/vsRH4a2evF5fweUfAAAA//8DAFBLAwQUAAYACAAAACEAoKc/&#10;PNwAAAAJAQAADwAAAGRycy9kb3ducmV2LnhtbEyPQU7DMBBF90jcwRokdq3tRCAS4lRVRXdsaHsA&#10;NzZxwB6H2E3D7RlWsJvRPP15v9kswbPZTmmIqECuBTCLXTQD9gpOx/3qCVjKGo32Ea2Cb5tg097e&#10;NLo28Ypvdj7knlEIplorcDmPNeepczbotI6jRbq9xynoTOvUczPpK4UHzwshHnnQA9IHp0e7c7b7&#10;PFyCgle3VGYnj/6jQv4lX0Kv5/1Wqfu7ZfsMLNsl/8Hwq0/q0JLTOV7QJOYVrGQhCaWhFFSKiIei&#10;AnZWUJYCeNvw/w3aHwAAAP//AwBQSwECLQAUAAYACAAAACEAtoM4kv4AAADhAQAAEwAAAAAAAAAA&#10;AAAAAAAAAAAAW0NvbnRlbnRfVHlwZXNdLnhtbFBLAQItABQABgAIAAAAIQA4/SH/1gAAAJQBAAAL&#10;AAAAAAAAAAAAAAAAAC8BAABfcmVscy8ucmVsc1BLAQItABQABgAIAAAAIQAkmsv9ewIAAE0FAAAO&#10;AAAAAAAAAAAAAAAAAC4CAABkcnMvZTJvRG9jLnhtbFBLAQItABQABgAIAAAAIQCgpz883AAAAAkB&#10;AAAPAAAAAAAAAAAAAAAAANUEAABkcnMvZG93bnJldi54bWxQSwUGAAAAAAQABADzAAAA3gUAAAAA&#10;" w14:anchorId="42FA4878"/>
                  </w:pict>
                </mc:Fallback>
              </mc:AlternateContent>
            </w:r>
          </w:p>
        </w:tc>
        <w:tc>
          <w:tcPr>
            <w:tcW w:w="332" w:type="dxa"/>
          </w:tcPr>
          <w:p w14:paraId="486D09C8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A1D26C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72159" behindDoc="0" locked="0" layoutInCell="1" allowOverlap="1" wp14:anchorId="124F827C" wp14:editId="0F4D93B9">
                      <wp:simplePos x="0" y="0"/>
                      <wp:positionH relativeFrom="column">
                        <wp:posOffset>-619125</wp:posOffset>
                      </wp:positionH>
                      <wp:positionV relativeFrom="paragraph">
                        <wp:posOffset>-584200</wp:posOffset>
                      </wp:positionV>
                      <wp:extent cx="1752600" cy="1733550"/>
                      <wp:effectExtent l="38100" t="38100" r="38100" b="38100"/>
                      <wp:wrapNone/>
                      <wp:docPr id="50585" name="Straight Arrow Connector 5058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1752600" cy="17335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4F86AFC">
                    <v:shape id="Straight Arrow Connector 50585" style="position:absolute;margin-left:-48.75pt;margin-top:-46pt;width:138pt;height:136.5pt;flip:x;z-index:25257215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9l6dCQIAAHEEAAAOAAAAZHJzL2Uyb0RvYy54bWysVNuO2yAQfa/Uf0C8N3ay8iaK4qyqbLd9&#10;qNpot/0AFg8xEgY00Nj5+w44cXpZqWrVF2SYOWfOHAZv7obOsCNg0M7WfD4rOQMrXaPtoeZfvzy8&#10;WXEWorCNMM5CzU8Q+N329atN79ewcK0zDSAjEhvWva95G6NfF0WQLXQizJwHS0HlsBORtngoGhQ9&#10;sXemWJTlbdE7bDw6CSHQ6f0Y5NvMrxTI+FmpAJGZmpO2mFfM63Nai+1GrA8ofKvlWYb4BxWd0JaK&#10;TlT3Igr2DfVvVJ2W6IJTcSZdVziltITcA3UzL3/p5qkVHnIvZE7wk03h/9HKT8c9Mt3UvCqrVcWZ&#10;FR1d01NEoQ9tZG8RXc92zlqy0iEbs8i13oc1gXd2j+dd8HtMFgwKO6aM9h9oILIp1CYbsuenyXMY&#10;IpN0OF9Wi9uSrkZSbL68uamqfCvFSJQIPYb4HlzH0kfNw1nbJGosIo4fQyQpBLwAEthY1td8saqW&#10;VdYSnNHNgzYmBfOYwc4gOwoakDjM00AQw09ZLYjmnW1YPHmyJqIW9mBgHJ0otHk5RizGElkyarQm&#10;f8WTgVHXIygyPlkwCksjf9UipAQbL3qMpewEU6R8ApZ/Bp7zExTyc/gb8ITIlZ2NE7jT1uFL1a8W&#10;qjH/4sDYd7Lg2TWnPDTZGprr7Pj5DaaH8+M+w69/iu13AAAA//8DAFBLAwQUAAYACAAAACEAK9WY&#10;ueAAAAALAQAADwAAAGRycy9kb3ducmV2LnhtbEyPQU/DMAyF70j8h8hI3LZ0k0ZLaToBEtIOgGBD&#10;YsesMW2hcaok3Qq/HvcEt2f76fl7xXq0nTiiD60jBYt5AgKpcqalWsHb7mGWgQhRk9GdI1TwjQHW&#10;5flZoXPjTvSKx22sBYdQyLWCJsY+lzJUDVod5q5H4tuH81ZHHn0tjdcnDredXCbJlbS6Jf7Q6B7v&#10;G6y+toNVQM/jnU/pcV+tPjdP9LL/2bwPO6UuL8bbGxARx/hnhgmf0aFkpoMbyATRKZhdpyu2TmLJ&#10;pSZHmvHmwCJbJCDLQv7vUP4CAAD//wMAUEsBAi0AFAAGAAgAAAAhALaDOJL+AAAA4QEAABMAAAAA&#10;AAAAAAAAAAAAAAAAAFtDb250ZW50X1R5cGVzXS54bWxQSwECLQAUAAYACAAAACEAOP0h/9YAAACU&#10;AQAACwAAAAAAAAAAAAAAAAAvAQAAX3JlbHMvLnJlbHNQSwECLQAUAAYACAAAACEARfZenQkCAABx&#10;BAAADgAAAAAAAAAAAAAAAAAuAgAAZHJzL2Uyb0RvYy54bWxQSwECLQAUAAYACAAAACEAK9WYueAA&#10;AAALAQAADwAAAAAAAAAAAAAAAABjBAAAZHJzL2Rvd25yZXYueG1sUEsFBgAAAAAEAAQA8wAAAHAF&#10;AAAAAA==&#10;" w14:anchorId="5A7F7479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332" w:type="dxa"/>
          </w:tcPr>
          <w:p w14:paraId="6B659A6C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3E2244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596D286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6171588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EA1B462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5C91F35C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7F89E565" w14:textId="77777777" w:rsidTr="005A7320">
        <w:trPr>
          <w:trHeight w:hRule="exact" w:val="324"/>
        </w:trPr>
        <w:tc>
          <w:tcPr>
            <w:tcW w:w="332" w:type="dxa"/>
          </w:tcPr>
          <w:p w14:paraId="24BE14F6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B36E6D4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442151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630683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A1B548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587C378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462C468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C15C6B1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A741FFC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3FBDC6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4043AE7E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3B996CE7" w14:textId="77777777" w:rsidTr="005A7320">
        <w:trPr>
          <w:trHeight w:hRule="exact" w:val="324"/>
        </w:trPr>
        <w:tc>
          <w:tcPr>
            <w:tcW w:w="332" w:type="dxa"/>
          </w:tcPr>
          <w:p w14:paraId="68325AC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6ED1BE0A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F746A7C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02603C5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D6B659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5C26626C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479AA505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2B99E37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5F75EF2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E02683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D65F5F4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0FB018D6" w14:textId="77777777" w:rsidTr="005A7320">
        <w:trPr>
          <w:trHeight w:hRule="exact" w:val="324"/>
        </w:trPr>
        <w:tc>
          <w:tcPr>
            <w:tcW w:w="332" w:type="dxa"/>
          </w:tcPr>
          <w:p w14:paraId="07F3BCE7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CA29B5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52F60DA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5A38721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5D83C13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29979EF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4E79CD0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477D357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3F3B382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73A424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10DF657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28EC597D" w14:textId="77777777" w:rsidTr="005A7320">
        <w:trPr>
          <w:trHeight w:hRule="exact" w:val="324"/>
        </w:trPr>
        <w:tc>
          <w:tcPr>
            <w:tcW w:w="332" w:type="dxa"/>
          </w:tcPr>
          <w:p w14:paraId="71B58A2E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5C82F424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6DD0131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7836ECD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583E5236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69E4D41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AA9FEA2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69A32C4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549A5F98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4152349E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9B9688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A33DDD" w:rsidRPr="007B0E39" w14:paraId="4103C70B" w14:textId="77777777" w:rsidTr="005A7320">
        <w:trPr>
          <w:trHeight w:hRule="exact" w:val="324"/>
        </w:trPr>
        <w:tc>
          <w:tcPr>
            <w:tcW w:w="332" w:type="dxa"/>
          </w:tcPr>
          <w:p w14:paraId="0E31E4B5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B1FB47E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A5C1D36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AD99FD9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49D60BCB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338F3AEC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8D430DA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1F62C8C1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2BBC5860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7397208E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2" w:type="dxa"/>
          </w:tcPr>
          <w:p w14:paraId="07C8E4F2" w14:textId="77777777" w:rsidR="00A33DDD" w:rsidRPr="007B0E39" w:rsidRDefault="00A33DDD" w:rsidP="00A33DDD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48F7D480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66A014BB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264828CB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3951CBF0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12098803" w14:textId="77777777" w:rsidR="00ED5FCF" w:rsidRPr="00CA1B13" w:rsidRDefault="00ED5FCF" w:rsidP="00CA1B13">
      <w:pPr>
        <w:rPr>
          <w:rFonts w:ascii="Times New Roman" w:hAnsi="Times New Roman" w:cs="Times New Roman"/>
          <w:sz w:val="24"/>
          <w:szCs w:val="24"/>
        </w:rPr>
      </w:pPr>
    </w:p>
    <w:p w14:paraId="12B39C0E" w14:textId="77777777" w:rsidR="00164634" w:rsidRPr="00CA1B13" w:rsidRDefault="00164634" w:rsidP="00CA1B13">
      <w:pPr>
        <w:rPr>
          <w:rFonts w:ascii="Times New Roman" w:hAnsi="Times New Roman" w:cs="Times New Roman"/>
          <w:sz w:val="24"/>
          <w:szCs w:val="24"/>
        </w:rPr>
      </w:pPr>
    </w:p>
    <w:p w14:paraId="0F768B12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51C1FE0A" w14:textId="77777777" w:rsidR="005A7320" w:rsidRPr="005A7320" w:rsidRDefault="005A7320" w:rsidP="005A7320">
      <w:pPr>
        <w:rPr>
          <w:rFonts w:ascii="Times New Roman" w:hAnsi="Times New Roman" w:cs="Times New Roman"/>
          <w:sz w:val="24"/>
          <w:szCs w:val="24"/>
        </w:rPr>
      </w:pPr>
    </w:p>
    <w:tbl>
      <w:tblPr>
        <w:tblStyle w:val="TableGrid"/>
        <w:tblpPr w:leftFromText="180" w:rightFromText="180" w:vertAnchor="page" w:horzAnchor="page" w:tblpX="2827" w:tblpY="10639"/>
        <w:tblW w:w="0" w:type="auto"/>
        <w:tblLook w:val="04A0" w:firstRow="1" w:lastRow="0" w:firstColumn="1" w:lastColumn="0" w:noHBand="0" w:noVBand="1"/>
      </w:tblPr>
      <w:tblGrid>
        <w:gridCol w:w="335"/>
        <w:gridCol w:w="335"/>
        <w:gridCol w:w="335"/>
        <w:gridCol w:w="335"/>
        <w:gridCol w:w="335"/>
        <w:gridCol w:w="335"/>
        <w:gridCol w:w="335"/>
        <w:gridCol w:w="335"/>
        <w:gridCol w:w="335"/>
        <w:gridCol w:w="335"/>
        <w:gridCol w:w="335"/>
      </w:tblGrid>
      <w:tr w:rsidR="005A7320" w:rsidRPr="007B0E39" w14:paraId="4EC8A98F" w14:textId="77777777" w:rsidTr="005A7320">
        <w:trPr>
          <w:trHeight w:hRule="exact" w:val="333"/>
        </w:trPr>
        <w:tc>
          <w:tcPr>
            <w:tcW w:w="335" w:type="dxa"/>
          </w:tcPr>
          <w:p w14:paraId="1A3BB0EF" w14:textId="77777777" w:rsidR="005A7320" w:rsidRPr="007B0E39" w:rsidRDefault="005A7320" w:rsidP="005A73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EFF787E" w14:textId="77777777" w:rsidR="005A7320" w:rsidRPr="007B0E39" w:rsidRDefault="005A7320" w:rsidP="005A73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29BE7867" w14:textId="77777777" w:rsidR="005A7320" w:rsidRPr="007B0E39" w:rsidRDefault="005A7320" w:rsidP="005A73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0B1DE05D" w14:textId="77777777" w:rsidR="005A7320" w:rsidRPr="007B0E39" w:rsidRDefault="005A7320" w:rsidP="005A73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1434F434" w14:textId="77777777" w:rsidR="005A7320" w:rsidRPr="007B0E39" w:rsidRDefault="005A7320" w:rsidP="005A73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4E892D01" w14:textId="77777777" w:rsidR="005A7320" w:rsidRPr="007B0E39" w:rsidRDefault="005A7320" w:rsidP="005A73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F906F74" w14:textId="77777777" w:rsidR="005A7320" w:rsidRPr="007B0E39" w:rsidRDefault="005A7320" w:rsidP="005A73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310AB27" w14:textId="77777777" w:rsidR="005A7320" w:rsidRPr="007B0E39" w:rsidRDefault="005A7320" w:rsidP="005A73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1182D44F" w14:textId="77777777" w:rsidR="005A7320" w:rsidRPr="007B0E39" w:rsidRDefault="005A7320" w:rsidP="005A73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31785B5" w14:textId="77777777" w:rsidR="005A7320" w:rsidRPr="007B0E39" w:rsidRDefault="005A7320" w:rsidP="005A73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187154A3" w14:textId="77777777" w:rsidR="005A7320" w:rsidRPr="007B0E39" w:rsidRDefault="005A7320" w:rsidP="005A73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A7320" w:rsidRPr="007B0E39" w14:paraId="170B5F1B" w14:textId="77777777" w:rsidTr="005A7320">
        <w:trPr>
          <w:trHeight w:hRule="exact" w:val="333"/>
        </w:trPr>
        <w:tc>
          <w:tcPr>
            <w:tcW w:w="335" w:type="dxa"/>
          </w:tcPr>
          <w:p w14:paraId="031DC392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27E46BBE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0106183E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1DCC030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CC5DE15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DE5BF77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1EF3189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004C57F9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0BD7A109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A4984E0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217B6CD8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A7320" w:rsidRPr="007B0E39" w14:paraId="47AC8516" w14:textId="77777777" w:rsidTr="005A7320">
        <w:trPr>
          <w:trHeight w:hRule="exact" w:val="333"/>
        </w:trPr>
        <w:tc>
          <w:tcPr>
            <w:tcW w:w="335" w:type="dxa"/>
          </w:tcPr>
          <w:p w14:paraId="2A4C50F9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4CCB22D8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28048FC3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520BF6C4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3006AF9F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0B8C2841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1AF0EFA7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28268953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96EFCB5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1E19780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267DEAFC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A7320" w:rsidRPr="007B0E39" w14:paraId="0C8B53F5" w14:textId="77777777" w:rsidTr="005A7320">
        <w:trPr>
          <w:trHeight w:hRule="exact" w:val="333"/>
        </w:trPr>
        <w:tc>
          <w:tcPr>
            <w:tcW w:w="335" w:type="dxa"/>
          </w:tcPr>
          <w:p w14:paraId="407A7808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355B98FC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1608B95E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7BBF901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314C7B7F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5E2A92B3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224AB585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272276A6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02E9525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335" w:type="dxa"/>
          </w:tcPr>
          <w:p w14:paraId="461C9A49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5257C772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A7320" w:rsidRPr="007B0E39" w14:paraId="12E95D78" w14:textId="77777777" w:rsidTr="005A7320">
        <w:trPr>
          <w:trHeight w:hRule="exact" w:val="333"/>
        </w:trPr>
        <w:tc>
          <w:tcPr>
            <w:tcW w:w="335" w:type="dxa"/>
          </w:tcPr>
          <w:p w14:paraId="582094ED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4FE2767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553A9C6B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448F9468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533D23F6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B996776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7230490" w14:textId="77777777" w:rsidR="005A7320" w:rsidRPr="007B0E39" w:rsidRDefault="00233164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76255" behindDoc="0" locked="0" layoutInCell="1" allowOverlap="1" wp14:anchorId="2E28D2AC" wp14:editId="6F26E3FD">
                      <wp:simplePos x="0" y="0"/>
                      <wp:positionH relativeFrom="column">
                        <wp:posOffset>-1109980</wp:posOffset>
                      </wp:positionH>
                      <wp:positionV relativeFrom="paragraph">
                        <wp:posOffset>-11430</wp:posOffset>
                      </wp:positionV>
                      <wp:extent cx="1885950" cy="19050"/>
                      <wp:effectExtent l="0" t="95250" r="0" b="95250"/>
                      <wp:wrapNone/>
                      <wp:docPr id="50583" name="Straight Arrow Connector 5058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1885950" cy="190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FC5417A">
                    <v:shape id="Straight Arrow Connector 50583" style="position:absolute;margin-left:-87.4pt;margin-top:-.9pt;width:148.5pt;height:1.5pt;flip:x;z-index:252576255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xw7fQAwIAAG8EAAAOAAAAZHJzL2Uyb0RvYy54bWysVNuO0zAQfUfiHyy/0yRFgW7VdIW6LDwg&#10;qFj4AK9jN5Z809g07d8zttOUy0oIxItlZ+acOXM8zub2ZDQ5CgjK2Y42i5oSYbnrlT109OuX+xcr&#10;SkJktmfaWdHRswj0dvv82Wb0a7F0g9O9AIIkNqxH39EhRr+uqsAHYVhYOC8sBqUDwyIe4VD1wEZk&#10;N7pa1vWranTQe3BchIBf70qQbjO/lILHT1IGEYnuKGqLeYW8Pqa12m7Y+gDMD4pPMtg/qDBMWSw6&#10;U92xyMg3UL9RGcXBBSfjgjtTOSkVF7kH7Kapf+nmYWBe5F7QnOBnm8L/o+Ufj3sgqu9oW7erl5RY&#10;ZvCaHiIwdRgieQPgRrJz1qKVDkjJQtdGH9YI3tk9TKfg95AsOEkwRGrl3+NAZFOwTXLKnp9nz8Up&#10;Eo4fm9WqvWnxajjGmpsat8hXFZpE5yHEd8IZkjYdDZOyWVIpwY4fQizACyCBtSVjR5er9nWblQSn&#10;VX+vtE7BPGRip4EcGY5HPDVT6Z+yBsH6t7Yn8ezRmAiK2YMWZXAiU/rpGDagLfaRbCrG5F08a1F0&#10;fRYSbU8GFGFp4K9aGOfCxosebTE7wSQqn4H1n4FTfoKK/Bj+BjwjcmVn4ww2yjp4qvrVQlnyLw6U&#10;vpMFj64/55HJ1uBU58ueXmB6Nj+eM/z6n9h+BwAA//8DAFBLAwQUAAYACAAAACEA2XiGv94AAAAJ&#10;AQAADwAAAGRycy9kb3ducmV2LnhtbEyPQU/DMAyF75P2HyIjcdvSVbCh0nQCJKQdAMGGxI5eY9qO&#10;xqmSdCv8etITnPwsPz1/L18PphUncr6xrGAxT0AQl1Y3XCl43z3ObkD4gKyxtUwKvsnDuphOcsy0&#10;PfMbnbahEjGEfYYK6hC6TEpf1mTQz21HHG+f1hkMcXWV1A7PMdy0Mk2SpTTYcPxQY0cPNZVf294o&#10;4Jfh3q34aV9eHzfP/Lr/2Xz0O6UuL4a7WxCBhvBnhhE/okMRmQ62Z+1Fq2C2WF1F9jCqOEdHmqYg&#10;DqMAWeTyf4PiFwAA//8DAFBLAQItABQABgAIAAAAIQC2gziS/gAAAOEBAAATAAAAAAAAAAAAAAAA&#10;AAAAAABbQ29udGVudF9UeXBlc10ueG1sUEsBAi0AFAAGAAgAAAAhADj9If/WAAAAlAEAAAsAAAAA&#10;AAAAAAAAAAAALwEAAF9yZWxzLy5yZWxzUEsBAi0AFAAGAAgAAAAhAHHDt9ADAgAAbwQAAA4AAAAA&#10;AAAAAAAAAAAALgIAAGRycy9lMm9Eb2MueG1sUEsBAi0AFAAGAAgAAAAhANl4hr/eAAAACQEAAA8A&#10;AAAAAAAAAAAAAAAAXQQAAGRycy9kb3ducmV2LnhtbFBLBQYAAAAABAAEAPMAAABoBQAAAAA=&#10;" w14:anchorId="0330FA31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335" w:type="dxa"/>
          </w:tcPr>
          <w:p w14:paraId="1572FB55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7209875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3885C3A1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EAECC87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A7320" w:rsidRPr="007B0E39" w14:paraId="62828A31" w14:textId="77777777" w:rsidTr="005A7320">
        <w:trPr>
          <w:trHeight w:hRule="exact" w:val="333"/>
        </w:trPr>
        <w:tc>
          <w:tcPr>
            <w:tcW w:w="335" w:type="dxa"/>
          </w:tcPr>
          <w:p w14:paraId="1DB372FA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084EA502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4C1CFC71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0F0D562B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0DAF5E4E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1BC19009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BBF577F" w14:textId="77777777" w:rsidR="005A7320" w:rsidRPr="007B0E39" w:rsidRDefault="00233164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75231" behindDoc="0" locked="0" layoutInCell="1" allowOverlap="1" wp14:anchorId="42055EC1" wp14:editId="6310DB51">
                      <wp:simplePos x="0" y="0"/>
                      <wp:positionH relativeFrom="column">
                        <wp:posOffset>-481966</wp:posOffset>
                      </wp:positionH>
                      <wp:positionV relativeFrom="paragraph">
                        <wp:posOffset>-109856</wp:posOffset>
                      </wp:positionV>
                      <wp:extent cx="619125" cy="406401"/>
                      <wp:effectExtent l="19050" t="19050" r="28575" b="31750"/>
                      <wp:wrapNone/>
                      <wp:docPr id="50568" name="Right Arrow 5056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10800000">
                                <a:off x="0" y="0"/>
                                <a:ext cx="619125" cy="406401"/>
                              </a:xfrm>
                              <a:prstGeom prst="rightArrow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A26BE0C">
                    <v:shape id="Right Arrow 50568" style="position:absolute;margin-left:-37.95pt;margin-top:-8.65pt;width:48.75pt;height:32pt;rotation:180;z-index:25257523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13" adj="1451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SGFDgwIAAFcFAAAOAAAAZHJzL2Uyb0RvYy54bWysVE1v2zAMvQ/YfxB0X20HSdYGdYqgRYcB&#10;RVs0HXpWZSk2oK9RSpzs14+SHPfzNMwHQxLJR/LpUecXe63IToDvrKlpdVJSIgy3TWc2Nf31eP3t&#10;lBIfmGmYskbU9CA8vVh+/XLeu4WY2NaqRgBBEOMXvatpG4JbFIXnrdDMn1gnDBqlBc0CbmFTNMB6&#10;RNeqmJTlvOgtNA4sF97j6VU20mXCl1LwcCelF4GommJtIf0h/Z/jv1ies8UGmGs7PpTB/qEKzTqD&#10;SUeoKxYY2UL3AUp3HKy3MpxwqwsrZcdF6gG7qcp33axb5kTqBcnxbqTJ/z9Yfru7B9I1NZ2Vszle&#10;lmEar+mh27SBrABsT7IBieqdX6D/2t3DsPO4jF3vJWgCFtmtytMyfokMbI/sE9eHkWuxD4Tj4bw6&#10;qyYzSjiapuV8WlbxLoqMFTEd+PBDWE3ioqYQK0oFJWi2u/EhBxwdMTpWmGtKq3BQIkIp8yAkNolp&#10;Jyk6yUtcKiA7hsJgnAsTqmxqWSPy8Sw1kpOMEanGBBiRZafUiD0AROl+xM4wg38MFUmdY3BmbEzz&#10;trAcPEakzNaEMVh3xsJnnSnsasic/Y8kZWoiS8+2OaAE0u3hhHjHrztk/Ib5cM8AhwEPccDDHf6k&#10;sn1N7bCipLXw57Pz6I8aRSslPQ5XTf3vLQNBifppUL1n1XQapzFtprPvE9zAa8vza4vZ6kuL11Sl&#10;6tIy+gd1XEqw+gnfgVXMiiZmOOauKQ9w3FyGPPT4knCxWiU3nEDHwo1ZOx7BI6tRS4/7JwZukF1A&#10;vd7a4yCyxTvdZd8YaexqG6zskihfeB34xulNwhlemvg8vN4nr5f3cPkXAAD//wMAUEsDBBQABgAI&#10;AAAAIQA6lUuy3wAAAAkBAAAPAAAAZHJzL2Rvd25yZXYueG1sTI+xTsMwEIZ3JN7BOiQW1DppICkh&#10;TtVG6sZCYWC8xia2iM9R7LTp29edYLvTffrv+6vNbHt2UqM3jgSkywSYotZJQ52Ar8/9Yg3MBySJ&#10;vSMl4KI8bOr7uwpL6c70oU6H0LEYQr5EATqEoeTct1pZ9Es3KIq3HzdaDHEdOy5HPMdw2/NVkuTc&#10;oqH4QeOgGq3a38NkBWRh2jdm+/T+fUG+c81aZ2R2Qjw+zNs3YEHN4Q+Gm35Uhzo6Hd1E0rNewKJ4&#10;eY1oHNIiAxaJVZoDOwp4zgvgdcX/N6ivAAAA//8DAFBLAQItABQABgAIAAAAIQC2gziS/gAAAOEB&#10;AAATAAAAAAAAAAAAAAAAAAAAAABbQ29udGVudF9UeXBlc10ueG1sUEsBAi0AFAAGAAgAAAAhADj9&#10;If/WAAAAlAEAAAsAAAAAAAAAAAAAAAAALwEAAF9yZWxzLy5yZWxzUEsBAi0AFAAGAAgAAAAhAOpI&#10;YUODAgAAVwUAAA4AAAAAAAAAAAAAAAAALgIAAGRycy9lMm9Eb2MueG1sUEsBAi0AFAAGAAgAAAAh&#10;ADqVS7LfAAAACQEAAA8AAAAAAAAAAAAAAAAA3QQAAGRycy9kb3ducmV2LnhtbFBLBQYAAAAABAAE&#10;APMAAADpBQAAAAA=&#10;" w14:anchorId="7732C8F3"/>
                  </w:pict>
                </mc:Fallback>
              </mc:AlternateContent>
            </w:r>
          </w:p>
        </w:tc>
        <w:tc>
          <w:tcPr>
            <w:tcW w:w="335" w:type="dxa"/>
          </w:tcPr>
          <w:p w14:paraId="268CA61D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CCD6D7D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FEE5522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2544FBF4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A7320" w:rsidRPr="007B0E39" w14:paraId="2EDBCAD8" w14:textId="77777777" w:rsidTr="005A7320">
        <w:trPr>
          <w:trHeight w:hRule="exact" w:val="333"/>
        </w:trPr>
        <w:tc>
          <w:tcPr>
            <w:tcW w:w="335" w:type="dxa"/>
          </w:tcPr>
          <w:p w14:paraId="44FC6FBD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23577BC1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E3369A3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456879D7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54170F09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13A8B59F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4A4C5713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DB54439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5E07341E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55675503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835466D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5A7320" w:rsidRPr="007B0E39" w14:paraId="3EC9EB03" w14:textId="77777777" w:rsidTr="005A7320">
        <w:trPr>
          <w:trHeight w:hRule="exact" w:val="333"/>
        </w:trPr>
        <w:tc>
          <w:tcPr>
            <w:tcW w:w="335" w:type="dxa"/>
          </w:tcPr>
          <w:p w14:paraId="41019510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4C0636C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13B3138F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58020906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61210E3C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4C2BF295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4D060F5A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C87C5A2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7FB5E52A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00256C48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35" w:type="dxa"/>
          </w:tcPr>
          <w:p w14:paraId="36B7A88D" w14:textId="77777777" w:rsidR="005A7320" w:rsidRPr="007B0E39" w:rsidRDefault="005A7320" w:rsidP="005A73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6349A662" w14:textId="77777777" w:rsidR="005A7320" w:rsidRPr="007B0E39" w:rsidRDefault="005A7320" w:rsidP="005A7320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>R</w:t>
      </w:r>
      <w:r w:rsidR="001977E0">
        <w:rPr>
          <w:rFonts w:ascii="Times New Roman" w:hAnsi="Times New Roman" w:cs="Times New Roman"/>
          <w:sz w:val="24"/>
          <w:szCs w:val="24"/>
        </w:rPr>
        <w:t>eflect the figure over the line</w:t>
      </w:r>
      <w:r w:rsidRPr="007B0E39">
        <w:rPr>
          <w:rFonts w:ascii="Times New Roman" w:hAnsi="Times New Roman" w:cs="Times New Roman"/>
          <w:sz w:val="24"/>
          <w:szCs w:val="24"/>
        </w:rPr>
        <w:t xml:space="preserve"> </w:t>
      </w:r>
      <w:r w:rsidRPr="007B0E39">
        <w:rPr>
          <w:rFonts w:ascii="Times New Roman" w:hAnsi="Times New Roman" w:cs="Times New Roman"/>
          <w:i/>
          <w:sz w:val="24"/>
          <w:szCs w:val="24"/>
        </w:rPr>
        <w:t>l.</w:t>
      </w:r>
    </w:p>
    <w:p w14:paraId="1B80E4B5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3AD2A4D5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3E0A583F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2DE82CB3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3F079144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205CA70F" w14:textId="77777777" w:rsidR="00526BBB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1D81BD9F" w14:textId="77777777" w:rsidR="00F946FE" w:rsidRPr="007B0E39" w:rsidRDefault="00F946FE" w:rsidP="00855D6E">
      <w:pPr>
        <w:rPr>
          <w:rFonts w:ascii="Times New Roman" w:hAnsi="Times New Roman" w:cs="Times New Roman"/>
          <w:sz w:val="24"/>
          <w:szCs w:val="24"/>
        </w:rPr>
      </w:pPr>
    </w:p>
    <w:p w14:paraId="15544811" w14:textId="77777777" w:rsidR="00526BBB" w:rsidRPr="001977E0" w:rsidRDefault="001977E0" w:rsidP="001977E0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1977E0">
        <w:rPr>
          <w:rFonts w:ascii="Times New Roman" w:hAnsi="Times New Roman" w:cs="Times New Roman"/>
          <w:sz w:val="24"/>
          <w:szCs w:val="24"/>
        </w:rPr>
        <w:lastRenderedPageBreak/>
        <w:t>Reflect the figure</w:t>
      </w:r>
      <w:r>
        <w:rPr>
          <w:rFonts w:ascii="Times New Roman" w:hAnsi="Times New Roman" w:cs="Times New Roman"/>
          <w:sz w:val="24"/>
          <w:szCs w:val="24"/>
        </w:rPr>
        <w:t xml:space="preserve"> over the line</w:t>
      </w:r>
      <w:r w:rsidRPr="001977E0">
        <w:rPr>
          <w:rFonts w:ascii="Times New Roman" w:hAnsi="Times New Roman" w:cs="Times New Roman"/>
          <w:sz w:val="24"/>
          <w:szCs w:val="24"/>
        </w:rPr>
        <w:t xml:space="preserve"> </w:t>
      </w:r>
      <w:r w:rsidRPr="001977E0">
        <w:rPr>
          <w:rFonts w:ascii="Times New Roman" w:hAnsi="Times New Roman" w:cs="Times New Roman"/>
          <w:i/>
          <w:sz w:val="24"/>
          <w:szCs w:val="24"/>
        </w:rPr>
        <w:t>l.</w:t>
      </w:r>
    </w:p>
    <w:tbl>
      <w:tblPr>
        <w:tblStyle w:val="TableGrid"/>
        <w:tblpPr w:leftFromText="180" w:rightFromText="180" w:vertAnchor="page" w:horzAnchor="page" w:tblpX="2816" w:tblpY="2031"/>
        <w:tblW w:w="0" w:type="auto"/>
        <w:tblLook w:val="04A0" w:firstRow="1" w:lastRow="0" w:firstColumn="1" w:lastColumn="0" w:noHBand="0" w:noVBand="1"/>
      </w:tblPr>
      <w:tblGrid>
        <w:gridCol w:w="290"/>
        <w:gridCol w:w="290"/>
        <w:gridCol w:w="290"/>
        <w:gridCol w:w="290"/>
        <w:gridCol w:w="290"/>
        <w:gridCol w:w="290"/>
        <w:gridCol w:w="290"/>
        <w:gridCol w:w="290"/>
        <w:gridCol w:w="290"/>
        <w:gridCol w:w="290"/>
        <w:gridCol w:w="290"/>
      </w:tblGrid>
      <w:tr w:rsidR="001977E0" w:rsidRPr="007B0E39" w14:paraId="21872596" w14:textId="77777777" w:rsidTr="00CD4747">
        <w:trPr>
          <w:trHeight w:hRule="exact" w:val="308"/>
        </w:trPr>
        <w:tc>
          <w:tcPr>
            <w:tcW w:w="290" w:type="dxa"/>
          </w:tcPr>
          <w:p w14:paraId="5D5D7CB4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685FEFF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D947546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0363C2D8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53685BA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7B4FF52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5B3C2F5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C4B067F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54519A3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6F58ACE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4DB0622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977E0" w:rsidRPr="007B0E39" w14:paraId="012FAD0F" w14:textId="77777777" w:rsidTr="00CD4747">
        <w:trPr>
          <w:trHeight w:hRule="exact" w:val="308"/>
        </w:trPr>
        <w:tc>
          <w:tcPr>
            <w:tcW w:w="290" w:type="dxa"/>
          </w:tcPr>
          <w:p w14:paraId="58B9C029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90DC879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0D0B328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175E044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2298FA2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F78084E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AE352A1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DE5D077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47B473C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290" w:type="dxa"/>
          </w:tcPr>
          <w:p w14:paraId="1868B91E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04927218" w14:textId="77777777" w:rsidR="001977E0" w:rsidRPr="007B0E39" w:rsidRDefault="001977E0" w:rsidP="001977E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977E0" w:rsidRPr="007B0E39" w14:paraId="02995016" w14:textId="77777777" w:rsidTr="00CD4747">
        <w:trPr>
          <w:trHeight w:hRule="exact" w:val="308"/>
        </w:trPr>
        <w:tc>
          <w:tcPr>
            <w:tcW w:w="290" w:type="dxa"/>
          </w:tcPr>
          <w:p w14:paraId="1D0EBD9E" w14:textId="77777777" w:rsidR="001977E0" w:rsidRPr="007B0E39" w:rsidRDefault="001977E0" w:rsidP="001977E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98D0D78" w14:textId="77777777" w:rsidR="001977E0" w:rsidRPr="007B0E39" w:rsidRDefault="001977E0" w:rsidP="001977E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34AAD58" w14:textId="77777777" w:rsidR="001977E0" w:rsidRPr="007B0E39" w:rsidRDefault="001977E0" w:rsidP="001977E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2E8C49D" w14:textId="77777777" w:rsidR="001977E0" w:rsidRPr="007B0E39" w:rsidRDefault="001977E0" w:rsidP="001977E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6CB84FE" w14:textId="77777777" w:rsidR="001977E0" w:rsidRPr="007B0E39" w:rsidRDefault="001977E0" w:rsidP="001977E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8B9C276" w14:textId="77777777" w:rsidR="001977E0" w:rsidRPr="007B0E39" w:rsidRDefault="001977E0" w:rsidP="001977E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9661FEE" w14:textId="77777777" w:rsidR="001977E0" w:rsidRPr="007B0E39" w:rsidRDefault="001977E0" w:rsidP="001977E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DE3B8FE" w14:textId="77777777" w:rsidR="001977E0" w:rsidRPr="007B0E39" w:rsidRDefault="001977E0" w:rsidP="001977E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43C9F59" w14:textId="77777777" w:rsidR="001977E0" w:rsidRPr="007B0E39" w:rsidRDefault="001977E0" w:rsidP="001977E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4B9E036" w14:textId="77777777" w:rsidR="001977E0" w:rsidRPr="007B0E39" w:rsidRDefault="001977E0" w:rsidP="001977E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9DB7160" w14:textId="77777777" w:rsidR="001977E0" w:rsidRPr="007B0E39" w:rsidRDefault="001977E0" w:rsidP="001977E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977E0" w:rsidRPr="007B0E39" w14:paraId="69818672" w14:textId="77777777" w:rsidTr="00CD4747">
        <w:trPr>
          <w:trHeight w:hRule="exact" w:val="308"/>
        </w:trPr>
        <w:tc>
          <w:tcPr>
            <w:tcW w:w="290" w:type="dxa"/>
          </w:tcPr>
          <w:p w14:paraId="4EA21829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B85B144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2EE5C6A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D5C18C3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12ECAE8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B2AE67E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7D96329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9BE119C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BB64EDC" w14:textId="77777777" w:rsidR="001977E0" w:rsidRPr="007B0E39" w:rsidRDefault="00C96D7A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79327" behindDoc="0" locked="0" layoutInCell="1" allowOverlap="1" wp14:anchorId="18BA9E07" wp14:editId="4A4D1FB9">
                      <wp:simplePos x="0" y="0"/>
                      <wp:positionH relativeFrom="column">
                        <wp:posOffset>-1313180</wp:posOffset>
                      </wp:positionH>
                      <wp:positionV relativeFrom="paragraph">
                        <wp:posOffset>-523239</wp:posOffset>
                      </wp:positionV>
                      <wp:extent cx="1746250" cy="1847850"/>
                      <wp:effectExtent l="38100" t="38100" r="44450" b="38100"/>
                      <wp:wrapNone/>
                      <wp:docPr id="50598" name="Straight Arrow Connector 5059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1746250" cy="18478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2424699">
                    <v:shape id="Straight Arrow Connector 50598" style="position:absolute;margin-left:-103.4pt;margin-top:-41.2pt;width:137.5pt;height:145.5pt;flip:x;z-index:25257932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EbzzHBgIAAHEEAAAOAAAAZHJzL2Uyb0RvYy54bWysVNuO0zAQfUfiHyy/0yTVdluqpivUZeEB&#10;QcXCB3gdu7Hkm8amaf+esZ2mXFZCIF6s2DPnzJnjcTZ3J6PJUUBQzra0mdWUCMtdp+yhpV+/PLxa&#10;URIisx3TzoqWnkWgd9uXLzaDX4u5653uBBAksWE9+Jb2Mfp1VQXeC8PCzHlhMSgdGBZxC4eqAzYg&#10;u9HVvK5vq8FB58FxEQKe3pcg3WZ+KQWPn6QMIhLdUtQW8wp5fUprtd2w9QGY7xUfZbB/UGGYslh0&#10;orpnkZFvoH6jMoqDC07GGXemclIqLnIP2E1T/9LNY8+8yL2gOcFPNoX/R8s/HvdAVNfSRb14jZdl&#10;mcFreozA1KGP5A2AG8jOWYtWOiAlC10bfFgjeGf3MO6C30Oy4CTBEKmVf48DkU3BNskpe36ePBen&#10;SDgeNsub2/kCr4ZjrFndLFe4QcaqECVCDyG+E86Q9NHSMGqbRJUi7PghxAK8ABJYWzK0dL5aLBdZ&#10;S3BadQ9K6xTMYyZ2GsiR4YDEUzOW/imrF6x7azsSzx6tiaCYPWhRRicypZ+PYQPaYh/JqGJN/opn&#10;LYquz0Ki8cmCIiyN/FUL41zYeNGjLWYnmETlE7D+M3DMT1CRn8PfgCdEruxsnMBGWQfPVb9aKEv+&#10;xYHSd7LgyXXnPDTZGpzrfNnjG0wP58d9hl//FNvvAAAA//8DAFBLAwQUAAYACAAAACEAiqdhAeIA&#10;AAALAQAADwAAAGRycy9kb3ducmV2LnhtbEyPwU7DMBBE70j8g7VI3FobC0KUxqkACakHQKVFao9u&#10;vCSBeB3ZThv4eswJbjva0cybcjnZnh3Rh86Rgqu5AIZUO9NRo+Bt+zjLgYWoyejeESr4wgDL6vys&#10;1IVxJ3rF4yY2LIVQKLSCNsah4DzULVod5m5ASr93562OSfqGG69PKdz2XAqRcas7Sg2tHvChxfpz&#10;M1oF9DLd+1t62tc3H6tnWu+/V7txq9TlxXS3ABZxin9m+MVP6FAlpoMbyQTWK5hJkSX2mK5cXgNL&#10;liyXwA4KpMgz4FXJ/2+ofgAAAP//AwBQSwECLQAUAAYACAAAACEAtoM4kv4AAADhAQAAEwAAAAAA&#10;AAAAAAAAAAAAAAAAW0NvbnRlbnRfVHlwZXNdLnhtbFBLAQItABQABgAIAAAAIQA4/SH/1gAAAJQB&#10;AAALAAAAAAAAAAAAAAAAAC8BAABfcmVscy8ucmVsc1BLAQItABQABgAIAAAAIQCEbzzHBgIAAHEE&#10;AAAOAAAAAAAAAAAAAAAAAC4CAABkcnMvZTJvRG9jLnhtbFBLAQItABQABgAIAAAAIQCKp2EB4gAA&#10;AAsBAAAPAAAAAAAAAAAAAAAAAGAEAABkcnMvZG93bnJldi54bWxQSwUGAAAAAAQABADzAAAAbwUA&#10;AAAA&#10;" w14:anchorId="090F8F7C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290" w:type="dxa"/>
          </w:tcPr>
          <w:p w14:paraId="0BFC28D0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3B673B3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977E0" w:rsidRPr="007B0E39" w14:paraId="43C2E244" w14:textId="77777777" w:rsidTr="00CD4747">
        <w:trPr>
          <w:trHeight w:hRule="exact" w:val="308"/>
        </w:trPr>
        <w:tc>
          <w:tcPr>
            <w:tcW w:w="290" w:type="dxa"/>
          </w:tcPr>
          <w:p w14:paraId="290FBD40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BDC0110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221A139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F32DC73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D401253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E0BDF61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885754A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2F164D6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1B62E20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51446EF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5F21956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977E0" w:rsidRPr="007B0E39" w14:paraId="2326DACE" w14:textId="77777777" w:rsidTr="00CD4747">
        <w:trPr>
          <w:trHeight w:hRule="exact" w:val="308"/>
        </w:trPr>
        <w:tc>
          <w:tcPr>
            <w:tcW w:w="290" w:type="dxa"/>
          </w:tcPr>
          <w:p w14:paraId="266F255E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0F958C0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8CE69CF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1BDFC8C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08E523C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EF5BDA9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479CB85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0F817FF7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616E79E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7C07DC6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EA60BFD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977E0" w:rsidRPr="007B0E39" w14:paraId="01247281" w14:textId="77777777" w:rsidTr="00CD4747">
        <w:trPr>
          <w:trHeight w:hRule="exact" w:val="308"/>
        </w:trPr>
        <w:tc>
          <w:tcPr>
            <w:tcW w:w="290" w:type="dxa"/>
          </w:tcPr>
          <w:p w14:paraId="24A4C7E9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095FC86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5059A6F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3029AE5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5FD25B9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B9CFEA7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0E21B57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D3FCE2B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03D52150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26BBDCD" w14:textId="77777777" w:rsidR="001977E0" w:rsidRPr="007B0E39" w:rsidRDefault="00C96D7A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78303" behindDoc="0" locked="0" layoutInCell="1" allowOverlap="1" wp14:anchorId="0BC6EA5B" wp14:editId="691958FB">
                      <wp:simplePos x="0" y="0"/>
                      <wp:positionH relativeFrom="column">
                        <wp:posOffset>-265428</wp:posOffset>
                      </wp:positionH>
                      <wp:positionV relativeFrom="paragraph">
                        <wp:posOffset>-367029</wp:posOffset>
                      </wp:positionV>
                      <wp:extent cx="390208" cy="745805"/>
                      <wp:effectExtent l="0" t="6350" r="22860" b="22860"/>
                      <wp:wrapNone/>
                      <wp:docPr id="50600" name="L-Shape 5060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16200000">
                                <a:off x="0" y="0"/>
                                <a:ext cx="390208" cy="745805"/>
                              </a:xfrm>
                              <a:prstGeom prst="corner">
                                <a:avLst>
                                  <a:gd name="adj1" fmla="val 58163"/>
                                  <a:gd name="adj2" fmla="val 50000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82A43FD">
                    <v:shape id="L-Shape 50600" style="position:absolute;margin-left:-20.9pt;margin-top:-28.9pt;width:30.75pt;height:58.7pt;rotation:-90;z-index:25257830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390208,745805" o:spid="_x0000_s1026" fillcolor="#4f81bd [3204]" strokecolor="#243f60 [1604]" strokeweight="2pt" path="m,l195104,r,518848l390208,518848r,226957l,745805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WLeGpAIAAKAFAAAOAAAAZHJzL2Uyb0RvYy54bWysVFFPGzEMfp+0/xDlHe6utAUqrqgCMU2q&#10;AAETzyGX0JuSOEvSXrtfPye5HgX2NO0eTnFsf7Y/O7643GpFNsL5FkxNq+OSEmE4NK15remPp5uj&#10;M0p8YKZhCoyo6U54ejn/+uWiszMxghWoRjiCIMbPOlvTVQh2VhSer4Rm/hisMKiU4DQLKLrXonGs&#10;Q3StilFZTosOXGMdcOE93l5nJZ0nfCkFD3dSehGIqinmFtLfpf9L/BfzCzZ7dcyuWt6nwf4hC81a&#10;g0EHqGsWGFm79hOUbrkDDzIcc9AFSNlykWrAaqryQzWPK2ZFqgXJ8Xagyf8/WH67uXekbWo6Kacl&#10;MmSYxjYtj1Jski+RpM76Gdo+2nvXSx6PseKtdJo4QGarKXYEv0QElka2iefdwLPYBsLx8uS8HJU4&#10;GBxVp+PJWTmJfSgyVsS0zodvAjSJh5pycEa4BMs2Sx8S0U2fKmt+VpRIrbBvG6bI5KyanvR9PbAZ&#10;vbNJaeaYPSJG30fFVGK5ucB0CjslYlBlHoREtrCGUUonzam4Uo5g6JoyzoUJVVatWCPy9eQg3OCR&#10;Ck6AEVm2Sg3YPUB8A5+xc9a9fXQVacwH50z/EOZ9Ytl58EiRwYTBWbcGMtEfABRW1UfO9nuSMjWR&#10;pRdodjhLaRRwkLzlNy22b8l8uGcOu4OXuCnCHf6kgq6m0J8oWYH7/bf7aI/DjlpKOnylNfW/1swJ&#10;StR3g8/gvBqP47NOwnhyOkLBHWpeDjVmra8A24TzgtmlY7QPan+UDvQzLpRFjIoqZjjGxgEMbi9c&#10;hbw9cCVxsVgkM3zKloWlebQ8gkdW4yw9bZ+Zs/0MBxz+W9i/aDZLY5cZfbONngYW6wCyDVH5xmsv&#10;4BpIg9OvrLhnDuVk9bZY538AAAD//wMAUEsDBBQABgAIAAAAIQCs9/eJ4AAAAAkBAAAPAAAAZHJz&#10;L2Rvd25yZXYueG1sTI/LTsMwEEX3SPyDNUhsUOs0oLQJcSpA6qorCq1g58ZDHPAjjd008PUdVrCb&#10;x9GdM+VytIYN2IfWOwGzaQIMXe1V6xoBry+ryQJYiNIpabxDAd8YYFldXpSyUP7knnHYxIZRiAuF&#10;FKBj7ArOQ63RyjD1HTraffjeykht33DVyxOFW8PTJMm4la2jC1p2+KSx/tocrYDF27DD9PFHf94c&#10;DmuTv2/lulsJcX01PtwDizjGPxh+9UkdKnLa+6NTgRkBkyyfE0pFmufAiLib02Av4HaWAa9K/v+D&#10;6gwAAP//AwBQSwECLQAUAAYACAAAACEAtoM4kv4AAADhAQAAEwAAAAAAAAAAAAAAAAAAAAAAW0Nv&#10;bnRlbnRfVHlwZXNdLnhtbFBLAQItABQABgAIAAAAIQA4/SH/1gAAAJQBAAALAAAAAAAAAAAAAAAA&#10;AC8BAABfcmVscy8ucmVsc1BLAQItABQABgAIAAAAIQBgWLeGpAIAAKAFAAAOAAAAAAAAAAAAAAAA&#10;AC4CAABkcnMvZTJvRG9jLnhtbFBLAQItABQABgAIAAAAIQCs9/eJ4AAAAAkBAAAPAAAAAAAAAAAA&#10;AAAAAP4EAABkcnMvZG93bnJldi54bWxQSwUGAAAAAAQABADzAAAACwYAAAAA&#10;" w14:anchorId="41B3FC2D">
                      <v:path arrowok="t" o:connecttype="custom" o:connectlocs="0,0;195104,0;195104,518848;390208,518848;390208,745805;0,745805;0,0" o:connectangles="0,0,0,0,0,0,0"/>
                    </v:shape>
                  </w:pict>
                </mc:Fallback>
              </mc:AlternateContent>
            </w:r>
          </w:p>
        </w:tc>
        <w:tc>
          <w:tcPr>
            <w:tcW w:w="290" w:type="dxa"/>
          </w:tcPr>
          <w:p w14:paraId="1A5D1CBE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977E0" w:rsidRPr="007B0E39" w14:paraId="6ADFC478" w14:textId="77777777" w:rsidTr="00CD4747">
        <w:trPr>
          <w:trHeight w:hRule="exact" w:val="308"/>
        </w:trPr>
        <w:tc>
          <w:tcPr>
            <w:tcW w:w="290" w:type="dxa"/>
          </w:tcPr>
          <w:p w14:paraId="6E496B4B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1A61170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AF7B800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C5AA852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CF84734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BD061A5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43EC2EC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6C89242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79F9C22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13599FF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06196B6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977E0" w:rsidRPr="007B0E39" w14:paraId="7287600D" w14:textId="77777777" w:rsidTr="00CD4747">
        <w:trPr>
          <w:trHeight w:hRule="exact" w:val="308"/>
        </w:trPr>
        <w:tc>
          <w:tcPr>
            <w:tcW w:w="290" w:type="dxa"/>
          </w:tcPr>
          <w:p w14:paraId="25810F47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333EEFB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A640B5E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B14FC79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F269A4D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06FA6ED7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07AF31D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7CD848B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2627647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56605AF5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98E48B0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1977E0" w:rsidRPr="007B0E39" w14:paraId="49F19515" w14:textId="77777777" w:rsidTr="00CD4747">
        <w:trPr>
          <w:trHeight w:hRule="exact" w:val="308"/>
        </w:trPr>
        <w:tc>
          <w:tcPr>
            <w:tcW w:w="290" w:type="dxa"/>
          </w:tcPr>
          <w:p w14:paraId="4E7CC3F0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2375B9B6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766247B1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3654391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EDDEBAA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2A6B85E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40FBBF4C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14E69596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6D056033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02487406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0" w:type="dxa"/>
          </w:tcPr>
          <w:p w14:paraId="3097C872" w14:textId="77777777" w:rsidR="001977E0" w:rsidRPr="007B0E39" w:rsidRDefault="001977E0" w:rsidP="001977E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53F1250A" w14:textId="77777777" w:rsidR="00AB27D4" w:rsidRPr="000E1414" w:rsidRDefault="00AB27D4" w:rsidP="000E1414">
      <w:pPr>
        <w:rPr>
          <w:rFonts w:ascii="Times New Roman" w:hAnsi="Times New Roman" w:cs="Times New Roman"/>
          <w:sz w:val="24"/>
          <w:szCs w:val="24"/>
        </w:rPr>
      </w:pPr>
    </w:p>
    <w:p w14:paraId="6526C560" w14:textId="77777777" w:rsidR="00E63126" w:rsidRPr="00A33DDD" w:rsidRDefault="00E63126" w:rsidP="00A33DDD">
      <w:pPr>
        <w:rPr>
          <w:rFonts w:ascii="Times New Roman" w:hAnsi="Times New Roman" w:cs="Times New Roman"/>
          <w:sz w:val="24"/>
          <w:szCs w:val="24"/>
        </w:rPr>
      </w:pPr>
    </w:p>
    <w:p w14:paraId="1B6EDE6D" w14:textId="77777777" w:rsidR="00E63126" w:rsidRPr="00A33DDD" w:rsidRDefault="00E63126" w:rsidP="00A33DDD">
      <w:pPr>
        <w:rPr>
          <w:rFonts w:ascii="Times New Roman" w:hAnsi="Times New Roman" w:cs="Times New Roman"/>
          <w:sz w:val="24"/>
          <w:szCs w:val="24"/>
        </w:rPr>
      </w:pPr>
    </w:p>
    <w:p w14:paraId="0757BA51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4B936A2D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715D1563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1B0A7D64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7C7913B5" w14:textId="77777777" w:rsidR="001977E0" w:rsidRPr="007B0E39" w:rsidRDefault="001977E0" w:rsidP="001977E0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7B0E39">
        <w:rPr>
          <w:rFonts w:ascii="Times New Roman" w:hAnsi="Times New Roman" w:cs="Times New Roman"/>
          <w:sz w:val="24"/>
          <w:szCs w:val="24"/>
        </w:rPr>
        <w:t xml:space="preserve">Reflect the figure </w:t>
      </w:r>
      <w:r>
        <w:rPr>
          <w:rFonts w:ascii="Times New Roman" w:hAnsi="Times New Roman" w:cs="Times New Roman"/>
          <w:sz w:val="24"/>
          <w:szCs w:val="24"/>
        </w:rPr>
        <w:t>over the line</w:t>
      </w:r>
      <w:r w:rsidRPr="007B0E39">
        <w:rPr>
          <w:rFonts w:ascii="Times New Roman" w:hAnsi="Times New Roman" w:cs="Times New Roman"/>
          <w:sz w:val="24"/>
          <w:szCs w:val="24"/>
        </w:rPr>
        <w:t xml:space="preserve"> </w:t>
      </w:r>
      <w:r w:rsidRPr="007B0E39">
        <w:rPr>
          <w:rFonts w:ascii="Times New Roman" w:hAnsi="Times New Roman" w:cs="Times New Roman"/>
          <w:i/>
          <w:sz w:val="24"/>
          <w:szCs w:val="24"/>
        </w:rPr>
        <w:t>l.</w:t>
      </w:r>
    </w:p>
    <w:tbl>
      <w:tblPr>
        <w:tblStyle w:val="TableGrid"/>
        <w:tblpPr w:leftFromText="180" w:rightFromText="180" w:vertAnchor="page" w:horzAnchor="page" w:tblpX="2806" w:tblpY="6127"/>
        <w:tblW w:w="0" w:type="auto"/>
        <w:tblLook w:val="04A0" w:firstRow="1" w:lastRow="0" w:firstColumn="1" w:lastColumn="0" w:noHBand="0" w:noVBand="1"/>
      </w:tblPr>
      <w:tblGrid>
        <w:gridCol w:w="296"/>
        <w:gridCol w:w="296"/>
        <w:gridCol w:w="296"/>
        <w:gridCol w:w="296"/>
        <w:gridCol w:w="296"/>
        <w:gridCol w:w="296"/>
        <w:gridCol w:w="296"/>
        <w:gridCol w:w="296"/>
        <w:gridCol w:w="296"/>
        <w:gridCol w:w="296"/>
        <w:gridCol w:w="296"/>
      </w:tblGrid>
      <w:tr w:rsidR="00CD4747" w:rsidRPr="007B0E39" w14:paraId="0603A64A" w14:textId="77777777" w:rsidTr="00CD4747">
        <w:trPr>
          <w:trHeight w:hRule="exact" w:val="326"/>
        </w:trPr>
        <w:tc>
          <w:tcPr>
            <w:tcW w:w="296" w:type="dxa"/>
          </w:tcPr>
          <w:p w14:paraId="4BF5F14D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536FC34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9761994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2C00F91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7D220E7B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E92789A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74295F6B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723E83E7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35734D2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3923887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B8F5D86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D4747" w:rsidRPr="007B0E39" w14:paraId="603E433B" w14:textId="77777777" w:rsidTr="00CD4747">
        <w:trPr>
          <w:trHeight w:hRule="exact" w:val="326"/>
        </w:trPr>
        <w:tc>
          <w:tcPr>
            <w:tcW w:w="296" w:type="dxa"/>
          </w:tcPr>
          <w:p w14:paraId="550F18BB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F34B273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3AEAA8F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ED22669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F186AA8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06C060B6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D4AEA01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5DFFF191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EE33346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296" w:type="dxa"/>
          </w:tcPr>
          <w:p w14:paraId="2D32D7FA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294599B" w14:textId="77777777" w:rsidR="00CD4747" w:rsidRPr="007B0E39" w:rsidRDefault="00CD4747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D4747" w:rsidRPr="007B0E39" w14:paraId="79DAB6EB" w14:textId="77777777" w:rsidTr="00CD4747">
        <w:trPr>
          <w:trHeight w:hRule="exact" w:val="326"/>
        </w:trPr>
        <w:tc>
          <w:tcPr>
            <w:tcW w:w="296" w:type="dxa"/>
          </w:tcPr>
          <w:p w14:paraId="4FA629EA" w14:textId="77777777" w:rsidR="00CD4747" w:rsidRPr="007B0E39" w:rsidRDefault="00CD4747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4A2DD09" w14:textId="77777777" w:rsidR="00CD4747" w:rsidRPr="007B0E39" w:rsidRDefault="00CD4747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70672BE" w14:textId="77777777" w:rsidR="00CD4747" w:rsidRPr="007B0E39" w:rsidRDefault="00CD4747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7D6CC002" w14:textId="77777777" w:rsidR="00CD4747" w:rsidRPr="007B0E39" w:rsidRDefault="00CD4747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500EF686" w14:textId="77777777" w:rsidR="00CD4747" w:rsidRPr="007B0E39" w:rsidRDefault="00CD4747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9145ECD" w14:textId="77777777" w:rsidR="00CD4747" w:rsidRPr="007B0E39" w:rsidRDefault="00CD4747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4D85BC6F" w14:textId="77777777" w:rsidR="00CD4747" w:rsidRPr="007B0E39" w:rsidRDefault="00CD4747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E9ABFA0" w14:textId="77777777" w:rsidR="00CD4747" w:rsidRPr="007B0E39" w:rsidRDefault="00CD4747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1B613AD" w14:textId="77777777" w:rsidR="00CD4747" w:rsidRPr="007B0E39" w:rsidRDefault="00CD4747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11D9051" w14:textId="77777777" w:rsidR="00CD4747" w:rsidRPr="007B0E39" w:rsidRDefault="00CD4747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56363D4E" w14:textId="77777777" w:rsidR="00CD4747" w:rsidRPr="007B0E39" w:rsidRDefault="00CD4747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D4747" w:rsidRPr="007B0E39" w14:paraId="5CEB51C2" w14:textId="77777777" w:rsidTr="00CD4747">
        <w:trPr>
          <w:trHeight w:hRule="exact" w:val="326"/>
        </w:trPr>
        <w:tc>
          <w:tcPr>
            <w:tcW w:w="296" w:type="dxa"/>
          </w:tcPr>
          <w:p w14:paraId="56A8508D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22722BE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026C8D9F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981C1E3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1F7F2FE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4031B65E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4E2E018C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82399" behindDoc="0" locked="0" layoutInCell="1" allowOverlap="1" wp14:anchorId="0C7790AB" wp14:editId="61F5B0C8">
                      <wp:simplePos x="0" y="0"/>
                      <wp:positionH relativeFrom="column">
                        <wp:posOffset>-980440</wp:posOffset>
                      </wp:positionH>
                      <wp:positionV relativeFrom="paragraph">
                        <wp:posOffset>-554989</wp:posOffset>
                      </wp:positionV>
                      <wp:extent cx="1818640" cy="1968500"/>
                      <wp:effectExtent l="38100" t="38100" r="48260" b="50800"/>
                      <wp:wrapNone/>
                      <wp:docPr id="50597" name="Straight Arrow Connector 5059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1818640" cy="19685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8877745">
                    <v:shape id="Straight Arrow Connector 50597" style="position:absolute;margin-left:-77.2pt;margin-top:-43.7pt;width:143.2pt;height:155pt;flip:x;z-index:25258239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7VYIZCQIAAHEEAAAOAAAAZHJzL2Uyb0RvYy54bWysVNuO0zAQfUfiHyy/0yQV7XarpivUZeEB&#10;QcXCB3idcWLJsa2xadq/Z+y0KZeVEIgXK/bMOXPmeJzN3bE37AAYtLM1r2YlZ2Cla7Rta/71y8Or&#10;FWchCtsI4yzU/ASB321fvtgMfg1z1znTADIisWE9+Jp3Mfp1UQTZQS/CzHmwFFQOexFpi23RoBiI&#10;vTfFvCyXxeCw8egkhECn92OQbzO/UiDjJ6UCRGZqTtpiXjGvT2ktthuxblH4TsuzDPEPKnqhLRWd&#10;qO5FFOwb6t+oei3RBafiTLq+cEppCbkH6qYqf+nmsRMeci9kTvCTTeH/0cqPhz0y3dR8US5ubziz&#10;oqdreowodNtF9gbRDWznrCUrHbIxi1wbfFgTeGf3eN4Fv8dkwVFhz5TR/j0NRDaF2mTH7Plp8hyO&#10;kUk6rFbVavmarkZSrLpdrhZlvpViJEqEHkN8B65n6aPm4axtEjUWEYcPIZIUAl4ACWwsG2o+Xy1u&#10;FllLcEY3D9qYFMxjBjuD7CBoQOKxSgNBDD9ldSCat7Zh8eTJmoha2NbAODpRaPN8jFiMJbJk1GhN&#10;/oonA6Ouz6DI+GTBKCyN/FWLkBJsvOgxlrITTJHyCVj+GXjOT1DIz+FvwBMiV3Y2TuBeW4fPVb9a&#10;qMb8iwNj38mCJ9ec8tBka2ius+PnN5gezo/7DL/+KbbfAQAA//8DAFBLAwQUAAYACAAAACEATO8J&#10;HOIAAAAMAQAADwAAAGRycy9kb3ducmV2LnhtbEyPzU7DMBCE70i8g7VI3Fqnpn8KcSpAQuoBKmiR&#10;6NGNlyQQr6PYaQNPz/YEtxntp9mZbDW4RhyxC7UnDZNxAgKp8LamUsPb7nG0BBGiIWsaT6jhGwOs&#10;8suLzKTWn+gVj9tYCg6hkBoNVYxtKmUoKnQmjH2LxLcP3zkT2XaltJ05cbhrpEqSuXSmJv5QmRYf&#10;Kiy+tr3TQJvhvlvQ076Yfa6f6WX/s37vd1pfXw13tyAiDvEPhnN9rg45dzr4nmwQjYbRZDadMstq&#10;uWBxRm4UzztoUErNQeaZ/D8i/wUAAP//AwBQSwECLQAUAAYACAAAACEAtoM4kv4AAADhAQAAEwAA&#10;AAAAAAAAAAAAAAAAAAAAW0NvbnRlbnRfVHlwZXNdLnhtbFBLAQItABQABgAIAAAAIQA4/SH/1gAA&#10;AJQBAAALAAAAAAAAAAAAAAAAAC8BAABfcmVscy8ucmVsc1BLAQItABQABgAIAAAAIQB7VYIZCQIA&#10;AHEEAAAOAAAAAAAAAAAAAAAAAC4CAABkcnMvZTJvRG9jLnhtbFBLAQItABQABgAIAAAAIQBM7wkc&#10;4gAAAAwBAAAPAAAAAAAAAAAAAAAAAGMEAABkcnMvZG93bnJldi54bWxQSwUGAAAAAAQABADzAAAA&#10;cgUAAAAA&#10;" w14:anchorId="03AA760B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296" w:type="dxa"/>
          </w:tcPr>
          <w:p w14:paraId="55FE4A0D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76BA7AC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80C27E3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562DDFF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D4747" w:rsidRPr="007B0E39" w14:paraId="32662391" w14:textId="77777777" w:rsidTr="00CD4747">
        <w:trPr>
          <w:trHeight w:hRule="exact" w:val="326"/>
        </w:trPr>
        <w:tc>
          <w:tcPr>
            <w:tcW w:w="296" w:type="dxa"/>
          </w:tcPr>
          <w:p w14:paraId="4AAC5C50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515E44ED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887061A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5F01CA4B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2BA7796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68A9541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D8C9756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059684FA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7A783047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FE0FC3E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539B875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D4747" w:rsidRPr="007B0E39" w14:paraId="5CA55A9A" w14:textId="77777777" w:rsidTr="00CD4747">
        <w:trPr>
          <w:trHeight w:hRule="exact" w:val="326"/>
        </w:trPr>
        <w:tc>
          <w:tcPr>
            <w:tcW w:w="296" w:type="dxa"/>
          </w:tcPr>
          <w:p w14:paraId="136F3AF5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D359535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7BA9E1AD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F43985E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F3924FE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E4CEBC1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7FD2FE5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7232381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4A15F85C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47E5BBDC" w14:textId="77777777" w:rsidR="00CD4747" w:rsidRPr="007B0E39" w:rsidRDefault="00A47B31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581375" behindDoc="0" locked="0" layoutInCell="1" allowOverlap="1" wp14:anchorId="298BDF7F" wp14:editId="7609C1C2">
                      <wp:simplePos x="0" y="0"/>
                      <wp:positionH relativeFrom="column">
                        <wp:posOffset>-439420</wp:posOffset>
                      </wp:positionH>
                      <wp:positionV relativeFrom="paragraph">
                        <wp:posOffset>-410210</wp:posOffset>
                      </wp:positionV>
                      <wp:extent cx="361950" cy="825500"/>
                      <wp:effectExtent l="0" t="0" r="19050" b="12700"/>
                      <wp:wrapNone/>
                      <wp:docPr id="50587" name="L-Shape 5058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361950" cy="825500"/>
                              </a:xfrm>
                              <a:prstGeom prst="corner">
                                <a:avLst>
                                  <a:gd name="adj1" fmla="val 58163"/>
                                  <a:gd name="adj2" fmla="val 50000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E3921DF">
                    <v:shape id="L-Shape 50587" style="position:absolute;margin-left:-34.6pt;margin-top:-32.3pt;width:28.5pt;height:65pt;z-index:25258137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361950,825500" o:spid="_x0000_s1026" fillcolor="#4f81bd [3204]" strokecolor="#243f60 [1604]" strokeweight="2pt" path="m,l180975,r,614979l361950,614979r,210521l,82550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XVYqlwIAAJEFAAAOAAAAZHJzL2Uyb0RvYy54bWysVN1P2zAQf5+0/8HyOyQpBEpFiioQ06QK&#10;qsHEs3Fskslfs92m3V+/80fTbkx7mJYH5873/bvzXd9spUAbZl2vVYOr0xIjpqhue/XW4K/P9ydT&#10;jJwnqiVCK9bgHXP4Zv7xw/VgZmyiOy1aZhE4UW42mAZ33ptZUTjaMUncqTZMgZBrK4kH1r4VrSUD&#10;eJeimJTlRTFo2xqrKXMObu+SEM+jf84Z9Y+cO+aRaDDk5uNp4/kazmJ+TWZvlpiupzkN8g9ZSNIr&#10;CDq6uiOeoLXt37mSPbXaae5PqZaF5rynLNYA1VTlb9U8dcSwWAuA48wIk/t/bunDZmVR3za4Luvp&#10;JUaKSGjT8iTGRukSQBqMm4Huk1nZzDkgQ8VbbmX4Qy1oG4HdjcCyrUcULs8uqqsa4Kcgmk7quozA&#10;FwdjY53/xLREgWgw1VYxGwElm6XzEdk250babxVGXApo1IYIVE+ri7PcyCOdyS86JXxBB2Jmj0Dt&#10;o8J1qC9VFCm/EywEFeoL4wAP1DCJ6cTBZLfCIgjdYEIpU75Koo60LF1DgWO40SIGjw6DZ94LMfrO&#10;DsLQv/edss76wZTFuR6Ny78lloxHixhZKz8ay17pBPSYZypBQFU5ctLfg5SgCSi96nYHw2N1elXO&#10;0Pse2rckzq+Ihe5Ax2E1+Ec4uNBDg3WmMOq0/fGn+6AP0w1SjAZ4lg1239fEMozEZwVzf1Wdn4d3&#10;HJnz+nICjD2WvB5L1FreamgTzAtkF8mg78We5FbLF9ggixAVRERRiA0D6O2eufVpXcAOomyxiGrw&#10;dg3xS/VkaHAeUA2z9Lx9IdbkGfYw/A96/4Tz2CVED7rBUunF2mve+yA84JoZePdxcPKOCovlmI9a&#10;h006/wkAAP//AwBQSwMEFAAGAAgAAAAhAC+/P0vfAAAACgEAAA8AAABkcnMvZG93bnJldi54bWxM&#10;j01PwzAMhu9I/IfISNy6dNUIrDSd0KTBAQ4wEFyzxjQVjVM12db9e7wT3Pzx6PXjajX5XhxwjF0g&#10;DfNZDgKpCbajVsPH+ya7AxGTIWv6QKjhhBFW9eVFZUobjvSGh21qBYdQLI0Gl9JQShkbh97EWRiQ&#10;ePcdRm8St2Mr7WiOHO57WeS5kt50xBecGXDtsPnZ7r2GR/mSP5nl86f3m9u1cuGrOb2S1tdX08M9&#10;iIRT+oPhrM/qULPTLuzJRtFryNSyYPRcLBQIJrJ5wZOdBnWzAFlX8v8L9S8AAAD//wMAUEsBAi0A&#10;FAAGAAgAAAAhALaDOJL+AAAA4QEAABMAAAAAAAAAAAAAAAAAAAAAAFtDb250ZW50X1R5cGVzXS54&#10;bWxQSwECLQAUAAYACAAAACEAOP0h/9YAAACUAQAACwAAAAAAAAAAAAAAAAAvAQAAX3JlbHMvLnJl&#10;bHNQSwECLQAUAAYACAAAACEA1V1WKpcCAACRBQAADgAAAAAAAAAAAAAAAAAuAgAAZHJzL2Uyb0Rv&#10;Yy54bWxQSwECLQAUAAYACAAAACEAL78/S98AAAAKAQAADwAAAAAAAAAAAAAAAADxBAAAZHJzL2Rv&#10;d25yZXYueG1sUEsFBgAAAAAEAAQA8wAAAP0FAAAAAA==&#10;" w14:anchorId="373A5629">
                      <v:path arrowok="t" o:connecttype="custom" o:connectlocs="0,0;180975,0;180975,614979;361950,614979;361950,825500;0,825500;0,0" o:connectangles="0,0,0,0,0,0,0"/>
                    </v:shape>
                  </w:pict>
                </mc:Fallback>
              </mc:AlternateContent>
            </w:r>
          </w:p>
        </w:tc>
        <w:tc>
          <w:tcPr>
            <w:tcW w:w="296" w:type="dxa"/>
          </w:tcPr>
          <w:p w14:paraId="5364C9FA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D4747" w:rsidRPr="007B0E39" w14:paraId="50045018" w14:textId="77777777" w:rsidTr="00CD4747">
        <w:trPr>
          <w:trHeight w:hRule="exact" w:val="326"/>
        </w:trPr>
        <w:tc>
          <w:tcPr>
            <w:tcW w:w="296" w:type="dxa"/>
          </w:tcPr>
          <w:p w14:paraId="4E91BD88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4820E059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04B9D49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5FDDC306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598F9E49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75B83FF1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879F032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9007A84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268F750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FE49E56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09B471F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D4747" w:rsidRPr="007B0E39" w14:paraId="55EE13C5" w14:textId="77777777" w:rsidTr="00CD4747">
        <w:trPr>
          <w:trHeight w:hRule="exact" w:val="326"/>
        </w:trPr>
        <w:tc>
          <w:tcPr>
            <w:tcW w:w="296" w:type="dxa"/>
          </w:tcPr>
          <w:p w14:paraId="50818EC5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54F048B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36E0E55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00289173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F608F97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6717125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90E5FC5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77D05C5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42534469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0F7454ED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7CEAC755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D4747" w:rsidRPr="007B0E39" w14:paraId="05899A54" w14:textId="77777777" w:rsidTr="00CD4747">
        <w:trPr>
          <w:trHeight w:hRule="exact" w:val="326"/>
        </w:trPr>
        <w:tc>
          <w:tcPr>
            <w:tcW w:w="296" w:type="dxa"/>
          </w:tcPr>
          <w:p w14:paraId="29794B34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D46CD2D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03A1589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1F58E89C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30E07939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E973D4D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7B177249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4D884704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00193EE5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38E93E2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FCC23E2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CD4747" w:rsidRPr="007B0E39" w14:paraId="055AC4F1" w14:textId="77777777" w:rsidTr="00CD4747">
        <w:trPr>
          <w:trHeight w:hRule="exact" w:val="326"/>
        </w:trPr>
        <w:tc>
          <w:tcPr>
            <w:tcW w:w="296" w:type="dxa"/>
          </w:tcPr>
          <w:p w14:paraId="0AF23A7F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09BAD389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5F51E77D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42A9381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5069A7AF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0052CD07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039040F7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5018F8C8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690CE994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2F69D36B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6" w:type="dxa"/>
          </w:tcPr>
          <w:p w14:paraId="09E084FE" w14:textId="77777777" w:rsidR="00CD4747" w:rsidRPr="007B0E39" w:rsidRDefault="00CD4747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0641FBAA" w14:textId="77777777" w:rsidR="00526BBB" w:rsidRPr="001977E0" w:rsidRDefault="00526BBB" w:rsidP="001977E0">
      <w:pPr>
        <w:rPr>
          <w:rFonts w:ascii="Times New Roman" w:hAnsi="Times New Roman" w:cs="Times New Roman"/>
          <w:sz w:val="24"/>
          <w:szCs w:val="24"/>
        </w:rPr>
      </w:pPr>
    </w:p>
    <w:p w14:paraId="2C605F62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0837F60A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65E6A364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5C171149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7BFF152D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03DC62A0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38C05098" w14:textId="77777777" w:rsidR="00526BBB" w:rsidRPr="00CD4747" w:rsidRDefault="00CD4747" w:rsidP="00CD4747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CD4747">
        <w:rPr>
          <w:rFonts w:ascii="Times New Roman" w:hAnsi="Times New Roman" w:cs="Times New Roman"/>
          <w:sz w:val="24"/>
          <w:szCs w:val="24"/>
        </w:rPr>
        <w:t>Glide-</w:t>
      </w:r>
      <w:r w:rsidR="00A47B31">
        <w:rPr>
          <w:rFonts w:ascii="Times New Roman" w:hAnsi="Times New Roman" w:cs="Times New Roman"/>
          <w:sz w:val="24"/>
          <w:szCs w:val="24"/>
        </w:rPr>
        <w:t>r</w:t>
      </w:r>
      <w:r>
        <w:rPr>
          <w:rFonts w:ascii="Times New Roman" w:hAnsi="Times New Roman" w:cs="Times New Roman"/>
          <w:sz w:val="24"/>
          <w:szCs w:val="24"/>
        </w:rPr>
        <w:t>eflect the figure over the line</w:t>
      </w:r>
      <w:r w:rsidRPr="00CD4747">
        <w:rPr>
          <w:rFonts w:ascii="Times New Roman" w:hAnsi="Times New Roman" w:cs="Times New Roman"/>
          <w:sz w:val="24"/>
          <w:szCs w:val="24"/>
        </w:rPr>
        <w:t xml:space="preserve"> </w:t>
      </w:r>
      <w:r w:rsidRPr="00CD4747">
        <w:rPr>
          <w:rFonts w:ascii="Times New Roman" w:hAnsi="Times New Roman" w:cs="Times New Roman"/>
          <w:i/>
          <w:sz w:val="24"/>
          <w:szCs w:val="24"/>
        </w:rPr>
        <w:t xml:space="preserve">l </w:t>
      </w:r>
      <w:r w:rsidRPr="00CD4747">
        <w:rPr>
          <w:rFonts w:ascii="Times New Roman" w:hAnsi="Times New Roman" w:cs="Times New Roman"/>
          <w:sz w:val="24"/>
          <w:szCs w:val="24"/>
        </w:rPr>
        <w:t xml:space="preserve">and along the vector </w:t>
      </w:r>
      <w:r w:rsidR="00E47C26" w:rsidRPr="007B0E39">
        <w:rPr>
          <w:noProof/>
          <w:position w:val="-6"/>
        </w:rPr>
        <w:object w:dxaOrig="200" w:dyaOrig="279" w14:anchorId="6F5B1946">
          <v:shape id="_x0000_i1082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082" DrawAspect="Content" ObjectID="_1688999190" r:id="rId433"/>
        </w:object>
      </w:r>
      <w:r w:rsidRPr="00CD4747"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pPr w:leftFromText="180" w:rightFromText="180" w:vertAnchor="page" w:horzAnchor="page" w:tblpX="2870" w:tblpY="10307"/>
        <w:tblW w:w="0" w:type="auto"/>
        <w:tblLook w:val="04A0" w:firstRow="1" w:lastRow="0" w:firstColumn="1" w:lastColumn="0" w:noHBand="0" w:noVBand="1"/>
      </w:tblPr>
      <w:tblGrid>
        <w:gridCol w:w="282"/>
        <w:gridCol w:w="282"/>
        <w:gridCol w:w="282"/>
        <w:gridCol w:w="282"/>
        <w:gridCol w:w="282"/>
        <w:gridCol w:w="282"/>
        <w:gridCol w:w="282"/>
        <w:gridCol w:w="288"/>
        <w:gridCol w:w="282"/>
        <w:gridCol w:w="416"/>
      </w:tblGrid>
      <w:tr w:rsidR="00794242" w:rsidRPr="007B0E39" w14:paraId="1C20D8FD" w14:textId="77777777" w:rsidTr="00794242">
        <w:trPr>
          <w:trHeight w:hRule="exact" w:val="309"/>
        </w:trPr>
        <w:tc>
          <w:tcPr>
            <w:tcW w:w="282" w:type="dxa"/>
          </w:tcPr>
          <w:p w14:paraId="44E0A119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89119AA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19289F0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1DC2ADB5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508EB36C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0D8618B2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6C6E0BB3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4C3C438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54B6B49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6" w:type="dxa"/>
          </w:tcPr>
          <w:p w14:paraId="695FD2A4" w14:textId="77777777" w:rsidR="00794242" w:rsidRPr="007B0E39" w:rsidRDefault="00794242" w:rsidP="00FE14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47935" behindDoc="0" locked="0" layoutInCell="1" allowOverlap="1" wp14:anchorId="14E57E8E" wp14:editId="4334C542">
                      <wp:simplePos x="0" y="0"/>
                      <wp:positionH relativeFrom="column">
                        <wp:posOffset>-1690370</wp:posOffset>
                      </wp:positionH>
                      <wp:positionV relativeFrom="paragraph">
                        <wp:posOffset>78740</wp:posOffset>
                      </wp:positionV>
                      <wp:extent cx="1758950" cy="1784350"/>
                      <wp:effectExtent l="38100" t="38100" r="50800" b="44450"/>
                      <wp:wrapNone/>
                      <wp:docPr id="50609" name="Straight Arrow Connector 5060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1758950" cy="17843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6B1E3F5">
                    <v:shape id="Straight Arrow Connector 50609" style="position:absolute;margin-left:-133.1pt;margin-top:6.2pt;width:138.5pt;height:140.5pt;flip:x;z-index:25264793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MT5lBwIAAHEEAAAOAAAAZHJzL2Uyb0RvYy54bWysVNtuEzEQfUfiHyy/k90E0qRRNhVKKTwg&#10;GlH6Aa7XzlryTWOTTf6esb3ZcKmEinix1p45Z84cj3d9czSaHAQE5WxDp5OaEmG5a5XdN/Tx292b&#10;JSUhMtsy7axo6EkEerN5/Wrd+5WYuc7pVgBBEhtWvW9oF6NfVVXgnTAsTJwXFoPSgWERt7CvWmA9&#10;shtdzer6quodtB4cFyHg6W0J0k3ml1LweC9lEJHohqK2mFfI61Naq82arfbAfKf4IIP9gwrDlMWi&#10;I9Uti4x8B/UHlVEcXHAyTrgzlZNScZF7wG6m9W/dPHTMi9wLmhP8aFP4f7T8y2EHRLUNnddX9TUl&#10;lhm8pocITO27SN4DuJ5snbVopQNSstC13ocVgrd2B8Mu+B0kC44SDJFa+U84ENkUbJMcs+en0XNx&#10;jITj4XQxX17P8Wo4xqaL5bu3uEHGqhAlQg8hfhTOkPTR0DBoG0WVIuzwOcQCPAMSWFvSN3S2nC/m&#10;WUtwWrV3SusUzGMmthrIgeGAxON0KP1LVidY+8G2JJ48WhNBMbvXooxOZEo/H8MGtMU+klHFmvwV&#10;T1oUXV+FROOTBUVYGvmLFsa5sPGsR1vMTjCJykdg/XfgkJ+gIj+Hl4BHRK7sbBzBRlkHz1W/WChL&#10;/tmB0ney4Mm1pzw02Rqc63zZwxtMD+fnfYZf/hSbHwAAAP//AwBQSwMEFAAGAAgAAAAhAIECBk/h&#10;AAAACgEAAA8AAABkcnMvZG93bnJldi54bWxMj8FOwzAQRO9I/IO1SNxaB1PSEuJUgITUAyBokejR&#10;jZckEK+j2GkDX8/2BMfVPM2+yZeja8Ue+9B40nAxTUAgld42VGl42zxMFiBCNGRN6wk1fGOAZXF6&#10;kpvM+gO94n4dK8ElFDKjoY6xy6QMZY3OhKnvkDj78L0zkc++krY3By53rVRJkkpnGuIPtenwvsby&#10;az04DfQ83vVzetyWV5+rJ3rZ/qzeh43W52fj7Q2IiGP8g+Goz+pQsNPOD2SDaDVMVJoqZjlRMxBH&#10;IuEtOw3q+nIGssjl/wnFLwAAAP//AwBQSwECLQAUAAYACAAAACEAtoM4kv4AAADhAQAAEwAAAAAA&#10;AAAAAAAAAAAAAAAAW0NvbnRlbnRfVHlwZXNdLnhtbFBLAQItABQABgAIAAAAIQA4/SH/1gAAAJQB&#10;AAALAAAAAAAAAAAAAAAAAC8BAABfcmVscy8ucmVsc1BLAQItABQABgAIAAAAIQAzMT5lBwIAAHEE&#10;AAAOAAAAAAAAAAAAAAAAAC4CAABkcnMvZTJvRG9jLnhtbFBLAQItABQABgAIAAAAIQCBAgZP4QAA&#10;AAoBAAAPAAAAAAAAAAAAAAAAAGEEAABkcnMvZG93bnJldi54bWxQSwUGAAAAAAQABADzAAAAbwUA&#10;AAAA&#10;" w14:anchorId="607CF3F5">
                      <v:stroke startarrow="block" endarrow="block"/>
                    </v:shape>
                  </w:pict>
                </mc:Fallback>
              </mc:AlternateContent>
            </w:r>
          </w:p>
        </w:tc>
      </w:tr>
      <w:tr w:rsidR="00794242" w:rsidRPr="007B0E39" w14:paraId="18B3766B" w14:textId="77777777" w:rsidTr="00794242">
        <w:trPr>
          <w:trHeight w:hRule="exact" w:val="309"/>
        </w:trPr>
        <w:tc>
          <w:tcPr>
            <w:tcW w:w="282" w:type="dxa"/>
          </w:tcPr>
          <w:p w14:paraId="33311B9B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DFCDDE6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68D9C387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052EFF5E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7076D25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2F326E4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527DBCE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5286C18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282" w:type="dxa"/>
          </w:tcPr>
          <w:p w14:paraId="4AC78ABE" w14:textId="77777777" w:rsidR="00794242" w:rsidRPr="007B0E39" w:rsidRDefault="00794242" w:rsidP="00CD474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6" w:type="dxa"/>
          </w:tcPr>
          <w:p w14:paraId="64227370" w14:textId="77777777" w:rsidR="00794242" w:rsidRPr="007B0E39" w:rsidRDefault="00794242" w:rsidP="00FE14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94242" w:rsidRPr="007B0E39" w14:paraId="0671025F" w14:textId="77777777" w:rsidTr="00794242">
        <w:trPr>
          <w:trHeight w:hRule="exact" w:val="309"/>
        </w:trPr>
        <w:tc>
          <w:tcPr>
            <w:tcW w:w="282" w:type="dxa"/>
          </w:tcPr>
          <w:p w14:paraId="37D29B79" w14:textId="77777777" w:rsidR="00794242" w:rsidRPr="007B0E39" w:rsidRDefault="00794242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25A33811" w14:textId="77777777" w:rsidR="00794242" w:rsidRPr="007B0E39" w:rsidRDefault="00794242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01AAA61E" w14:textId="77777777" w:rsidR="00794242" w:rsidRPr="007B0E39" w:rsidRDefault="00794242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0AB37A62" w14:textId="77777777" w:rsidR="00794242" w:rsidRPr="007B0E39" w:rsidRDefault="00794242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226ABEE6" w14:textId="77777777" w:rsidR="00794242" w:rsidRPr="007B0E39" w:rsidRDefault="00794242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42A37FD" w14:textId="77777777" w:rsidR="00794242" w:rsidRPr="007B0E39" w:rsidRDefault="00794242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12B2C994" w14:textId="77777777" w:rsidR="00794242" w:rsidRPr="007B0E39" w:rsidRDefault="00794242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6FEBFAC5" w14:textId="77777777" w:rsidR="00794242" w:rsidRPr="007B0E39" w:rsidRDefault="00794242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4B0046C2" w14:textId="77777777" w:rsidR="00794242" w:rsidRPr="007B0E39" w:rsidRDefault="00794242" w:rsidP="00CD4747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6" w:type="dxa"/>
          </w:tcPr>
          <w:p w14:paraId="64A76F98" w14:textId="77777777" w:rsidR="00794242" w:rsidRPr="00FE1479" w:rsidRDefault="00794242" w:rsidP="00FE147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94242" w:rsidRPr="007B0E39" w14:paraId="0818366A" w14:textId="77777777" w:rsidTr="00794242">
        <w:trPr>
          <w:trHeight w:hRule="exact" w:val="309"/>
        </w:trPr>
        <w:tc>
          <w:tcPr>
            <w:tcW w:w="282" w:type="dxa"/>
          </w:tcPr>
          <w:p w14:paraId="3874BC6C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16D40C4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075A8EA0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81E477F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CA9B5E4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15B3D51B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2F03283A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272B147C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ABDA39A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6" w:type="dxa"/>
          </w:tcPr>
          <w:p w14:paraId="183A1A86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94242" w:rsidRPr="007B0E39" w14:paraId="30335145" w14:textId="77777777" w:rsidTr="00794242">
        <w:trPr>
          <w:trHeight w:hRule="exact" w:val="309"/>
        </w:trPr>
        <w:tc>
          <w:tcPr>
            <w:tcW w:w="282" w:type="dxa"/>
          </w:tcPr>
          <w:p w14:paraId="23EC28AC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5E10FBF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1625F43F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4917D0E7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1B61AB7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22BAE6E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50CF8488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441C35B0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09448A71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46911" behindDoc="0" locked="0" layoutInCell="1" allowOverlap="1" wp14:anchorId="5A804D3E" wp14:editId="07201C51">
                      <wp:simplePos x="0" y="0"/>
                      <wp:positionH relativeFrom="column">
                        <wp:posOffset>-339722</wp:posOffset>
                      </wp:positionH>
                      <wp:positionV relativeFrom="paragraph">
                        <wp:posOffset>-277496</wp:posOffset>
                      </wp:positionV>
                      <wp:extent cx="362902" cy="545150"/>
                      <wp:effectExtent l="4128" t="0" r="22542" b="22543"/>
                      <wp:wrapNone/>
                      <wp:docPr id="50612" name="L-Shape 5061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 rot="16200000">
                                <a:off x="0" y="0"/>
                                <a:ext cx="362902" cy="545150"/>
                              </a:xfrm>
                              <a:prstGeom prst="corner">
                                <a:avLst>
                                  <a:gd name="adj1" fmla="val 58163"/>
                                  <a:gd name="adj2" fmla="val 50000"/>
                                </a:avLst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AA66846">
                    <v:shape id="L-Shape 50612" style="position:absolute;margin-left:-26.75pt;margin-top:-21.85pt;width:28.55pt;height:42.95pt;rotation:-90;z-index:25264691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362902,545150" o:spid="_x0000_s1026" fillcolor="#4f81bd [3204]" strokecolor="#243f60 [1604]" strokeweight="2pt" path="m,l181451,r,334075l362902,334075r,211075l,54515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MrNrowIAAKAFAAAOAAAAZHJzL2Uyb0RvYy54bWysVFFv2yAQfp+0/4B4bx2ncdZGdaqoVadJ&#10;UVetnfpMMdSegGNA4mS/fgc4btbuaZofLOCO77v77rjLq51WZCuc78DUtDydUCIMh6YzLzX9/nh7&#10;ck6JD8w0TIERNd0LT6+WHz9c9nYhptCCaoQjCGL8orc1bUOwi6LwvBWa+VOwwqBRgtMs4Na9FI1j&#10;PaJrVUwnk3nRg2usAy68x9ObbKTLhC+l4OGrlF4EomqKsYX0d+n/HP/F8pItXhyzbceHMNg/RKFZ&#10;Z5B0hLphgZGN695B6Y478CDDKQddgJQdFykHzKacvMnmoWVWpFxQHG9Hmfz/g+V323tHuqam1WRe&#10;TikxTGOZ1ieJm+RDFKm3foG+D/beDTuPy5jxTjpNHKCy5Rwrgl8SAlMju6TzftRZ7ALheHg2n15M&#10;kIujqZpVZZXqUGSsiGmdD58FaBIXNeXgjHAJlm3XPiShmyFU1vwoKZFaYd22TJHqvJyfDXU98kG6&#10;I58UJiaCnAMirg6seBzTzQmmVdgrEUmV+SYkqoU5TFM4qU/FtXIEqWvKOBcmlNnUskbk4+qIbryR&#10;yBNgRJadUiP2ABDfwHvsHPXgH6+K1Obj5Sz/SPNnYPnyeCMxgwnjZd0ZyEK/AVCY1cCc/Q8iZWmi&#10;Ss/Q7LGXUivgU/OW33ZYvjXz4Z45rA4e4qQIX/EnFfQ1hWFFSQvu19/Ooz82O1op6fGV1tT/3DAn&#10;KFFfDD6Di3I2i886bWbVpylu3LHl+dhiNvoasEzYLxhdWkb/oA5L6UA/4UBZRVY0McORGxswuMPm&#10;OuTpgSOJi9UqueFTtiyszYPlETyqGnvpcffEnB16OGDz38HhRQ9tlxV99Y03Daw2AWQXovFV12GD&#10;YyA1zjCy4pw53iev18G6/A0AAP//AwBQSwMEFAAGAAgAAAAhADWavwPfAAAACQEAAA8AAABkcnMv&#10;ZG93bnJldi54bWxMj8FOwzAMhu9IvENkJC5oS+mkritNp2kT57GChLhljWkqGqdqsq28Pd6J3Wz5&#10;0+/vL9eT68UZx9B5UvA8T0AgNd501Cr4eH+d5SBC1GR07wkV/GKAdXV/V+rC+Asd8FzHVnAIhUIr&#10;sDEOhZShseh0mPsBiW/ffnQ68jq20oz6wuGul2mSZNLpjviD1QNuLTY/9ckpIHPohr1vd122rd/2&#10;m6/P3ZNdKPX4MG1eQESc4j8MV31Wh4qdjv5EJohewSxbrhjlIV0tQFyJnMsdFaTLHGRVytsG1R8A&#10;AAD//wMAUEsBAi0AFAAGAAgAAAAhALaDOJL+AAAA4QEAABMAAAAAAAAAAAAAAAAAAAAAAFtDb250&#10;ZW50X1R5cGVzXS54bWxQSwECLQAUAAYACAAAACEAOP0h/9YAAACUAQAACwAAAAAAAAAAAAAAAAAv&#10;AQAAX3JlbHMvLnJlbHNQSwECLQAUAAYACAAAACEA4jKza6MCAACgBQAADgAAAAAAAAAAAAAAAAAu&#10;AgAAZHJzL2Uyb0RvYy54bWxQSwECLQAUAAYACAAAACEANZq/A98AAAAJAQAADwAAAAAAAAAAAAAA&#10;AAD9BAAAZHJzL2Rvd25yZXYueG1sUEsFBgAAAAAEAAQA8wAAAAkGAAAAAA==&#10;" w14:anchorId="630DF14E">
                      <v:path arrowok="t" o:connecttype="custom" o:connectlocs="0,0;181451,0;181451,334075;362902,334075;362902,545150;0,545150;0,0" o:connectangles="0,0,0,0,0,0,0"/>
                    </v:shape>
                  </w:pict>
                </mc:Fallback>
              </mc:AlternateContent>
            </w:r>
          </w:p>
        </w:tc>
        <w:tc>
          <w:tcPr>
            <w:tcW w:w="416" w:type="dxa"/>
          </w:tcPr>
          <w:p w14:paraId="257FBAF0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94242" w:rsidRPr="007B0E39" w14:paraId="3CCFB02C" w14:textId="77777777" w:rsidTr="00794242">
        <w:trPr>
          <w:trHeight w:hRule="exact" w:val="309"/>
        </w:trPr>
        <w:tc>
          <w:tcPr>
            <w:tcW w:w="282" w:type="dxa"/>
          </w:tcPr>
          <w:p w14:paraId="3BC193DE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0C527049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51AA62AE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109895F7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48BDD5A9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5BA7F53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4EB35F34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525835BE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1D128A6D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6" w:type="dxa"/>
          </w:tcPr>
          <w:p w14:paraId="6B552740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94242" w:rsidRPr="007B0E39" w14:paraId="11DC649E" w14:textId="77777777" w:rsidTr="00794242">
        <w:trPr>
          <w:trHeight w:hRule="exact" w:val="309"/>
        </w:trPr>
        <w:tc>
          <w:tcPr>
            <w:tcW w:w="282" w:type="dxa"/>
          </w:tcPr>
          <w:p w14:paraId="06A64D72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4F5D080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554CA048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7ADC591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60813C97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58FE62DE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223BBB6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FE4FF86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2F2B7951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6" w:type="dxa"/>
          </w:tcPr>
          <w:p w14:paraId="31D9F6C3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94242" w:rsidRPr="007B0E39" w14:paraId="37B31C54" w14:textId="77777777" w:rsidTr="00794242">
        <w:trPr>
          <w:trHeight w:hRule="exact" w:val="309"/>
        </w:trPr>
        <w:tc>
          <w:tcPr>
            <w:tcW w:w="282" w:type="dxa"/>
          </w:tcPr>
          <w:p w14:paraId="4F0CC9B4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8A2E318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5BEEEE5A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83ADC57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0523FA28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50409072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57F23CEE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0318564C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57B3614C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6" w:type="dxa"/>
          </w:tcPr>
          <w:p w14:paraId="17A88997" w14:textId="77777777" w:rsidR="00794242" w:rsidRPr="007B0E39" w:rsidRDefault="00E47C26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75EB0C44">
                <v:shape id="_x0000_i1081" type="#_x0000_t75" alt="" style="width:10pt;height:14.4pt;mso-width-percent:0;mso-height-percent:0;mso-width-percent:0;mso-height-percent:0" o:ole="">
                  <v:imagedata r:id="rId434" o:title=""/>
                </v:shape>
                <o:OLEObject Type="Embed" ProgID="Equation.DSMT4" ShapeID="_x0000_i1081" DrawAspect="Content" ObjectID="_1688999191" r:id="rId435"/>
              </w:object>
            </w:r>
            <w:r w:rsidR="00794242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</w:p>
        </w:tc>
      </w:tr>
      <w:tr w:rsidR="00794242" w:rsidRPr="007B0E39" w14:paraId="0AC63067" w14:textId="77777777" w:rsidTr="00794242">
        <w:trPr>
          <w:trHeight w:hRule="exact" w:val="309"/>
        </w:trPr>
        <w:tc>
          <w:tcPr>
            <w:tcW w:w="282" w:type="dxa"/>
          </w:tcPr>
          <w:p w14:paraId="6D529E60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1592BD3E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972AA72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F01B6B8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7FCBB2D7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4498E801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909389E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48959" behindDoc="0" locked="0" layoutInCell="1" allowOverlap="1" wp14:anchorId="5542796C" wp14:editId="723913A6">
                      <wp:simplePos x="0" y="0"/>
                      <wp:positionH relativeFrom="column">
                        <wp:posOffset>105410</wp:posOffset>
                      </wp:positionH>
                      <wp:positionV relativeFrom="paragraph">
                        <wp:posOffset>-392430</wp:posOffset>
                      </wp:positionV>
                      <wp:extent cx="364490" cy="387350"/>
                      <wp:effectExtent l="38100" t="19050" r="16510" b="50800"/>
                      <wp:wrapNone/>
                      <wp:docPr id="50614" name="Straight Arrow Connector 5061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364490" cy="3873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4C43FA9">
                    <v:shape id="Straight Arrow Connector 50614" style="position:absolute;margin-left:8.3pt;margin-top:-30.9pt;width:28.7pt;height:30.5pt;flip:x;z-index:25264895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A996AwIAAFMEAAAOAAAAZHJzL2Uyb0RvYy54bWysVNuO0zAQfUfiHyy/06TXLVXTFeqy8ICg&#10;YpcP8Dp2Y8k3jU2T/j1jJ03ZhZdFvFixZ86ZM8fjbG87o8lJQFDOVnQ6KSkRlrta2WNFfzzev1tT&#10;EiKzNdPOioqeRaC3u7dvtq3fiJlrnK4FECSxYdP6ijYx+k1RBN4Iw8LEeWExKB0YFnELx6IG1iK7&#10;0cWsLFdF66D24LgIAU/v+iDdZX4pBY/fpAwiEl1R1BbzCnl9Smux27LNEZhvFB9ksH9QYZiyWHSk&#10;umORkZ+g/qAyioMLTsYJd6ZwUioucg/YzbR80c1Dw7zIvaA5wY82hf9Hy7+eDkBUXdFluZouKLHM&#10;4DU9RGDq2ETyAcC1ZO+sRSsdkD4LXWt92CB4bw8w7II/QLKgk2CI1Mp/xoHIpmCbpMuen0fPRRcJ&#10;x8P5arF4jzfDMTRf38yX+U6KnibReQjxk3CGpI+KhkHZKKkvwU5fQkQhCLwAElhb0lZ0tl7eLLOS&#10;4LSq75XWKZiHTOw1kBPD8YjdNI0DMjzLikzpj7Ym8ezRmAiK2aMWQ6a2CEhW9M3nr3jWoq/9XUi0&#10;FpvsNb6oxzgXNl5qaovZCSZR3Qgse9XpNVyFPgcO+Qkq8sC/BjwicmVn4wg2yjr4W/WrTbLPvzjQ&#10;950seHL1OY9FtgYnN7s6vLL0NH7fZ/j1X7D7BQAA//8DAFBLAwQUAAYACAAAACEAzd4vStwAAAAH&#10;AQAADwAAAGRycy9kb3ducmV2LnhtbEyPQUvDQBCF74L/YRnBW7uplhjSbIoWvIgo1go9TrPTJJid&#10;Ddltk/57x5Me35vHm+8V68l16kxDaD0bWMwTUMSVty3XBnafz7MMVIjIFjvPZOBCAdbl9VWBufUj&#10;f9B5G2slJRxyNNDE2Odah6ohh2Hue2K5Hf3gMIocam0HHKXcdfouSVLtsGX50GBPm4aq7+3JGch2&#10;+PX6dv/iL+79adwnm36p970xtzfT4wpUpCn+heEXX9ChFKaDP7ENqhOdppI0MEsXMkECD0vZdhAj&#10;A10W+j9/+QMAAP//AwBQSwECLQAUAAYACAAAACEAtoM4kv4AAADhAQAAEwAAAAAAAAAAAAAAAAAA&#10;AAAAW0NvbnRlbnRfVHlwZXNdLnhtbFBLAQItABQABgAIAAAAIQA4/SH/1gAAAJQBAAALAAAAAAAA&#10;AAAAAAAAAC8BAABfcmVscy8ucmVsc1BLAQItABQABgAIAAAAIQCgA996AwIAAFMEAAAOAAAAAAAA&#10;AAAAAAAAAC4CAABkcnMvZTJvRG9jLnhtbFBLAQItABQABgAIAAAAIQDN3i9K3AAAAAcBAAAPAAAA&#10;AAAAAAAAAAAAAF0EAABkcnMvZG93bnJldi54bWxQSwUGAAAAAAQABADzAAAAZgUAAAAA&#10;" w14:anchorId="17FABB80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288" w:type="dxa"/>
          </w:tcPr>
          <w:p w14:paraId="31CDDF77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42029872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6" w:type="dxa"/>
          </w:tcPr>
          <w:p w14:paraId="789F1A70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94242" w:rsidRPr="007B0E39" w14:paraId="3A1BAE7D" w14:textId="77777777" w:rsidTr="00794242">
        <w:trPr>
          <w:trHeight w:hRule="exact" w:val="309"/>
        </w:trPr>
        <w:tc>
          <w:tcPr>
            <w:tcW w:w="282" w:type="dxa"/>
          </w:tcPr>
          <w:p w14:paraId="703BA0AE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A901511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44850FB5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3FB86720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2058FE55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1121D634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5A233BC4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8" w:type="dxa"/>
          </w:tcPr>
          <w:p w14:paraId="14B8B4DC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82" w:type="dxa"/>
          </w:tcPr>
          <w:p w14:paraId="0CFF098F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16" w:type="dxa"/>
          </w:tcPr>
          <w:p w14:paraId="2F1E57D1" w14:textId="77777777" w:rsidR="00794242" w:rsidRPr="007B0E39" w:rsidRDefault="00794242" w:rsidP="00CD474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5301C8C7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06804C32" w14:textId="77777777" w:rsidR="00526BBB" w:rsidRPr="007B0E39" w:rsidRDefault="00526BBB" w:rsidP="00855D6E">
      <w:pPr>
        <w:rPr>
          <w:rFonts w:ascii="Times New Roman" w:hAnsi="Times New Roman" w:cs="Times New Roman"/>
          <w:sz w:val="24"/>
          <w:szCs w:val="24"/>
        </w:rPr>
      </w:pPr>
    </w:p>
    <w:p w14:paraId="02F7BBBC" w14:textId="77777777" w:rsidR="006E2199" w:rsidRPr="00A33DDD" w:rsidRDefault="006E2199" w:rsidP="00A33DDD">
      <w:pPr>
        <w:rPr>
          <w:rFonts w:ascii="Times New Roman" w:hAnsi="Times New Roman" w:cs="Times New Roman"/>
          <w:sz w:val="24"/>
          <w:szCs w:val="24"/>
        </w:rPr>
      </w:pPr>
    </w:p>
    <w:p w14:paraId="74E9DD28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4AD63AC6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1799966C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7A2C7490" w14:textId="77777777" w:rsidR="006E219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1680B585" w14:textId="77777777" w:rsidR="00F946FE" w:rsidRPr="007B0E39" w:rsidRDefault="00F946FE" w:rsidP="00855D6E">
      <w:pPr>
        <w:rPr>
          <w:rFonts w:ascii="Times New Roman" w:hAnsi="Times New Roman" w:cs="Times New Roman"/>
          <w:sz w:val="24"/>
          <w:szCs w:val="24"/>
        </w:rPr>
      </w:pPr>
    </w:p>
    <w:p w14:paraId="62C076DF" w14:textId="77777777" w:rsidR="00CD4747" w:rsidRPr="007B0E39" w:rsidRDefault="00CD4747" w:rsidP="00CD4747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lastRenderedPageBreak/>
        <w:t>G</w:t>
      </w:r>
      <w:r w:rsidR="00A47B31">
        <w:rPr>
          <w:rFonts w:ascii="Times New Roman" w:hAnsi="Times New Roman" w:cs="Times New Roman"/>
          <w:sz w:val="24"/>
          <w:szCs w:val="24"/>
        </w:rPr>
        <w:t>lide-r</w:t>
      </w:r>
      <w:r>
        <w:rPr>
          <w:rFonts w:ascii="Times New Roman" w:hAnsi="Times New Roman" w:cs="Times New Roman"/>
          <w:sz w:val="24"/>
          <w:szCs w:val="24"/>
        </w:rPr>
        <w:t>eflect the figure over the line</w:t>
      </w:r>
      <w:r w:rsidRPr="007B0E39">
        <w:rPr>
          <w:rFonts w:ascii="Times New Roman" w:hAnsi="Times New Roman" w:cs="Times New Roman"/>
          <w:sz w:val="24"/>
          <w:szCs w:val="24"/>
        </w:rPr>
        <w:t xml:space="preserve"> </w:t>
      </w:r>
      <w:r>
        <w:rPr>
          <w:rFonts w:ascii="Times New Roman" w:hAnsi="Times New Roman" w:cs="Times New Roman"/>
          <w:i/>
          <w:sz w:val="24"/>
          <w:szCs w:val="24"/>
        </w:rPr>
        <w:t>l</w:t>
      </w:r>
      <w:r>
        <w:rPr>
          <w:rFonts w:ascii="Times New Roman" w:hAnsi="Times New Roman" w:cs="Times New Roman"/>
          <w:sz w:val="24"/>
          <w:szCs w:val="24"/>
        </w:rPr>
        <w:t xml:space="preserve"> and along the vector</w:t>
      </w:r>
      <w:r w:rsidRPr="007B0E39">
        <w:rPr>
          <w:rFonts w:ascii="Times New Roman" w:hAnsi="Times New Roman" w:cs="Times New Roman"/>
          <w:i/>
          <w:sz w:val="24"/>
          <w:szCs w:val="24"/>
        </w:rPr>
        <w:t xml:space="preserve">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12B3CB55">
          <v:shape id="_x0000_i1080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080" DrawAspect="Content" ObjectID="_1688999192" r:id="rId436"/>
        </w:object>
      </w:r>
      <w:r w:rsidRPr="007B0E39"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pPr w:leftFromText="180" w:rightFromText="180" w:vertAnchor="page" w:horzAnchor="page" w:tblpX="2805" w:tblpY="1925"/>
        <w:tblW w:w="0" w:type="auto"/>
        <w:tblLook w:val="04A0" w:firstRow="1" w:lastRow="0" w:firstColumn="1" w:lastColumn="0" w:noHBand="0" w:noVBand="1"/>
      </w:tblPr>
      <w:tblGrid>
        <w:gridCol w:w="321"/>
        <w:gridCol w:w="321"/>
        <w:gridCol w:w="321"/>
        <w:gridCol w:w="321"/>
        <w:gridCol w:w="321"/>
        <w:gridCol w:w="321"/>
        <w:gridCol w:w="321"/>
        <w:gridCol w:w="321"/>
        <w:gridCol w:w="321"/>
        <w:gridCol w:w="416"/>
      </w:tblGrid>
      <w:tr w:rsidR="00FD7DE3" w:rsidRPr="007B0E39" w14:paraId="4CA05CDF" w14:textId="77777777" w:rsidTr="00794242">
        <w:trPr>
          <w:trHeight w:hRule="exact" w:val="297"/>
        </w:trPr>
        <w:tc>
          <w:tcPr>
            <w:tcW w:w="321" w:type="dxa"/>
          </w:tcPr>
          <w:p w14:paraId="0C9D34C3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5FDD7F6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7652B7E7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5E661A51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E0C89F1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214A757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3D645E57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4E84101D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3B6B0094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301F1A7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D7DE3" w:rsidRPr="007B0E39" w14:paraId="5C3328B4" w14:textId="77777777" w:rsidTr="00794242">
        <w:trPr>
          <w:trHeight w:hRule="exact" w:val="297"/>
        </w:trPr>
        <w:tc>
          <w:tcPr>
            <w:tcW w:w="321" w:type="dxa"/>
          </w:tcPr>
          <w:p w14:paraId="3F17C29C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D91AE38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8D56220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D223FEB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45FAC920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4102B7A7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04C5225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AF80C11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</w:p>
        </w:tc>
        <w:tc>
          <w:tcPr>
            <w:tcW w:w="321" w:type="dxa"/>
          </w:tcPr>
          <w:p w14:paraId="08F3AB9D" w14:textId="77777777" w:rsidR="00FD7DE3" w:rsidRPr="00FD7DE3" w:rsidRDefault="00FD7DE3" w:rsidP="00FD7DE3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  <w:r w:rsidRPr="00FD7DE3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321" w:type="dxa"/>
          </w:tcPr>
          <w:p w14:paraId="070B6BCC" w14:textId="77777777" w:rsidR="00FD7DE3" w:rsidRPr="007B0E39" w:rsidRDefault="00FD7DE3" w:rsidP="00105E79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D7DE3" w:rsidRPr="007B0E39" w14:paraId="0C847EF6" w14:textId="77777777" w:rsidTr="00794242">
        <w:trPr>
          <w:trHeight w:hRule="exact" w:val="297"/>
        </w:trPr>
        <w:tc>
          <w:tcPr>
            <w:tcW w:w="321" w:type="dxa"/>
          </w:tcPr>
          <w:p w14:paraId="31AD790D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6709C4A2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7CC95DAE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541BCC74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497F5BE0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35F48322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0577244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35C7560C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3B3CDECE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93C61E6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D7DE3" w:rsidRPr="007B0E39" w14:paraId="183D6C96" w14:textId="77777777" w:rsidTr="00794242">
        <w:trPr>
          <w:trHeight w:hRule="exact" w:val="297"/>
        </w:trPr>
        <w:tc>
          <w:tcPr>
            <w:tcW w:w="321" w:type="dxa"/>
          </w:tcPr>
          <w:p w14:paraId="52076501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0BAB5B4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5D961CE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4F89E424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78022948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5F69C68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60DAEEF6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4A0E4183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FF418E1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726B44DB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D7DE3" w:rsidRPr="007B0E39" w14:paraId="30EB0FF1" w14:textId="77777777" w:rsidTr="00794242">
        <w:trPr>
          <w:trHeight w:hRule="exact" w:val="297"/>
        </w:trPr>
        <w:tc>
          <w:tcPr>
            <w:tcW w:w="321" w:type="dxa"/>
          </w:tcPr>
          <w:p w14:paraId="077B870B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8F86E97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51007" behindDoc="0" locked="0" layoutInCell="1" allowOverlap="1" wp14:anchorId="168C3175" wp14:editId="1B52041D">
                      <wp:simplePos x="0" y="0"/>
                      <wp:positionH relativeFrom="column">
                        <wp:posOffset>-271780</wp:posOffset>
                      </wp:positionH>
                      <wp:positionV relativeFrom="paragraph">
                        <wp:posOffset>-369570</wp:posOffset>
                      </wp:positionV>
                      <wp:extent cx="596900" cy="723900"/>
                      <wp:effectExtent l="0" t="0" r="12700" b="19050"/>
                      <wp:wrapNone/>
                      <wp:docPr id="185" name="Isosceles Triangle 18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596900" cy="723900"/>
                              </a:xfrm>
                              <a:prstGeom prst="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1757465">
                    <v:shape id="Isosceles Triangle 185" style="position:absolute;margin-left:-21.4pt;margin-top:-29.1pt;width:47pt;height:57pt;z-index:25265100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OWPkhegIAAEkFAAAOAAAAZHJzL2Uyb0RvYy54bWysVN9P2zAQfp+0/8Hy+0jaUX5UpKgCMSEh&#10;QMDEs3HsJpLt885u0+6v39lJAwK0h2l5cM6+u+/uPt/57HxrDdsoDC24ik8OSs6Uk1C3blXxn09X&#10;3044C1G4WhhwquI7Ffj54uuXs87P1RQaMLVCRiAuzDtf8SZGPy+KIBtlRTgArxwpNaAVkba4KmoU&#10;HaFbU0zL8qjoAGuPIFUIdHrZK/ki42utZLzTOqjITMUpt5hXzOtLWovFmZivUPimlUMa4h+ysKJ1&#10;FHSEuhRRsDW2H6BsKxEC6HggwRagdStVroGqmZTvqnlshFe5FiIn+JGm8P9g5e3mHllb092dzDhz&#10;wtIlXQcIUhkV2BO2wq2MYklLXHU+zMnl0d/jsAskpsK3Gm36U0lsm/ndjfyqbWSSDmenR6cl3YIk&#10;1fH0e5IJpXh19hjiDwWWJaHicYiemRWbmxB7870Z+aaE+hSyFHdGpSyMe1CayqKg0+ydG0pdGGQb&#10;Qa0gpFQuTnpVI2rVH89K+oacRo+cYQZMyLo1ZsQeAFKzfsTucx3sk6vK/Tg6l39LrHcePXJkcHF0&#10;tq0D/AzAUFVD5N5+T1JPTWLpBeodXTpCPw3By6uW+L4RId4LpPanK6KRjne0aANdxWGQOGsAf392&#10;nuypK0nLWUfjVPHway1QcWauHfXr6eTwMM1f3hzOjqe0wbeal7cat7YXQNc0ocfDyywm+2j2okaw&#10;zzT5yxSVVMJJil1xGXG/uYj9mNPbIdVymc1o5ryIN+7RywSeWE299LR9Fuj3TUfdegv70RPzd33X&#10;2yZPB8t1BN3mpnzldeCb5jU3zvC2pAfh7T5bvb6Aiz8AAAD//wMAUEsDBBQABgAIAAAAIQDKNuFP&#10;2wAAAAkBAAAPAAAAZHJzL2Rvd25yZXYueG1sTI/BTsMwEETvSPyDtUjcWicRQWmIU1UVvXGh5QO2&#10;sYkD9jrEbhr+nuUEp9nVjGbfNtvFOzGbKQ6BFOTrDIShLuiBegVvp8OqAhETkkYXyCj4NhG27e1N&#10;g7UOV3o18zH1gkso1qjApjTWUsbOGo9xHUZD7L2HyWPideqlnvDK5d7JIssepceB+ILF0eyt6T6P&#10;F6/gxS4bvc9P7mND8it/9j3Oh51S93fL7glEMkv6C8MvPqNDy0zncCEdhVOweigYPfFQVgUITpQ5&#10;65m1rEC2jfz/QfsDAAD//wMAUEsBAi0AFAAGAAgAAAAhALaDOJL+AAAA4QEAABMAAAAAAAAAAAAA&#10;AAAAAAAAAFtDb250ZW50X1R5cGVzXS54bWxQSwECLQAUAAYACAAAACEAOP0h/9YAAACUAQAACwAA&#10;AAAAAAAAAAAAAAAvAQAAX3JlbHMvLnJlbHNQSwECLQAUAAYACAAAACEAzlj5IXoCAABJBQAADgAA&#10;AAAAAAAAAAAAAAAuAgAAZHJzL2Uyb0RvYy54bWxQSwECLQAUAAYACAAAACEAyjbhT9sAAAAJAQAA&#10;DwAAAAAAAAAAAAAAAADUBAAAZHJzL2Rvd25yZXYueG1sUEsFBgAAAAAEAAQA8wAAANwFAAAAAA==&#10;" w14:anchorId="77F6229C"/>
                  </w:pict>
                </mc:Fallback>
              </mc:AlternateContent>
            </w:r>
          </w:p>
        </w:tc>
        <w:tc>
          <w:tcPr>
            <w:tcW w:w="321" w:type="dxa"/>
          </w:tcPr>
          <w:p w14:paraId="5DB7562B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5D719C1E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6A7F0556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5FC974D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66451D64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4857CEB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015F2F4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35163B3B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D7DE3" w:rsidRPr="007B0E39" w14:paraId="12D5904E" w14:textId="77777777" w:rsidTr="00794242">
        <w:trPr>
          <w:trHeight w:hRule="exact" w:val="297"/>
        </w:trPr>
        <w:tc>
          <w:tcPr>
            <w:tcW w:w="321" w:type="dxa"/>
          </w:tcPr>
          <w:p w14:paraId="44CF4B4B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5F8865AB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EB140C5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410E6B68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52031" behindDoc="0" locked="0" layoutInCell="1" allowOverlap="1" wp14:anchorId="34747F43" wp14:editId="7443060D">
                      <wp:simplePos x="0" y="0"/>
                      <wp:positionH relativeFrom="column">
                        <wp:posOffset>-679450</wp:posOffset>
                      </wp:positionH>
                      <wp:positionV relativeFrom="paragraph">
                        <wp:posOffset>-882015</wp:posOffset>
                      </wp:positionV>
                      <wp:extent cx="1714500" cy="1638300"/>
                      <wp:effectExtent l="38100" t="38100" r="38100" b="38100"/>
                      <wp:wrapNone/>
                      <wp:docPr id="50615" name="Straight Arrow Connector 5061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1714500" cy="16383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FD168BE">
                    <v:shape id="Straight Arrow Connector 50615" style="position:absolute;margin-left:-53.5pt;margin-top:-69.45pt;width:135pt;height:129pt;flip:x;z-index:25265203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WFx6BgIAAHEEAAAOAAAAZHJzL2Uyb0RvYy54bWysVNuO0zAQfUfiHyy/0yRd2q2qpivUZeEB&#10;QcXCB3gdu7Hkm8amaf+esZ2mXFZCIF6s2DPnzJnjcTZ3J6PJUUBQzra0mdWUCMtdp+yhpV+/PLxa&#10;URIisx3TzoqWnkWgd9uXLzaDX4u5653uBBAksWE9+Jb2Mfp1VQXeC8PCzHlhMSgdGBZxC4eqAzYg&#10;u9HVvK6X1eCg8+C4CAFP70uQbjO/lILHT1IGEYluKWqLeYW8PqW12m7Y+gDM94qPMtg/qDBMWSw6&#10;Ud2zyMg3UL9RGcXBBSfjjDtTOSkVF7kH7Kapf+nmsWde5F7QnOAnm8L/o+Ufj3sgqmvpol42C0os&#10;M3hNjxGYOvSRvAFwA9k5a9FKB6RkoWuDD2sE7+wexl3we0gWnCQYIrXy73EgsinYJjllz8+T5+IU&#10;CcfD5rZ5vajxajjGmuXN6gY3yFgVokToIcR3whmSPloaRm2TqFKEHT+EWIAXQAJrS4aWzleL20XW&#10;EpxW3YPSOgXzmImdBnJkOCDx1Iylf8rqBeve2o7Es0drIihmD1qU0YlM6edj2IC22EcyqliTv+JZ&#10;i6Lrs5BofLKgCEsjf9XCOBc2XvRoi9kJJlH5BKz/DBzzE1Tk5/A34AmRKzsbJ7BR1sFz1a8WypJ/&#10;caD0nSx4ct05D022Buc6X/b4BtPD+XGf4dc/xfY7AAAA//8DAFBLAwQUAAYACAAAACEAf+c9/eMA&#10;AAANAQAADwAAAGRycy9kb3ducmV2LnhtbEyPzU7DMBCE70i8g7VI3FonVPQnxKkACakHQNAi0aMb&#10;L0kgXke20waens0JbrO7o9lv8vVgW3FEHxpHCtJpAgKpdKahSsHb7mGyBBGiJqNbR6jgGwOsi/Oz&#10;XGfGnegVj9tYCQ6hkGkFdYxdJmUoa7Q6TF2HxLcP562OPPpKGq9PHG5beZUkc2l1Q/yh1h3e11h+&#10;bXurgJ6HO7+gx315/bl5opf9z+a93yl1eTHc3oCIOMQ/M4z4jA4FMx1cTyaIVsEkTRZcJo5qtlyB&#10;GD3zGa8OLNJVCrLI5f8WxS8AAAD//wMAUEsBAi0AFAAGAAgAAAAhALaDOJL+AAAA4QEAABMAAAAA&#10;AAAAAAAAAAAAAAAAAFtDb250ZW50X1R5cGVzXS54bWxQSwECLQAUAAYACAAAACEAOP0h/9YAAACU&#10;AQAACwAAAAAAAAAAAAAAAAAvAQAAX3JlbHMvLnJlbHNQSwECLQAUAAYACAAAACEAb1hcegYCAABx&#10;BAAADgAAAAAAAAAAAAAAAAAuAgAAZHJzL2Uyb0RvYy54bWxQSwECLQAUAAYACAAAACEAf+c9/eMA&#10;AAANAQAADwAAAAAAAAAAAAAAAABgBAAAZHJzL2Rvd25yZXYueG1sUEsFBgAAAAAEAAQA8wAAAHAF&#10;AAAAAA==&#10;" w14:anchorId="050B9E3D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321" w:type="dxa"/>
          </w:tcPr>
          <w:p w14:paraId="613B4434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39B46D69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59D62BE9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85F7086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506C8737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6E8C2E35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D7DE3" w:rsidRPr="007B0E39" w14:paraId="1B549A71" w14:textId="77777777" w:rsidTr="00794242">
        <w:trPr>
          <w:trHeight w:hRule="exact" w:val="297"/>
        </w:trPr>
        <w:tc>
          <w:tcPr>
            <w:tcW w:w="321" w:type="dxa"/>
          </w:tcPr>
          <w:p w14:paraId="260DCD4A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7A895843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20BEE04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EB6C3AE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647DB4D7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458F89A7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EA09493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61709B20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37FBFEA8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59653950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D7DE3" w:rsidRPr="007B0E39" w14:paraId="20DCE04A" w14:textId="77777777" w:rsidTr="00794242">
        <w:trPr>
          <w:trHeight w:hRule="exact" w:val="297"/>
        </w:trPr>
        <w:tc>
          <w:tcPr>
            <w:tcW w:w="321" w:type="dxa"/>
          </w:tcPr>
          <w:p w14:paraId="17B59581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C352F09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F5A3674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2E7ACE0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5CDFD1B5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17CFFC6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36CFB71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6F6CD7C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4535C0B3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3A2E64C6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FD7DE3" w:rsidRPr="007B0E39" w14:paraId="1949AB5A" w14:textId="77777777" w:rsidTr="00794242">
        <w:trPr>
          <w:trHeight w:hRule="exact" w:val="297"/>
        </w:trPr>
        <w:tc>
          <w:tcPr>
            <w:tcW w:w="321" w:type="dxa"/>
          </w:tcPr>
          <w:p w14:paraId="549540FC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7CEAF609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5CEDA616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4098CB6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D67D91E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340113D0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861EA15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4F5DE119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5F916222" w14:textId="77777777" w:rsidR="00FD7DE3" w:rsidRPr="007B0E39" w:rsidRDefault="00E16B99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7B0E39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53055" behindDoc="0" locked="0" layoutInCell="1" allowOverlap="1" wp14:anchorId="4A4C2353" wp14:editId="65F3F1B4">
                      <wp:simplePos x="0" y="0"/>
                      <wp:positionH relativeFrom="column">
                        <wp:posOffset>-282575</wp:posOffset>
                      </wp:positionH>
                      <wp:positionV relativeFrom="paragraph">
                        <wp:posOffset>-6350</wp:posOffset>
                      </wp:positionV>
                      <wp:extent cx="415925" cy="387350"/>
                      <wp:effectExtent l="19050" t="38100" r="41275" b="31750"/>
                      <wp:wrapNone/>
                      <wp:docPr id="50671" name="Straight Arrow Connector 5067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415925" cy="3873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9FB9A6F">
                    <v:shape id="Straight Arrow Connector 50671" style="position:absolute;margin-left:-22.25pt;margin-top:-.5pt;width:32.75pt;height:30.5pt;flip:y;z-index:25265305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O640AwIAAFMEAAAOAAAAZHJzL2Uyb0RvYy54bWysVE2P0zAQvSPxHyzfaZIu2Zaq6Qp1WS4I&#10;ql3g7nXsxpK/NDZN++8ZO2nKLlx2xcWyPfPevHkZZ31zNJocBATlbEOrWUmJsNy1yu4b+uP73bsl&#10;JSEy2zLtrGjoSQR6s3n7Zt37lZi7zulWAEESG1a9b2gXo18VReCdMCzMnBcWg9KBYRGPsC9aYD2y&#10;G13My/K66B20HhwXIeDt7RCkm8wvpeDxm5RBRKIbitpiXiGvj2ktNmu22gPzneKjDPYKFYYpi0Un&#10;qlsWGfkF6i8qozi44GSccWcKJ6XiIveA3VTls24eOuZF7gXNCX6yKfw/Wv71sAOi2obW5fWiosQy&#10;g5/pIQJT+y6SjwCuJ1tnLVrpgAxZ6FrvwwrBW7uD8RT8DpIFRwmGSK38TxyIbAq2SY7Z89PkuThG&#10;wvHyfVV/mNeUcAxdLRdXdf4mxUCT6DyE+Fk4Q9KmoWFUNkkaSrDDlxBRCALPgATWlvQNnS/rRZ2V&#10;BKdVe6e0TsE8ZGKrgRwYjkc8VmkckOFJVmRKf7ItiSePxkRQzO61GDO1RUCyYmg+7+JJi6H2vZBo&#10;LTY5aHxWj3EubDzX1BazE0yiuglYDqrTa7gIfQoc8xNU5IF/CXhC5MrOxglslHXwr+oXm+SQf3Zg&#10;6DtZ8OjaUx6LbA1ObnZ1fGXpafx5zvDLv2DzGwAA//8DAFBLAwQUAAYACAAAACEAUTc1ld4AAAAI&#10;AQAADwAAAGRycy9kb3ducmV2LnhtbEyPQU/DMAyF70j8h8hI3LZko0xTaTrBJC4IMTGGtKPXhLai&#10;caImW7t/j3caJ9t6T8/fK1aj68TJ9rH1pGE2VSAsVd60VGvYfb1OliBiQjLYebIazjbCqry9KTA3&#10;fqBPe9qmWnAIxRw1NCmFXMpYNdZhnPpgibUf3ztMfPa1ND0OHO46OVdqIR22xB8aDHbd2Op3e3Qa&#10;ljv8fv94ePNnt3kZ9modMrkPWt/fjc9PIJId09UMF3xGh5KZDv5IJopOwyTLHtnKy4w7sWF+mQcN&#10;C6VAloX8X6D8AwAA//8DAFBLAQItABQABgAIAAAAIQC2gziS/gAAAOEBAAATAAAAAAAAAAAAAAAA&#10;AAAAAABbQ29udGVudF9UeXBlc10ueG1sUEsBAi0AFAAGAAgAAAAhADj9If/WAAAAlAEAAAsAAAAA&#10;AAAAAAAAAAAALwEAAF9yZWxzLy5yZWxzUEsBAi0AFAAGAAgAAAAhAOk7rjQDAgAAUwQAAA4AAAAA&#10;AAAAAAAAAAAALgIAAGRycy9lMm9Eb2MueG1sUEsBAi0AFAAGAAgAAAAhAFE3NZXeAAAACAEAAA8A&#10;AAAAAAAAAAAAAAAAXQQAAGRycy9kb3ducmV2LnhtbFBLBQYAAAAABAAEAPMAAABoBQAAAAA=&#10;" w14:anchorId="176F9170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321" w:type="dxa"/>
          </w:tcPr>
          <w:p w14:paraId="676E9B53" w14:textId="77777777" w:rsidR="00FD7DE3" w:rsidRPr="007B0E39" w:rsidRDefault="00E47C26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5A8C7C54">
                <v:shape id="_x0000_i1079" type="#_x0000_t75" alt="" style="width:10pt;height:14.4pt;mso-width-percent:0;mso-height-percent:0;mso-width-percent:0;mso-height-percent:0" o:ole="">
                  <v:imagedata r:id="rId437" o:title=""/>
                </v:shape>
                <o:OLEObject Type="Embed" ProgID="Equation.DSMT4" ShapeID="_x0000_i1079" DrawAspect="Content" ObjectID="_1688999193" r:id="rId438"/>
              </w:object>
            </w:r>
            <w:r w:rsidR="00FD7DE3">
              <w:rPr>
                <w:rFonts w:ascii="Times New Roman" w:hAnsi="Times New Roman" w:cs="Times New Roman"/>
                <w:sz w:val="24"/>
                <w:szCs w:val="24"/>
              </w:rPr>
              <w:t xml:space="preserve"> </w:t>
            </w:r>
          </w:p>
        </w:tc>
      </w:tr>
      <w:tr w:rsidR="00FD7DE3" w:rsidRPr="007B0E39" w14:paraId="7890FCCA" w14:textId="77777777" w:rsidTr="00794242">
        <w:trPr>
          <w:trHeight w:hRule="exact" w:val="297"/>
        </w:trPr>
        <w:tc>
          <w:tcPr>
            <w:tcW w:w="321" w:type="dxa"/>
          </w:tcPr>
          <w:p w14:paraId="3A3F5A43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B768984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7D866A3C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8A68578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75B283C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1F233EE5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26309A67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31A038A3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6AA9892C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21" w:type="dxa"/>
          </w:tcPr>
          <w:p w14:paraId="05005386" w14:textId="77777777" w:rsidR="00FD7DE3" w:rsidRPr="007B0E39" w:rsidRDefault="00FD7DE3" w:rsidP="00105E79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6D3ECBAA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1D182362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42122C5C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4E3CA362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0754B7E7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581FCF77" w14:textId="77777777" w:rsidR="006E2199" w:rsidRPr="007B0E39" w:rsidRDefault="009F4DDC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br/>
      </w:r>
      <w:r>
        <w:rPr>
          <w:rFonts w:ascii="Times New Roman" w:hAnsi="Times New Roman" w:cs="Times New Roman"/>
          <w:sz w:val="24"/>
          <w:szCs w:val="24"/>
        </w:rPr>
        <w:br/>
      </w:r>
    </w:p>
    <w:tbl>
      <w:tblPr>
        <w:tblStyle w:val="TableGrid"/>
        <w:tblpPr w:leftFromText="180" w:rightFromText="180" w:vertAnchor="page" w:horzAnchor="page" w:tblpX="2806" w:tblpY="5821"/>
        <w:tblW w:w="0" w:type="auto"/>
        <w:tblLook w:val="04A0" w:firstRow="1" w:lastRow="0" w:firstColumn="1" w:lastColumn="0" w:noHBand="0" w:noVBand="1"/>
      </w:tblPr>
      <w:tblGrid>
        <w:gridCol w:w="305"/>
        <w:gridCol w:w="305"/>
        <w:gridCol w:w="305"/>
        <w:gridCol w:w="305"/>
        <w:gridCol w:w="305"/>
        <w:gridCol w:w="305"/>
        <w:gridCol w:w="305"/>
        <w:gridCol w:w="305"/>
        <w:gridCol w:w="305"/>
        <w:gridCol w:w="416"/>
      </w:tblGrid>
      <w:tr w:rsidR="00457520" w14:paraId="67BCD1E5" w14:textId="77777777" w:rsidTr="00457520">
        <w:trPr>
          <w:trHeight w:hRule="exact" w:val="296"/>
        </w:trPr>
        <w:tc>
          <w:tcPr>
            <w:tcW w:w="305" w:type="dxa"/>
          </w:tcPr>
          <w:p w14:paraId="5766EB0F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2548EB2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0F2F9E3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4694E49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76ED11AB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7FCBD470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9A1CEB0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F831578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2DB8D23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8" w:type="dxa"/>
          </w:tcPr>
          <w:p w14:paraId="7BC24ACF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14:paraId="07B6902F" w14:textId="77777777" w:rsidTr="00457520">
        <w:trPr>
          <w:trHeight w:hRule="exact" w:val="296"/>
        </w:trPr>
        <w:tc>
          <w:tcPr>
            <w:tcW w:w="305" w:type="dxa"/>
          </w:tcPr>
          <w:p w14:paraId="51CD3135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7E59120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CFD4E6B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457520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55103" behindDoc="0" locked="0" layoutInCell="1" allowOverlap="1" wp14:anchorId="5A8A789B" wp14:editId="0D41C733">
                      <wp:simplePos x="0" y="0"/>
                      <wp:positionH relativeFrom="column">
                        <wp:posOffset>-267970</wp:posOffset>
                      </wp:positionH>
                      <wp:positionV relativeFrom="paragraph">
                        <wp:posOffset>-187960</wp:posOffset>
                      </wp:positionV>
                      <wp:extent cx="400050" cy="981075"/>
                      <wp:effectExtent l="0" t="0" r="19050" b="28575"/>
                      <wp:wrapNone/>
                      <wp:docPr id="50693" name="Diamond 5069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00050" cy="981075"/>
                              </a:xfrm>
                              <a:prstGeom prst="diamond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26033A62">
                    <v:shape id="Diamond 50693" style="position:absolute;margin-left:-21.1pt;margin-top:-14.8pt;width:31.5pt;height:77.25pt;z-index:25265510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GkvddwIAAEEFAAAOAAAAZHJzL2Uyb0RvYy54bWysVE1vGyEQvVfqf0Dcm127dj6srCMrUapK&#10;UWI1qXImLGSRgKGAvXZ/fQdYb6Ik6qHqhQVm5s3M2zecX+yMJlvhgwLb0MlRTYmwHFplnxv68+H6&#10;yyklITLbMg1WNHQvAr1Yfv503ruFmEIHuhWeIIgNi941tIvRLaoq8E4YFo7ACYtGCd6wiEf/XLWe&#10;9YhudDWt6+OqB986D1yEgLdXxUiXGV9KweOdlEFEohuKtcW8+rw+pbVanrPFs2euU3wog/1DFYYp&#10;i0lHqCsWGdl49Q7KKO4hgIxHHEwFUioucg/YzaR+0819x5zIvSA5wY00hf8Hy2+3a09U29B5fXz2&#10;lRLLDP6mK8UM2JaUSySpd2GBvvdu7YdTwG3qeCe9SV/shewysfuRWLGLhOPlrK7rOdLP0XR2OqlP&#10;5on46iXY+RC/CTAkbRralvSZUba9CbF4H7wwNNVTKsi7uNciFaHtDyGxHcw5zdFZSOJSe7JlKAHG&#10;ubBxUkwda0W5nmN9WQtY0hiRC8yACVkqrUfsASCJ9D12qXXwT6Ei63AMrv9WWAkeI3JmsHEMNsqC&#10;/whAY1dD5uJ/IKlQk1h6gnaPP9tDmYLg+LVCum9YiGvmUfb4h3CU4x0uUkPfUBh2lHTgf390n/xR&#10;jWilpMcxamj4tWFeUKK/W9Tp2WQ2S3OXD7P5yRQP/rXl6bXFbswl4G+a4KPheN4m/6gPW+nBPOLE&#10;r1JWNDHLMXdDefSHw2Us441vBherVXbDWXMs3th7xxN4YjVp6WH3yLwbNBdRrLdwGDm2eKO74psi&#10;Law2EaTKonzhdeAb5zQLZ3hT0kPw+py9Xl6+5R8AAAD//wMAUEsDBBQABgAIAAAAIQAP9UP03wAA&#10;AAoBAAAPAAAAZHJzL2Rvd25yZXYueG1sTI/BTsMwDIbvSLxDZCQuaEsXVWPtmk4IjQPqiY0Lt6z1&#10;morGqZp0Kzw95gQ3W/70+/uL3ex6ccExdJ40rJYJCKTaNx21Gt6PL4sNiBANNab3hBq+MMCuvL0p&#10;TN74K73h5RBbwSEUcqPBxjjkUobaojNh6Qckvp396EzkdWxlM5orh7teqiRZS2c64g/WDPhssf48&#10;TE7D63fVPqZUfUxnzPar494+hMpqfX83P21BRJzjHwy/+qwOJTud/ERNEL2GRaoUozyobA2CCZVw&#10;lxOTKs1AloX8X6H8AQAA//8DAFBLAQItABQABgAIAAAAIQC2gziS/gAAAOEBAAATAAAAAAAAAAAA&#10;AAAAAAAAAABbQ29udGVudF9UeXBlc10ueG1sUEsBAi0AFAAGAAgAAAAhADj9If/WAAAAlAEAAAsA&#10;AAAAAAAAAAAAAAAALwEAAF9yZWxzLy5yZWxzUEsBAi0AFAAGAAgAAAAhAJ8aS913AgAAQQUAAA4A&#10;AAAAAAAAAAAAAAAALgIAAGRycy9lMm9Eb2MueG1sUEsBAi0AFAAGAAgAAAAhAA/1Q/TfAAAACgEA&#10;AA8AAAAAAAAAAAAAAAAA0QQAAGRycy9kb3ducmV2LnhtbFBLBQYAAAAABAAEAPMAAADdBQAAAAA=&#10;" w14:anchorId="5465F642"/>
                  </w:pict>
                </mc:Fallback>
              </mc:AlternateContent>
            </w:r>
          </w:p>
        </w:tc>
        <w:tc>
          <w:tcPr>
            <w:tcW w:w="305" w:type="dxa"/>
          </w:tcPr>
          <w:p w14:paraId="2CB637E3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58AD136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  <w:r w:rsidRPr="00457520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305" w:type="dxa"/>
          </w:tcPr>
          <w:p w14:paraId="1988E4FA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33C514ED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AC0943A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39033D87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8" w:type="dxa"/>
          </w:tcPr>
          <w:p w14:paraId="4C5C3052" w14:textId="77777777" w:rsidR="00457520" w:rsidRPr="00457520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14:paraId="60874F6B" w14:textId="77777777" w:rsidTr="00457520">
        <w:trPr>
          <w:trHeight w:hRule="exact" w:val="296"/>
        </w:trPr>
        <w:tc>
          <w:tcPr>
            <w:tcW w:w="305" w:type="dxa"/>
          </w:tcPr>
          <w:p w14:paraId="01C61F1D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8A44C51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2107C6C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0D82002C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F4D4FA8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3F5B84B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4AC1466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38977043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4BA80B3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8" w:type="dxa"/>
          </w:tcPr>
          <w:p w14:paraId="21E81C02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14:paraId="7B799DFB" w14:textId="77777777" w:rsidTr="00457520">
        <w:trPr>
          <w:trHeight w:hRule="exact" w:val="296"/>
        </w:trPr>
        <w:tc>
          <w:tcPr>
            <w:tcW w:w="305" w:type="dxa"/>
          </w:tcPr>
          <w:p w14:paraId="41FE9BC8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FAB0E50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050F7EB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7D43B893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A0CE72D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C0D61EB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38725388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14FB561C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09233183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8" w:type="dxa"/>
          </w:tcPr>
          <w:p w14:paraId="262F310E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14:paraId="642D693F" w14:textId="77777777" w:rsidTr="00457520">
        <w:trPr>
          <w:trHeight w:hRule="exact" w:val="296"/>
        </w:trPr>
        <w:tc>
          <w:tcPr>
            <w:tcW w:w="305" w:type="dxa"/>
          </w:tcPr>
          <w:p w14:paraId="03AE935C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B57D68F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3CF173F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ABBA9EC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1C729B01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73B127CA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E505396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1AA38E37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0F939D0A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8" w:type="dxa"/>
          </w:tcPr>
          <w:p w14:paraId="2CFC3FEE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14:paraId="724B6ABA" w14:textId="77777777" w:rsidTr="00457520">
        <w:trPr>
          <w:trHeight w:hRule="exact" w:val="296"/>
        </w:trPr>
        <w:tc>
          <w:tcPr>
            <w:tcW w:w="305" w:type="dxa"/>
          </w:tcPr>
          <w:p w14:paraId="3D2B8348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958427D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457520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56127" behindDoc="0" locked="0" layoutInCell="1" allowOverlap="1" wp14:anchorId="2F83B0CB" wp14:editId="6A22173D">
                      <wp:simplePos x="0" y="0"/>
                      <wp:positionH relativeFrom="column">
                        <wp:posOffset>-215901</wp:posOffset>
                      </wp:positionH>
                      <wp:positionV relativeFrom="paragraph">
                        <wp:posOffset>-869950</wp:posOffset>
                      </wp:positionV>
                      <wp:extent cx="1247775" cy="1225550"/>
                      <wp:effectExtent l="38100" t="38100" r="47625" b="50800"/>
                      <wp:wrapNone/>
                      <wp:docPr id="50677" name="Straight Arrow Connector 5067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1247775" cy="12255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54E75EB0">
                    <v:shape id="Straight Arrow Connector 50677" style="position:absolute;margin-left:-17pt;margin-top:-68.5pt;width:98.25pt;height:96.5pt;flip:x;z-index:25265612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DzcoaBgIAAHEEAAAOAAAAZHJzL2Uyb0RvYy54bWysVMGO0zAQvSPxD5bvNGlEtquq6Qp1WTgg&#10;qHbhA7zOuLHk2NbYNOnfM3baLAsrIRAXy2PPe/PmZZzNzdgbdgQM2tmGLxclZ2Cla7U9NPzb17s3&#10;15yFKGwrjLPQ8BMEfrN9/Woz+DVUrnOmBWREYsN68A3vYvTrogiyg16EhfNg6VI57EWkEA9Fi2Ig&#10;9t4UVVleFYPD1qOTEAKd3k6XfJv5lQIZvygVIDLTcNIW84p5fUxrsd2I9QGF77Q8yxD/oKIX2lLR&#10;mepWRMG+o/6NqtcSXXAqLqTrC6eUlpB7oG6W5S/dPHTCQ+6FzAl+tin8P1r5+bhHptuG1+XVasWZ&#10;FT19poeIQh+6yN4huoHtnLVkpUM2ZZFrgw9rAu/sHs9R8HtMFowKe6aM9h9pILIp1CYbs+en2XMY&#10;I5N0uKzerlarmjNJd8uqqus6f5ViIkqEHkP8AK5nadPwcNY2i5qKiOOnEEkKAS+ABDaWDQ2vrmuq&#10;keLgjG7vtDE5SGMGO4PsKGhA4rhMA0EMz7I6EO1727J48mRNRC3swcA0OlFo8/IdsRhLZMmoyZq8&#10;iycDk657UGR8smAS9lyLkBJsvOgxlrITTJHyGVj+GXjOT1DIz+FvwDMiV3Y2zuBeW4cvVX+yUE35&#10;FwemvpMFj6495aHJ1tBcZ8fPbzA9nJ/jDH/6U2x/AAAA//8DAFBLAwQUAAYACAAAACEAFV5jiOIA&#10;AAALAQAADwAAAGRycy9kb3ducmV2LnhtbEyPwU7DMBBE70j8g7VI3FqnLUlRiFMBElIPgKBFokc3&#10;XpJAvI5spw18PdsT3Ga0o9k3xWq0nTigD60jBbNpAgKpcqalWsHb9mFyDSJETUZ3jlDBNwZYledn&#10;hc6NO9IrHjaxFlxCIdcKmhj7XMpQNWh1mLoeiW8fzlsd2fpaGq+PXG47OU+STFrdEn9odI/3DVZf&#10;m8EqoOfxzi/pcVeln+snetn9rN+HrVKXF+PtDYiIY/wLwwmf0aFkpr0byATRKZgsrnhLZDFbLFmd&#10;Itk8BbFXkGYJyLKQ/zeUvwAAAP//AwBQSwECLQAUAAYACAAAACEAtoM4kv4AAADhAQAAEwAAAAAA&#10;AAAAAAAAAAAAAAAAW0NvbnRlbnRfVHlwZXNdLnhtbFBLAQItABQABgAIAAAAIQA4/SH/1gAAAJQB&#10;AAALAAAAAAAAAAAAAAAAAC8BAABfcmVscy8ucmVsc1BLAQItABQABgAIAAAAIQDDzcoaBgIAAHEE&#10;AAAOAAAAAAAAAAAAAAAAAC4CAABkcnMvZTJvRG9jLnhtbFBLAQItABQABgAIAAAAIQAVXmOI4gAA&#10;AAsBAAAPAAAAAAAAAAAAAAAAAGAEAABkcnMvZG93bnJldi54bWxQSwUGAAAAAAQABADzAAAAbwUA&#10;AAAA&#10;" w14:anchorId="22C7C5F9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305" w:type="dxa"/>
          </w:tcPr>
          <w:p w14:paraId="59FB8D60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26B7F28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10F9EEDC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F4D32C8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FA1F9B9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73F60A97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10141A2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8" w:type="dxa"/>
          </w:tcPr>
          <w:p w14:paraId="683FCA93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14:paraId="3391A6E2" w14:textId="77777777" w:rsidTr="00457520">
        <w:trPr>
          <w:trHeight w:hRule="exact" w:val="296"/>
        </w:trPr>
        <w:tc>
          <w:tcPr>
            <w:tcW w:w="305" w:type="dxa"/>
          </w:tcPr>
          <w:p w14:paraId="524A4F0A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07C71B03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7C63F689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1F5EBAB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725EC95F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396041F1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3CCE7AEA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84E3DF8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CAC4090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8" w:type="dxa"/>
          </w:tcPr>
          <w:p w14:paraId="0735BC9E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14:paraId="2101A63D" w14:textId="77777777" w:rsidTr="00457520">
        <w:trPr>
          <w:trHeight w:hRule="exact" w:val="296"/>
        </w:trPr>
        <w:tc>
          <w:tcPr>
            <w:tcW w:w="305" w:type="dxa"/>
          </w:tcPr>
          <w:p w14:paraId="75BBE964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4F5917F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1BDB8BD5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09023EC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4BF01C1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EB32DF7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AF7494D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BC3F075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16EC781F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8" w:type="dxa"/>
          </w:tcPr>
          <w:p w14:paraId="08C8F8E9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14:paraId="540EE307" w14:textId="77777777" w:rsidTr="00457520">
        <w:trPr>
          <w:trHeight w:hRule="exact" w:val="296"/>
        </w:trPr>
        <w:tc>
          <w:tcPr>
            <w:tcW w:w="305" w:type="dxa"/>
          </w:tcPr>
          <w:p w14:paraId="57533059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D72BD65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5D89739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012E1CC9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112EB89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DE2E088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73CC86B6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0858F4FF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7BB9E4C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8" w:type="dxa"/>
          </w:tcPr>
          <w:p w14:paraId="53B4A446" w14:textId="77777777" w:rsidR="00457520" w:rsidRPr="00457520" w:rsidRDefault="00457520" w:rsidP="0045752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14:paraId="05CB09CC" w14:textId="77777777" w:rsidTr="00457520">
        <w:trPr>
          <w:trHeight w:hRule="exact" w:val="296"/>
        </w:trPr>
        <w:tc>
          <w:tcPr>
            <w:tcW w:w="305" w:type="dxa"/>
          </w:tcPr>
          <w:p w14:paraId="5A2855F6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876B713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D5A45A4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B2E9A70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75E7B02C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45E80FE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8877799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100414EE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07A3BAF7" w14:textId="77777777" w:rsidR="00457520" w:rsidRPr="00457520" w:rsidRDefault="000F0E1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457520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57151" behindDoc="0" locked="0" layoutInCell="1" allowOverlap="1" wp14:anchorId="38E2618B" wp14:editId="5FC4D7ED">
                      <wp:simplePos x="0" y="0"/>
                      <wp:positionH relativeFrom="column">
                        <wp:posOffset>-259080</wp:posOffset>
                      </wp:positionH>
                      <wp:positionV relativeFrom="paragraph">
                        <wp:posOffset>-21590</wp:posOffset>
                      </wp:positionV>
                      <wp:extent cx="390525" cy="400050"/>
                      <wp:effectExtent l="19050" t="38100" r="47625" b="19050"/>
                      <wp:wrapNone/>
                      <wp:docPr id="50679" name="Straight Arrow Connector 5067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390525" cy="4000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B664A32">
                    <v:shapetype id="_x0000_t32" coordsize="21600,21600" o:oned="t" filled="f" o:spt="32" path="m,l21600,21600e" w14:anchorId="7290C2EE">
                      <v:path fillok="f" arrowok="t" o:connecttype="none"/>
                      <o:lock v:ext="edit" shapetype="t"/>
                    </v:shapetype>
                    <v:shape id="Straight Arrow Connector 50679" style="position:absolute;margin-left:-20.4pt;margin-top:-1.7pt;width:30.75pt;height:31.5pt;flip:y;z-index:25265715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KLWQAwIAAFMEAAAOAAAAZHJzL2Uyb0RvYy54bWysVE2P0zAQvSPxHyzfadJC9iNqukJdlguC&#10;apfl7nXsxpK/NDZN+u8ZO2nKLlwWcbFsz7w3b17GWd8MRpODgKCcbehyUVIiLHetsvuGPn6/e3dF&#10;SYjMtkw7Kxp6FIHebN6+Wfe+FivXOd0KIEhiQ937hnYx+rooAu+EYWHhvLAYlA4Mi3iEfdEC65Hd&#10;6GJVlhdF76D14LgIAW9vxyDdZH4pBY/fpAwiEt1Q1BbzCnl9SmuxWbN6D8x3ik8y2D+oMExZLDpT&#10;3bLIyE9Qf1AZxcEFJ+OCO1M4KRUXuQfsZlm+6OahY17kXtCc4Gebwv+j5V8POyCqbWhVXlxeU2KZ&#10;wc/0EIGpfRfJRwDXk62zFq10QMYsdK33oUbw1u5gOgW/g2TBIMEQqZX/gQORTcE2yZA9P86eiyES&#10;jpfvr8tqVVHCMfShLMsqf5NipEl0HkL8LJwhadPQMCmbJY0l2OFLiCgEgSdAAmtL+oaurqrLKisJ&#10;Tqv2TmmdgnnIxFYDOTAcjzgs0zggw7OsyJT+ZFsSjx6NiaCY3WsxZWqLgGTF2HzexaMWY+17IdFa&#10;bHLU+KIe41zYeKqpLWYnmER1M7AcVafXcBb6HDjlJ6jIA/8a8IzIlZ2NM9go6+Bv1c82yTH/5MDY&#10;d7LgybXHPBbZGpzc7Or0ytLT+P2c4ed/weYXAAAA//8DAFBLAwQUAAYACAAAACEAwmOgXN8AAAAI&#10;AQAADwAAAGRycy9kb3ducmV2LnhtbEyPzU7DMBCE70i8g7VI3FqbNpQS4lRQiQtCRZQi9biNlyQi&#10;/lHsNunbs5zgtqMdzXxTrEbbiRP1sfVOw81UgSBXedO6WsPu43myBBETOoOdd6ThTBFW5eVFgbnx&#10;g3un0zbVgkNczFFDk1LIpYxVQxbj1Ady/PvyvcXEsq+l6XHgcNvJmVILabF13NBgoHVD1ff2aDUs&#10;d/j5upm/+LN9exr2ah0yuQ9aX1+Njw8gEo3pzwy/+IwOJTMd/NGZKDoNk0wxeuJjnoFgw0zdgTho&#10;uL1fgCwL+X9A+QMAAP//AwBQSwECLQAUAAYACAAAACEAtoM4kv4AAADhAQAAEwAAAAAAAAAAAAAA&#10;AAAAAAAAW0NvbnRlbnRfVHlwZXNdLnhtbFBLAQItABQABgAIAAAAIQA4/SH/1gAAAJQBAAALAAAA&#10;AAAAAAAAAAAAAC8BAABfcmVscy8ucmVsc1BLAQItABQABgAIAAAAIQAVKLWQAwIAAFMEAAAOAAAA&#10;AAAAAAAAAAAAAC4CAABkcnMvZTJvRG9jLnhtbFBLAQItABQABgAIAAAAIQDCY6Bc3wAAAAgBAAAP&#10;AAAAAAAAAAAAAAAAAF0EAABkcnMvZG93bnJldi54bWxQSwUGAAAAAAQABADzAAAAaQUAAAAA&#10;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8" w:type="dxa"/>
          </w:tcPr>
          <w:p w14:paraId="2F485AAA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14:paraId="61BD373B" w14:textId="77777777" w:rsidTr="00457520">
        <w:trPr>
          <w:trHeight w:hRule="exact" w:val="296"/>
        </w:trPr>
        <w:tc>
          <w:tcPr>
            <w:tcW w:w="305" w:type="dxa"/>
          </w:tcPr>
          <w:p w14:paraId="59438903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0EEC10E2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11506AF2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55238C45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FC92269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7239ECD5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333FADA7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CF5A654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6FAA301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8" w:type="dxa"/>
          </w:tcPr>
          <w:p w14:paraId="384C49EF" w14:textId="77777777" w:rsidR="00457520" w:rsidRPr="00457520" w:rsidRDefault="00E47C26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1D9C9569">
                <v:shape id="_x0000_i1078" type="#_x0000_t75" alt="" style="width:10pt;height:14.4pt;mso-width-percent:0;mso-height-percent:0;mso-width-percent:0;mso-height-percent:0" o:ole="">
                  <v:imagedata r:id="rId439" o:title=""/>
                </v:shape>
                <o:OLEObject Type="Embed" ProgID="Equation.DSMT4" ShapeID="_x0000_i1078" DrawAspect="Content" ObjectID="_1688999194" r:id="rId440"/>
              </w:object>
            </w:r>
          </w:p>
        </w:tc>
      </w:tr>
      <w:tr w:rsidR="00457520" w14:paraId="5B0009F7" w14:textId="77777777" w:rsidTr="00457520">
        <w:trPr>
          <w:trHeight w:hRule="exact" w:val="296"/>
        </w:trPr>
        <w:tc>
          <w:tcPr>
            <w:tcW w:w="305" w:type="dxa"/>
          </w:tcPr>
          <w:p w14:paraId="32FCB15E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232D424F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1A559E67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1AA96C1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86652F0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38889F73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6C59C595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4AFDD7EB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305" w:type="dxa"/>
          </w:tcPr>
          <w:p w14:paraId="075136B4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8" w:type="dxa"/>
          </w:tcPr>
          <w:p w14:paraId="51AC532F" w14:textId="77777777" w:rsidR="00457520" w:rsidRPr="00457520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2B8B250B" w14:textId="77777777" w:rsidR="006E2199" w:rsidRPr="00105E79" w:rsidRDefault="00A47B31" w:rsidP="00105E79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Glide-r</w:t>
      </w:r>
      <w:r w:rsidR="00105E79">
        <w:rPr>
          <w:rFonts w:ascii="Times New Roman" w:hAnsi="Times New Roman" w:cs="Times New Roman"/>
          <w:sz w:val="24"/>
          <w:szCs w:val="24"/>
        </w:rPr>
        <w:t>eflect the figure over the line</w:t>
      </w:r>
      <w:r w:rsidR="00105E79" w:rsidRPr="00105E79">
        <w:rPr>
          <w:rFonts w:ascii="Times New Roman" w:hAnsi="Times New Roman" w:cs="Times New Roman"/>
          <w:sz w:val="24"/>
          <w:szCs w:val="24"/>
        </w:rPr>
        <w:t xml:space="preserve"> </w:t>
      </w:r>
      <w:r w:rsidR="00105E79">
        <w:rPr>
          <w:rFonts w:ascii="Times New Roman" w:hAnsi="Times New Roman" w:cs="Times New Roman"/>
          <w:i/>
          <w:sz w:val="24"/>
          <w:szCs w:val="24"/>
        </w:rPr>
        <w:t>l</w:t>
      </w:r>
      <w:r w:rsidR="00105E79">
        <w:rPr>
          <w:rFonts w:ascii="Times New Roman" w:hAnsi="Times New Roman" w:cs="Times New Roman"/>
          <w:sz w:val="24"/>
          <w:szCs w:val="24"/>
        </w:rPr>
        <w:t xml:space="preserve"> and along the vector</w:t>
      </w:r>
      <w:r w:rsidR="00105E79" w:rsidRPr="00105E79">
        <w:rPr>
          <w:rFonts w:ascii="Times New Roman" w:hAnsi="Times New Roman" w:cs="Times New Roman"/>
          <w:i/>
          <w:sz w:val="24"/>
          <w:szCs w:val="24"/>
        </w:rPr>
        <w:t xml:space="preserve"> </w:t>
      </w:r>
      <w:r w:rsidR="00E47C26" w:rsidRPr="00801BEC">
        <w:rPr>
          <w:noProof/>
          <w:position w:val="-6"/>
        </w:rPr>
        <w:object w:dxaOrig="200" w:dyaOrig="279" w14:anchorId="1B1CAFB8">
          <v:shape id="_x0000_i1077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077" DrawAspect="Content" ObjectID="_1688999195" r:id="rId441"/>
        </w:object>
      </w:r>
      <w:r w:rsidR="00105E79" w:rsidRPr="00105E79">
        <w:rPr>
          <w:rFonts w:ascii="Times New Roman" w:hAnsi="Times New Roman" w:cs="Times New Roman"/>
          <w:sz w:val="24"/>
          <w:szCs w:val="24"/>
        </w:rPr>
        <w:t>.</w:t>
      </w:r>
    </w:p>
    <w:p w14:paraId="1418E872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1A9A21E7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26134F25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4DD00912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40F8CE15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2406CD9A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340A5BD9" w14:textId="77777777" w:rsidR="009F4DDC" w:rsidRPr="007B0E39" w:rsidRDefault="00457520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br/>
      </w:r>
      <w:r>
        <w:rPr>
          <w:rFonts w:ascii="Times New Roman" w:hAnsi="Times New Roman" w:cs="Times New Roman"/>
          <w:sz w:val="24"/>
          <w:szCs w:val="24"/>
        </w:rPr>
        <w:br/>
      </w:r>
    </w:p>
    <w:tbl>
      <w:tblPr>
        <w:tblStyle w:val="TableGrid"/>
        <w:tblpPr w:leftFromText="180" w:rightFromText="180" w:vertAnchor="page" w:horzAnchor="page" w:tblpX="2881" w:tblpY="10481"/>
        <w:tblW w:w="0" w:type="auto"/>
        <w:tblLook w:val="04A0" w:firstRow="1" w:lastRow="0" w:firstColumn="1" w:lastColumn="0" w:noHBand="0" w:noVBand="1"/>
      </w:tblPr>
      <w:tblGrid>
        <w:gridCol w:w="293"/>
        <w:gridCol w:w="293"/>
        <w:gridCol w:w="293"/>
        <w:gridCol w:w="293"/>
        <w:gridCol w:w="293"/>
        <w:gridCol w:w="416"/>
        <w:gridCol w:w="293"/>
        <w:gridCol w:w="293"/>
        <w:gridCol w:w="293"/>
        <w:gridCol w:w="293"/>
        <w:gridCol w:w="293"/>
      </w:tblGrid>
      <w:tr w:rsidR="00457520" w:rsidRPr="00244C42" w14:paraId="6455D362" w14:textId="77777777" w:rsidTr="00457520">
        <w:trPr>
          <w:trHeight w:hRule="exact" w:val="295"/>
        </w:trPr>
        <w:tc>
          <w:tcPr>
            <w:tcW w:w="293" w:type="dxa"/>
          </w:tcPr>
          <w:p w14:paraId="0C725194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8B041A8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CD387EC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A1243ED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49C490BF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14F1CB54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B120420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D34F25B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3423F6A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6F877B61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B952915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:rsidRPr="00244C42" w14:paraId="3C5B9248" w14:textId="77777777" w:rsidTr="00457520">
        <w:trPr>
          <w:trHeight w:hRule="exact" w:val="295"/>
        </w:trPr>
        <w:tc>
          <w:tcPr>
            <w:tcW w:w="293" w:type="dxa"/>
          </w:tcPr>
          <w:p w14:paraId="4B9B3EC0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DC33806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654903B6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D204C89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B25016F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5B4B4BF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086F0C9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43D009FD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F1C06E1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i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i/>
                <w:sz w:val="24"/>
                <w:szCs w:val="24"/>
              </w:rPr>
              <w:t>l</w:t>
            </w:r>
          </w:p>
        </w:tc>
        <w:tc>
          <w:tcPr>
            <w:tcW w:w="293" w:type="dxa"/>
          </w:tcPr>
          <w:p w14:paraId="1140A2A8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77ACD45B" w14:textId="77777777" w:rsidR="00457520" w:rsidRPr="00244C42" w:rsidRDefault="00457520" w:rsidP="00457520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:rsidRPr="00244C42" w14:paraId="446A3E06" w14:textId="77777777" w:rsidTr="00457520">
        <w:trPr>
          <w:trHeight w:hRule="exact" w:val="295"/>
        </w:trPr>
        <w:tc>
          <w:tcPr>
            <w:tcW w:w="293" w:type="dxa"/>
          </w:tcPr>
          <w:p w14:paraId="2007AB4D" w14:textId="77777777" w:rsidR="00457520" w:rsidRPr="00244C42" w:rsidRDefault="00457520" w:rsidP="0045752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614365F6" w14:textId="77777777" w:rsidR="00457520" w:rsidRPr="00244C42" w:rsidRDefault="00457520" w:rsidP="0045752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71AB8906" w14:textId="77777777" w:rsidR="00457520" w:rsidRPr="00244C42" w:rsidRDefault="00457520" w:rsidP="0045752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CB49248" w14:textId="77777777" w:rsidR="00457520" w:rsidRPr="00244C42" w:rsidRDefault="00457520" w:rsidP="0045752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65CAB9A" w14:textId="77777777" w:rsidR="00457520" w:rsidRPr="00244C42" w:rsidRDefault="00457520" w:rsidP="0045752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C2FE572" w14:textId="77777777" w:rsidR="00457520" w:rsidRPr="000F0E10" w:rsidRDefault="00457520" w:rsidP="000F0E10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4823096" w14:textId="77777777" w:rsidR="00457520" w:rsidRPr="00244C42" w:rsidRDefault="00457520" w:rsidP="0045752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18ED32B" w14:textId="77777777" w:rsidR="00457520" w:rsidRPr="00244C42" w:rsidRDefault="00457520" w:rsidP="0045752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7F47E8F1" w14:textId="77777777" w:rsidR="00457520" w:rsidRPr="00244C42" w:rsidRDefault="00457520" w:rsidP="0045752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04C05AF8" w14:textId="77777777" w:rsidR="00457520" w:rsidRPr="00244C42" w:rsidRDefault="00457520" w:rsidP="0045752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626E817B" w14:textId="77777777" w:rsidR="00457520" w:rsidRPr="00244C42" w:rsidRDefault="00457520" w:rsidP="00457520">
            <w:pPr>
              <w:pStyle w:val="ListParagraph"/>
              <w:numPr>
                <w:ilvl w:val="0"/>
                <w:numId w:val="2"/>
              </w:num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:rsidRPr="00244C42" w14:paraId="56AE685C" w14:textId="77777777" w:rsidTr="00457520">
        <w:trPr>
          <w:trHeight w:hRule="exact" w:val="295"/>
        </w:trPr>
        <w:tc>
          <w:tcPr>
            <w:tcW w:w="293" w:type="dxa"/>
          </w:tcPr>
          <w:p w14:paraId="3ADA4D10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63CB3354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057D1987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B48F4C2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8E29078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16CD04D8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23F7D41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68B4F596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013E6692" w14:textId="77777777" w:rsidR="00457520" w:rsidRPr="00244C42" w:rsidRDefault="000F0E1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59199" behindDoc="0" locked="0" layoutInCell="1" allowOverlap="1" wp14:anchorId="368DDFC4" wp14:editId="7BCE2556">
                      <wp:simplePos x="0" y="0"/>
                      <wp:positionH relativeFrom="column">
                        <wp:posOffset>-1576705</wp:posOffset>
                      </wp:positionH>
                      <wp:positionV relativeFrom="paragraph">
                        <wp:posOffset>-555624</wp:posOffset>
                      </wp:positionV>
                      <wp:extent cx="2070100" cy="1981200"/>
                      <wp:effectExtent l="38100" t="38100" r="44450" b="38100"/>
                      <wp:wrapNone/>
                      <wp:docPr id="50703" name="Straight Arrow Connector 5070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2070100" cy="198120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headEnd type="triangle"/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0F97864">
                    <v:shape id="Straight Arrow Connector 50703" style="position:absolute;margin-left:-124.15pt;margin-top:-43.75pt;width:163pt;height:156pt;flip:x;z-index:25265919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StKFCAIAAHEEAAAOAAAAZHJzL2Uyb0RvYy54bWysVE1vEzEQvSPxHyzfye4GhYYomwqlFA4I&#10;opb+ANdrZy35S2OTTf49Y3uzoaWXIi7W2uM3896b8a6vj0aTg4CgnG1pM6spEZa7Ttl9Sx9+3r5b&#10;UhIisx3TzoqWnkSg15u3b9aDX4m5653uBBBMYsNq8C3tY/Srqgq8F4aFmfPCYlA6MCziFvZVB2zA&#10;7EZX87r+UA0OOg+OixDw9KYE6Sbnl1Lw+EPKICLRLUVuMa+Q18e0Vps1W+2B+V7xkQb7BxaGKYtF&#10;p1Q3LDLyC9RfqYzi4IKTccadqZyUiousAdU09TM19z3zImtBc4KfbAr/Ly3/ftgBUV1LF/VV/Z4S&#10;ywy26T4CU/s+kk8AbiBbZy1a6YCUW+ja4MMKwVu7g3EX/A6SBUcJhkit/FcciGwKyiTH7Plp8lwc&#10;I+F4OMeyTY2t4RhrPi4b7GrqSlUSpYQeQvwinCHpo6Vh5DaRKkXY4VuIBXgGJLC2ZMAqy8XVInMJ&#10;TqvuVmmdgnnMxFYDOTAckHhsxtJPbvWCdZ9tR+LJozURFLN7LcroRKb0yzEUoC3qSEYVa/JXPGlR&#10;eN0JicajBYX/My6Mc2HjmY+2eDvBJDKfgHVRlN7KRcRT4Hg/QUV+Dq8BT4hc2dk4gY2yDl6qfrFQ&#10;lvtnB4ruZMGj6055aLI1ONe52eMbTA/nz32GX/4Um98AAAD//wMAUEsDBBQABgAIAAAAIQAoJXxH&#10;4wAAAAsBAAAPAAAAZHJzL2Rvd25yZXYueG1sTI/BTsMwDIbvSLxDZCRuW0pZSVWaToCEtAMg2CZt&#10;x6wJbaFxqiTdCk+POcHNlj/9/v5yOdmeHY0PnUMJV/MEmMHa6Q4bCdvN4ywHFqJCrXqHRsKXCbCs&#10;zs9KVWh3wjdzXMeGUQiGQkloYxwKzkPdGqvC3A0G6fbuvFWRVt9w7dWJwm3P0yS54VZ1SB9aNZiH&#10;1tSf69FKwJfp3gt82tfZx+oZX/ffq924kfLyYrq7BRbNFP9g+NUndajI6eBG1IH1EmbpIr8mlqZc&#10;ZMAIEUIAO0hI00UGvCr5/w7VDwAAAP//AwBQSwECLQAUAAYACAAAACEAtoM4kv4AAADhAQAAEwAA&#10;AAAAAAAAAAAAAAAAAAAAW0NvbnRlbnRfVHlwZXNdLnhtbFBLAQItABQABgAIAAAAIQA4/SH/1gAA&#10;AJQBAAALAAAAAAAAAAAAAAAAAC8BAABfcmVscy8ucmVsc1BLAQItABQABgAIAAAAIQClStKFCAIA&#10;AHEEAAAOAAAAAAAAAAAAAAAAAC4CAABkcnMvZTJvRG9jLnhtbFBLAQItABQABgAIAAAAIQAoJXxH&#10;4wAAAAsBAAAPAAAAAAAAAAAAAAAAAGIEAABkcnMvZG93bnJldi54bWxQSwUGAAAAAAQABADzAAAA&#10;cgUAAAAA&#10;" w14:anchorId="363FB81A">
                      <v:stroke startarrow="block" endarrow="block"/>
                    </v:shape>
                  </w:pict>
                </mc:Fallback>
              </mc:AlternateContent>
            </w:r>
          </w:p>
        </w:tc>
        <w:tc>
          <w:tcPr>
            <w:tcW w:w="293" w:type="dxa"/>
          </w:tcPr>
          <w:p w14:paraId="51F191CE" w14:textId="77777777" w:rsidR="00457520" w:rsidRPr="00244C42" w:rsidRDefault="000F0E1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62271" behindDoc="0" locked="0" layoutInCell="1" allowOverlap="1" wp14:anchorId="2E7B4ADB" wp14:editId="4AF37BB7">
                      <wp:simplePos x="0" y="0"/>
                      <wp:positionH relativeFrom="column">
                        <wp:posOffset>-245109</wp:posOffset>
                      </wp:positionH>
                      <wp:positionV relativeFrom="paragraph">
                        <wp:posOffset>3175</wp:posOffset>
                      </wp:positionV>
                      <wp:extent cx="349250" cy="546100"/>
                      <wp:effectExtent l="0" t="0" r="12700" b="25400"/>
                      <wp:wrapNone/>
                      <wp:docPr id="61" name="Rectangle 6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349250" cy="546100"/>
                              </a:xfrm>
                              <a:prstGeom prst="rect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163CF22">
                    <v:rect id="Rectangle 61" style="position:absolute;margin-left:-19.3pt;margin-top:.25pt;width:27.5pt;height:43pt;z-index:25266227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w14:anchorId="2897291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lZa+dAIAADoFAAAOAAAAZHJzL2Uyb0RvYy54bWysVFFP2zAQfp+0/2D5fSTtWgYVKapATJMQ&#10;IGDi2Th2E8n2eWe3affrd3bSgADtYVofUp/v7jvf5+98dr6zhm0VhhZcxSdHJWfKSahbt674z8er&#10;LyechShcLQw4VfG9Cvx8+fnTWecXagoNmFohIxAXFp2veBOjXxRFkI2yIhyBV46cGtCKSCauixpF&#10;R+jWFNOyPC46wNojSBUC7V72Tr7M+ForGW+1DioyU3E6W8xfzN/n9C2WZ2KxRuGbVg7HEP9wCita&#10;R0VHqEsRBdtg+w7KthIhgI5HEmwBWrdS5R6om0n5ppuHRniVeyFygh9pCv8PVt5s75C1dcWPJ5w5&#10;YemO7ok14dZGMdojgjofFhT34O9wsAItU7c7jTb9Ux9sl0ndj6SqXWSSNr/OTqdzol6Saz47npSZ&#10;9OIl2WOI3xVYlhYVR6qeqRTb6xCpIIUeQshIh+nL51XcG5VOYNy90tQHFZzm7KwgdWGQbQXdvZBS&#10;uTjpXY2oVb89L+mXeqQiY0a2MmBC1q0xI/YAkNT5HruHGeJTqsoCHJPLvx2sTx4zcmVwcUy2rQP8&#10;CMBQV0PlPv5AUk9NYukZ6j3dMkIv/+DlVUtcX4sQ7wSS3ul6aIbjLX20ga7iMKw4awB/f7Sf4kmG&#10;5OWso/mpePi1Eag4Mz8cCfR0MpulgcvGbP5tSga+9jy/9riNvQC6JtIgnS4vU3w0h6VGsE806qtU&#10;lVzCSapdcRnxYFzEfq7psZBqtcphNGRexGv34GUCT6wmLT3ungT6QXCRlHoDh1kTize662NTpoPV&#10;JoJusyhfeB34pgHNwhkek/QCvLZz1MuTt/wDAAD//wMAUEsDBBQABgAIAAAAIQAfu+Am2gAAAAYB&#10;AAAPAAAAZHJzL2Rvd25yZXYueG1sTI7BTsMwEETvSPyDtUjcWqfQBivNpkJICIkLouUD3HhJUux1&#10;FDtN4OtxT3AczejNK3ezs+JMQ+g8I6yWGQji2puOG4SPw/NCgQhRs9HWMyF8U4BddX1V6sL4id/p&#10;vI+NSBAOhUZoY+wLKUPdktNh6Xvi1H36wemY4tBIM+gpwZ2Vd1mWS6c7Tg+t7umppfprPzoEv3qL&#10;r4dpPTJNw4vqTrX9eVCItzfz4xZEpDn+jeGin9ShSk5HP7IJwiIs7lWepggbEJc6X4M4Iqh8A7Iq&#10;5X/96hcAAP//AwBQSwECLQAUAAYACAAAACEAtoM4kv4AAADhAQAAEwAAAAAAAAAAAAAAAAAAAAAA&#10;W0NvbnRlbnRfVHlwZXNdLnhtbFBLAQItABQABgAIAAAAIQA4/SH/1gAAAJQBAAALAAAAAAAAAAAA&#10;AAAAAC8BAABfcmVscy8ucmVsc1BLAQItABQABgAIAAAAIQBzlZa+dAIAADoFAAAOAAAAAAAAAAAA&#10;AAAAAC4CAABkcnMvZTJvRG9jLnhtbFBLAQItABQABgAIAAAAIQAfu+Am2gAAAAYBAAAPAAAAAAAA&#10;AAAAAAAAAM4EAABkcnMvZG93bnJldi54bWxQSwUGAAAAAAQABADzAAAA1QUAAAAA&#10;"/>
                  </w:pict>
                </mc:Fallback>
              </mc:AlternateContent>
            </w:r>
          </w:p>
        </w:tc>
        <w:tc>
          <w:tcPr>
            <w:tcW w:w="293" w:type="dxa"/>
          </w:tcPr>
          <w:p w14:paraId="3B737077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:rsidRPr="00244C42" w14:paraId="33192AF5" w14:textId="77777777" w:rsidTr="00457520">
        <w:trPr>
          <w:trHeight w:hRule="exact" w:val="295"/>
        </w:trPr>
        <w:tc>
          <w:tcPr>
            <w:tcW w:w="293" w:type="dxa"/>
          </w:tcPr>
          <w:p w14:paraId="7BE6772C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376C673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0EA8002C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E1B5C05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AA602F5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2DCC545C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2CD21B8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62935094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48873B92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070528E8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6BFF1017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:rsidRPr="00244C42" w14:paraId="08CDF2C6" w14:textId="77777777" w:rsidTr="00457520">
        <w:trPr>
          <w:trHeight w:hRule="exact" w:val="295"/>
        </w:trPr>
        <w:tc>
          <w:tcPr>
            <w:tcW w:w="293" w:type="dxa"/>
          </w:tcPr>
          <w:p w14:paraId="6791C25B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DDA1697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2A19086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B322D35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EFD43DD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4521478E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8C2FD5C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B7E860A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FE922BF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4DE6CF8E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AB55015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:rsidRPr="00244C42" w14:paraId="1FE68133" w14:textId="77777777" w:rsidTr="00457520">
        <w:trPr>
          <w:trHeight w:hRule="exact" w:val="295"/>
        </w:trPr>
        <w:tc>
          <w:tcPr>
            <w:tcW w:w="293" w:type="dxa"/>
          </w:tcPr>
          <w:p w14:paraId="5FE751CC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4839DDF8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6F054B48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9260158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020E4DF0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9D08FCE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129C4B4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4A6C0954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DAEB07C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1B55E24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45E93D6E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:rsidRPr="00244C42" w14:paraId="65E870D7" w14:textId="77777777" w:rsidTr="00457520">
        <w:trPr>
          <w:trHeight w:hRule="exact" w:val="295"/>
        </w:trPr>
        <w:tc>
          <w:tcPr>
            <w:tcW w:w="293" w:type="dxa"/>
          </w:tcPr>
          <w:p w14:paraId="68F74C01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722BB154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13EE419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4C13ADF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73FC41CB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2F74FF36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66F74D6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6CE214C0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842EFE1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7AF95464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4A276F5F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:rsidRPr="00244C42" w14:paraId="767122D5" w14:textId="77777777" w:rsidTr="00457520">
        <w:trPr>
          <w:trHeight w:hRule="exact" w:val="295"/>
        </w:trPr>
        <w:tc>
          <w:tcPr>
            <w:tcW w:w="293" w:type="dxa"/>
          </w:tcPr>
          <w:p w14:paraId="213DE670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EBE139A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D02EEA3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489A813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001B7F9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7CFB817A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7A32419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8ACB9CF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0561152B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7875B35D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66EDF16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:rsidRPr="00244C42" w14:paraId="7A6D7BEF" w14:textId="77777777" w:rsidTr="00457520">
        <w:trPr>
          <w:trHeight w:hRule="exact" w:val="295"/>
        </w:trPr>
        <w:tc>
          <w:tcPr>
            <w:tcW w:w="293" w:type="dxa"/>
          </w:tcPr>
          <w:p w14:paraId="6D524F65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09BCC603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A051F5B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190BDBA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48CB4FFA" w14:textId="77777777" w:rsidR="00457520" w:rsidRPr="00244C42" w:rsidRDefault="00873912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61247" behindDoc="0" locked="0" layoutInCell="1" allowOverlap="1" wp14:anchorId="79DDF23F" wp14:editId="52A341C3">
                      <wp:simplePos x="0" y="0"/>
                      <wp:positionH relativeFrom="column">
                        <wp:posOffset>-257176</wp:posOffset>
                      </wp:positionH>
                      <wp:positionV relativeFrom="paragraph">
                        <wp:posOffset>-3175</wp:posOffset>
                      </wp:positionV>
                      <wp:extent cx="352425" cy="374650"/>
                      <wp:effectExtent l="38100" t="19050" r="28575" b="44450"/>
                      <wp:wrapNone/>
                      <wp:docPr id="50716" name="Straight Arrow Connector 5071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H="1">
                                <a:off x="0" y="0"/>
                                <a:ext cx="352425" cy="374650"/>
                              </a:xfrm>
                              <a:prstGeom prst="straightConnector1">
                                <a:avLst/>
                              </a:prstGeom>
                              <a:ln w="28575">
                                <a:solidFill>
                                  <a:schemeClr val="tx1"/>
                                </a:solidFill>
                                <a:tailEnd type="triangle"/>
                              </a:ln>
                            </wps:spPr>
                            <wps:style>
                              <a:lnRef idx="1">
                                <a:schemeClr val="accent1"/>
                              </a:lnRef>
                              <a:fillRef idx="0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C1CB430">
                    <v:shape id="Straight Arrow Connector 50716" style="position:absolute;margin-left:-20.25pt;margin-top:-.25pt;width:27.75pt;height:29.5pt;flip:x;z-index:25266124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o:spid="_x0000_s1026" strokecolor="black [3213]" strokeweight="2.25pt" type="#_x0000_t3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yov8BAIAAFMEAAAOAAAAZHJzL2Uyb0RvYy54bWysVMtu2zAQvBfoPxC815KdyA4My0HhNO2h&#10;aI0k/QCGIi0CfGHJWvLfd0nJcpP2kqIXguTuzM6Oltrc9kaTo4CgnK3pfFZSIix3jbKHmv54uv9w&#10;Q0mIzDZMOytqehKB3m7fv9t0fi0WrnW6EUCQxIZ152vaxujXRRF4KwwLM+eFxaB0YFjEIxyKBliH&#10;7EYXi7JcFp2DxoPjIgS8vRuCdJv5pRQ8fpcyiEh0TVFbzCvk9TmtxXbD1gdgvlV8lMH+QYVhymLR&#10;ieqORUZ+gvqDyigOLjgZZ9yZwkmpuMg9YDfz8lU3jy3zIveC5gQ/2RT+Hy3/dtwDUU1Nq3I1X1Ji&#10;mcHP9BiBqUMbyUcA15GdsxatdECGLHSt82GN4J3dw3gKfg/Jgl6CIVIr/wUHIpuCbZI+e36aPBd9&#10;JBwvr6rF9aKihGPoanW9rPI3KQaaROchxM/CGZI2NQ2jsknSUIIdv4aIQhB4BiSwtqSr6eKmWlVZ&#10;SXBaNfdK6xTMQyZ2GsiR4XjEfp7GARleZEWm9CfbkHjyaEwExexBizFTWwQkK4bm8y6etBhqPwiJ&#10;1mKTg8ZX9RjnwsZzTW0xO8EkqpuA5aA6vYaL0JfAMT9BRR74t4AnRK7sbJzARlkHf6t+sUkO+WcH&#10;hr6TBc+uOeWxyNbg5GZXx1eWnsbv5wy//Au2vwAAAP//AwBQSwMEFAAGAAgAAAAhADDPkkrdAAAA&#10;BwEAAA8AAABkcnMvZG93bnJldi54bWxMj0FPwzAMhe9I/IfISNy2BFhR1TWdYBIXhECMIe2YNV5b&#10;0ThRk63dv8c7wcm23tPz98rV5HpxwiF2njTczRUIpNrbjhoN26+XWQ4iJkPW9J5QwxkjrKrrq9IU&#10;1o/0iadNagSHUCyMhjalUEgZ6xadiXMfkFg7+MGZxOfQSDuYkcNdL++VepTOdMQfWhNw3WL9szk6&#10;DfnWfL+9P7z6s/t4HndqHRZyF7S+vZmeliASTunPDBd8RoeKmfb+SDaKXsNsoTK28sLjomdcba8h&#10;yzOQVSn/81e/AAAA//8DAFBLAQItABQABgAIAAAAIQC2gziS/gAAAOEBAAATAAAAAAAAAAAAAAAA&#10;AAAAAABbQ29udGVudF9UeXBlc10ueG1sUEsBAi0AFAAGAAgAAAAhADj9If/WAAAAlAEAAAsAAAAA&#10;AAAAAAAAAAAALwEAAF9yZWxzLy5yZWxzUEsBAi0AFAAGAAgAAAAhAKHKi/wEAgAAUwQAAA4AAAAA&#10;AAAAAAAAAAAALgIAAGRycy9lMm9Eb2MueG1sUEsBAi0AFAAGAAgAAAAhADDPkkrdAAAABwEAAA8A&#10;AAAAAAAAAAAAAAAAXgQAAGRycy9kb3ducmV2LnhtbFBLBQYAAAAABAAEAPMAAABoBQAAAAA=&#10;" w14:anchorId="18737D9F">
                      <v:stroke endarrow="block"/>
                    </v:shape>
                  </w:pict>
                </mc:Fallback>
              </mc:AlternateContent>
            </w:r>
          </w:p>
        </w:tc>
        <w:tc>
          <w:tcPr>
            <w:tcW w:w="409" w:type="dxa"/>
          </w:tcPr>
          <w:p w14:paraId="3AC807A2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6D99537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043E1DC6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E08F0A5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804E13B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0E414E82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457520" w:rsidRPr="00244C42" w14:paraId="629FEBC3" w14:textId="77777777" w:rsidTr="00457520">
        <w:trPr>
          <w:trHeight w:hRule="exact" w:val="295"/>
        </w:trPr>
        <w:tc>
          <w:tcPr>
            <w:tcW w:w="293" w:type="dxa"/>
          </w:tcPr>
          <w:p w14:paraId="55386E31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70E83D11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87BAB44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5B660D5E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751BBBCB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9" w:type="dxa"/>
          </w:tcPr>
          <w:p w14:paraId="4400431F" w14:textId="77777777" w:rsidR="00457520" w:rsidRPr="00244C42" w:rsidRDefault="00E47C26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E47C26">
              <w:rPr>
                <w:rFonts w:ascii="Times New Roman" w:hAnsi="Times New Roman" w:cs="Times New Roman"/>
                <w:noProof/>
                <w:position w:val="-6"/>
                <w:sz w:val="24"/>
                <w:szCs w:val="24"/>
              </w:rPr>
              <w:object w:dxaOrig="200" w:dyaOrig="279" w14:anchorId="5C1EBED0">
                <v:shape id="_x0000_i1076" type="#_x0000_t75" alt="" style="width:10pt;height:14.4pt;mso-width-percent:0;mso-height-percent:0;mso-width-percent:0;mso-height-percent:0" o:ole="">
                  <v:imagedata r:id="rId11" o:title=""/>
                </v:shape>
                <o:OLEObject Type="Embed" ProgID="Equation.DSMT4" ShapeID="_x0000_i1076" DrawAspect="Content" ObjectID="_1688999196" r:id="rId442"/>
              </w:object>
            </w:r>
          </w:p>
        </w:tc>
        <w:tc>
          <w:tcPr>
            <w:tcW w:w="293" w:type="dxa"/>
          </w:tcPr>
          <w:p w14:paraId="591BD726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1C19B34F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2100A3C2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0971CF3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293" w:type="dxa"/>
          </w:tcPr>
          <w:p w14:paraId="303E5717" w14:textId="77777777" w:rsidR="00457520" w:rsidRPr="00244C42" w:rsidRDefault="00457520" w:rsidP="00457520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2C2492F3" w14:textId="77777777" w:rsidR="00460461" w:rsidRPr="00244C42" w:rsidRDefault="00A47B31" w:rsidP="00460461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Glide-r</w:t>
      </w:r>
      <w:r w:rsidR="00EA49DC">
        <w:rPr>
          <w:rFonts w:ascii="Times New Roman" w:hAnsi="Times New Roman" w:cs="Times New Roman"/>
          <w:sz w:val="24"/>
          <w:szCs w:val="24"/>
        </w:rPr>
        <w:t>eflect the figure over the line</w:t>
      </w:r>
      <w:r w:rsidR="00460461" w:rsidRPr="00244C42">
        <w:rPr>
          <w:rFonts w:ascii="Times New Roman" w:hAnsi="Times New Roman" w:cs="Times New Roman"/>
          <w:sz w:val="24"/>
          <w:szCs w:val="24"/>
        </w:rPr>
        <w:t xml:space="preserve"> </w:t>
      </w:r>
      <w:r w:rsidR="00EA49DC">
        <w:rPr>
          <w:rFonts w:ascii="Times New Roman" w:hAnsi="Times New Roman" w:cs="Times New Roman"/>
          <w:i/>
          <w:sz w:val="24"/>
          <w:szCs w:val="24"/>
        </w:rPr>
        <w:t>l</w:t>
      </w:r>
      <w:r w:rsidR="00EA49DC">
        <w:rPr>
          <w:rFonts w:ascii="Times New Roman" w:hAnsi="Times New Roman" w:cs="Times New Roman"/>
          <w:sz w:val="24"/>
          <w:szCs w:val="24"/>
        </w:rPr>
        <w:t xml:space="preserve"> and along the vector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200" w:dyaOrig="279" w14:anchorId="228B1DC3">
          <v:shape id="_x0000_i1075" type="#_x0000_t75" alt="" style="width:10pt;height:14.4pt;mso-width-percent:0;mso-height-percent:0;mso-width-percent:0;mso-height-percent:0" o:ole="">
            <v:imagedata r:id="rId11" o:title=""/>
          </v:shape>
          <o:OLEObject Type="Embed" ProgID="Equation.DSMT4" ShapeID="_x0000_i1075" DrawAspect="Content" ObjectID="_1688999197" r:id="rId443"/>
        </w:object>
      </w:r>
      <w:r w:rsidR="00460461" w:rsidRPr="00244C42">
        <w:rPr>
          <w:rFonts w:ascii="Times New Roman" w:hAnsi="Times New Roman" w:cs="Times New Roman"/>
          <w:sz w:val="24"/>
          <w:szCs w:val="24"/>
        </w:rPr>
        <w:t>.</w:t>
      </w:r>
    </w:p>
    <w:p w14:paraId="12263877" w14:textId="77777777" w:rsidR="00BE63FF" w:rsidRPr="001977E0" w:rsidRDefault="00BE63FF" w:rsidP="001977E0">
      <w:pPr>
        <w:rPr>
          <w:rFonts w:ascii="Times New Roman" w:hAnsi="Times New Roman" w:cs="Times New Roman"/>
          <w:sz w:val="24"/>
          <w:szCs w:val="24"/>
        </w:rPr>
      </w:pPr>
    </w:p>
    <w:p w14:paraId="5F50EBF2" w14:textId="77777777" w:rsidR="00BE63FF" w:rsidRPr="007B0E39" w:rsidRDefault="00BE63FF" w:rsidP="00855D6E">
      <w:pPr>
        <w:rPr>
          <w:rFonts w:ascii="Times New Roman" w:hAnsi="Times New Roman" w:cs="Times New Roman"/>
          <w:sz w:val="24"/>
          <w:szCs w:val="24"/>
        </w:rPr>
      </w:pPr>
    </w:p>
    <w:p w14:paraId="3E787E07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2F87A797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0235058E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4722C6D1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1C321C8B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497DB818" w14:textId="77777777" w:rsidR="004B246D" w:rsidRPr="00244C42" w:rsidRDefault="004B246D" w:rsidP="004B246D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lastRenderedPageBreak/>
        <w:t>In the figure</w:t>
      </w:r>
      <w:r w:rsidR="00EA49DC">
        <w:rPr>
          <w:rFonts w:ascii="Times New Roman" w:hAnsi="Times New Roman" w:cs="Times New Roman"/>
          <w:sz w:val="24"/>
          <w:szCs w:val="24"/>
        </w:rPr>
        <w:t>s</w:t>
      </w:r>
      <w:r w:rsidRPr="00244C42">
        <w:rPr>
          <w:rFonts w:ascii="Times New Roman" w:hAnsi="Times New Roman" w:cs="Times New Roman"/>
          <w:sz w:val="24"/>
          <w:szCs w:val="24"/>
        </w:rPr>
        <w:t xml:space="preserve"> below, identify the ty</w:t>
      </w:r>
      <w:r w:rsidR="00EA49DC">
        <w:rPr>
          <w:rFonts w:ascii="Times New Roman" w:hAnsi="Times New Roman" w:cs="Times New Roman"/>
          <w:sz w:val="24"/>
          <w:szCs w:val="24"/>
        </w:rPr>
        <w:t xml:space="preserve">pes of symmetry. </w:t>
      </w:r>
      <w:r w:rsidRPr="00244C42">
        <w:rPr>
          <w:rFonts w:ascii="Times New Roman" w:hAnsi="Times New Roman" w:cs="Times New Roman"/>
          <w:sz w:val="24"/>
          <w:szCs w:val="24"/>
        </w:rPr>
        <w:t>If there are rotation symmetries, identify the degree</w:t>
      </w:r>
      <w:r w:rsidR="00EA49DC">
        <w:rPr>
          <w:rFonts w:ascii="Times New Roman" w:hAnsi="Times New Roman" w:cs="Times New Roman"/>
          <w:sz w:val="24"/>
          <w:szCs w:val="24"/>
        </w:rPr>
        <w:t xml:space="preserve">(s) of rotation. </w:t>
      </w:r>
      <w:r w:rsidRPr="00244C42">
        <w:rPr>
          <w:rFonts w:ascii="Times New Roman" w:hAnsi="Times New Roman" w:cs="Times New Roman"/>
          <w:sz w:val="24"/>
          <w:szCs w:val="24"/>
        </w:rPr>
        <w:t>If there are reflection symmetries, draw the line(s) of reflection.</w:t>
      </w:r>
    </w:p>
    <w:p w14:paraId="770C4203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01855" behindDoc="0" locked="0" layoutInCell="1" allowOverlap="1" wp14:anchorId="4E018068" wp14:editId="2AA7E2F6">
                <wp:simplePos x="0" y="0"/>
                <wp:positionH relativeFrom="column">
                  <wp:posOffset>3562350</wp:posOffset>
                </wp:positionH>
                <wp:positionV relativeFrom="paragraph">
                  <wp:posOffset>38100</wp:posOffset>
                </wp:positionV>
                <wp:extent cx="457200" cy="914400"/>
                <wp:effectExtent l="0" t="0" r="38100" b="19050"/>
                <wp:wrapNone/>
                <wp:docPr id="50745" name="Moon 5074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457200" cy="914400"/>
                        </a:xfrm>
                        <a:prstGeom prst="moon">
                          <a:avLst/>
                        </a:prstGeom>
                        <a:solidFill>
                          <a:srgbClr val="FFFF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BDBF3A0">
              <v:shapetype id="_x0000_t184" coordsize="21600,21600" o:spt="184" adj="10800" path="m21600,qx,10800,21600,21600wa@0@10@6@11,21600,21600,21600,xe" w14:anchorId="65FE0EED">
                <v:stroke joinstyle="miter"/>
                <v:formulas>
                  <v:f eqn="val #0"/>
                  <v:f eqn="sum 21600 0 #0"/>
                  <v:f eqn="prod #0 #0 @1"/>
                  <v:f eqn="prod 21600 21600 @1"/>
                  <v:f eqn="prod @3 2 1"/>
                  <v:f eqn="sum @4 0 @2"/>
                  <v:f eqn="sum @5 0 #0"/>
                  <v:f eqn="prod @5 1 2"/>
                  <v:f eqn="sum @7 0 #0"/>
                  <v:f eqn="prod @8 1 2"/>
                  <v:f eqn="sum 10800 0 @9"/>
                  <v:f eqn="sum @9 10800 0"/>
                  <v:f eqn="prod #0 9598 32768"/>
                  <v:f eqn="sum 21600 0 @12"/>
                  <v:f eqn="ellipse @13 21600 10800"/>
                  <v:f eqn="sum 10800 0 @14"/>
                  <v:f eqn="sum @14 10800 0"/>
                </v:formulas>
                <v:path textboxrect="@12,@15,@0,@16" o:connecttype="custom" o:connectlocs="21600,0;0,10800;21600,21600;@0,10800" o:connectangles="270,180,90,0"/>
                <v:handles>
                  <v:h position="#0,center" xrange="0,18900"/>
                </v:handles>
              </v:shapetype>
              <v:shape id="Moon 50745" style="position:absolute;margin-left:280.5pt;margin-top:3pt;width:36pt;height:1in;z-index:252601855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spid="_x0000_s1026" fillcolor="yellow" strokecolor="#243f60 [1604]" strokeweight="2pt" type="#_x0000_t18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AOWcggIAAG8FAAAOAAAAZHJzL2Uyb0RvYy54bWysVE1v2zAMvQ/YfxB0X+0UyboFdYqgRYYB&#10;XVesHXpWZCk2IIkapcTJfv0o2XGDtthhmA8yJZKPH3rU5dXeGrZTGFpwFZ+clZwpJ6Fu3abiPx9X&#10;Hz5xFqJwtTDgVMUPKvCrxft3l52fq3NowNQKGYG4MO98xZsY/bwogmyUFeEMvHKk1IBWRNripqhR&#10;dIRuTXFelh+LDrD2CFKFQKc3vZIvMr7WSsbvWgcVmak45Rbzinldp7VYXIr5BoVvWjmkIf4hCyta&#10;R0FHqBsRBdti+wrKthIhgI5nEmwBWrdS5Rqomkn5opqHRniVa6HmBD+2Kfw/WHm3u0fW1hWflRfT&#10;GWdOWLqmbwCO9SfUoc6HORk++HscdoHEVO5eo01/KoTtc1cPY1fVPjJJh9PZBd0UZ5JUnyfTKcmE&#10;Ujw7ewzxiwLLklBxS7FzL8XuNsTe9GiSYgUwbb1qjckb3KyvDbKdoAte0Tein5gVqYA+5SzFg1HJ&#10;2bgfSlPxlOR5jphpp0Y8IaVycdKrGlGrPsyspG+oYfTIFWXAhKwpvRF7AEiUfo3d1zfYJ1eVWTs6&#10;l39LrHcePXJkcHF0tq0DfAvAUFVD5N6e0j9pTRLXUB+IGgj9zAQvVy3dz60I8V4gDQldKQ1+/E6L&#10;NtBVHAaJswbw91vnyZ64S1rOOhq6iodfW4GKM/PVEaszPWhK8ybzhjM81axPNW5rr4GufUJPjJdZ&#10;pJwwmqOoEewTvQ/LFJVUwkmKXXEZ8bi5jv1jQC+MVMtlNqPJ9CLeugcvE3jqauLf4/5JoB9IGond&#10;d3AcUDF/wdXeNnk6WG4j6DYT+bmvQ79pqjNxhhcoPRun+2z1/E4u/gAAAP//AwBQSwMEFAAGAAgA&#10;AAAhAPTXO7TfAAAACQEAAA8AAABkcnMvZG93bnJldi54bWxMj0FPwzAMhe9I/IfISNxYso0VVJpO&#10;gAS3oTEmxDFLvLaicaom3Tp+Pd4JTrb1np6/VyxH34oD9rEJpGE6USCQbHANVRq2Hy839yBiMuRM&#10;Gwg1nDDCsry8KEzuwpHe8bBJleAQirnRUKfU5VJGW6M3cRI6JNb2ofcm8dlX0vXmyOG+lTOlMulN&#10;Q/yhNh0+12i/N4PXsJKv29u3T2ye7Go/Ow12/XX3s9b6+mp8fACRcEx/ZjjjMzqUzLQLA7koWg2L&#10;bMpdkoaMB+vZfM7Ljo0LpUCWhfzfoPwFAAD//wMAUEsBAi0AFAAGAAgAAAAhALaDOJL+AAAA4QEA&#10;ABMAAAAAAAAAAAAAAAAAAAAAAFtDb250ZW50X1R5cGVzXS54bWxQSwECLQAUAAYACAAAACEAOP0h&#10;/9YAAACUAQAACwAAAAAAAAAAAAAAAAAvAQAAX3JlbHMvLnJlbHNQSwECLQAUAAYACAAAACEAVADl&#10;nIICAABvBQAADgAAAAAAAAAAAAAAAAAuAgAAZHJzL2Uyb0RvYy54bWxQSwECLQAUAAYACAAAACEA&#10;9Nc7tN8AAAAJAQAADwAAAAAAAAAAAAAAAADcBAAAZHJzL2Rvd25yZXYueG1sUEsFBgAAAAAEAAQA&#10;8wAAAOgFAAAAAA==&#10;"/>
            </w:pict>
          </mc:Fallback>
        </mc:AlternateContent>
      </w: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00831" behindDoc="0" locked="0" layoutInCell="1" allowOverlap="1" wp14:anchorId="05BAAE4B" wp14:editId="65BD2C31">
                <wp:simplePos x="0" y="0"/>
                <wp:positionH relativeFrom="column">
                  <wp:posOffset>762000</wp:posOffset>
                </wp:positionH>
                <wp:positionV relativeFrom="paragraph">
                  <wp:posOffset>28575</wp:posOffset>
                </wp:positionV>
                <wp:extent cx="914400" cy="914400"/>
                <wp:effectExtent l="0" t="0" r="19050" b="19050"/>
                <wp:wrapNone/>
                <wp:docPr id="50720" name="Diamond 5072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14400" cy="914400"/>
                        </a:xfrm>
                        <a:prstGeom prst="diamond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4200B38">
              <v:shape id="Diamond 50720" style="position:absolute;margin-left:60pt;margin-top:2.25pt;width:1in;height:1in;z-index:252600831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spid="_x0000_s1026" fillcolor="#4f81bd [3204]" strokecolor="#243f60 [1604]" strokeweight="2pt" type="#_x0000_t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f3jbcAIAAEEFAAAOAAAAZHJzL2Uyb0RvYy54bWysVE1PGzEQvVfqf7B8L7uJoB8RGxSBqCoh&#10;QISKs/Ha7Eq2xx072aS/vmN7syBAPVTNYTP2zDzPPL/x6dnOGrZVGHpwDZ8d1ZwpJ6Ht3VPDf95f&#10;fvrKWYjCtcKAUw3fq8DPlh8/nA5+oebQgWkVMgJxYTH4hncx+kVVBdkpK8IReOXIqQGtiLTEp6pF&#10;MRC6NdW8rj9XA2DrEaQKgXYvipMvM77WSsYbrYOKzDScaov5i/n7mL7V8lQsnlD4rpdjGeIfqrCi&#10;d3ToBHUhomAb7N9A2V4iBNDxSIKtQOteqtwDdTOrX3Wz7oRXuRciJ/iJpvD/YOX19hZZ3zb8pP4y&#10;J4acsHRNF72w4FpWNomkwYcFxa79LY6rQGbqeKfRpn/qhe0ysfuJWLWLTNLmt9nxcU3gklyjTSjV&#10;c7LHEL8rsCwZDW/L8ZlRsb0KsUQfoig11VMqyFbcG5WKMO5OaWqHzpzn7CwkdW6QbQVJQEipXJwV&#10;VydaVbZPavolLVBJU0ZeZcCErHtjJuwRIIn0LXaBGeNTqso6nJLrvxVWkqeMfDK4OCXb3gG+B2Co&#10;q/HkEn8gqVCTWHqEdk+XjVCmIHh52RPdVyLEW4Eke7ohGuV4Qx9tYGg4jBZnHeDv9/ZTPKmRvJwN&#10;NEYND782AhVn5ocjnebbprnLi+OTLDF86Xl86XEbew50TTN6NLzMJtWE0RxMjWAfaOJX6VRyCSfp&#10;7IbLiIfFeSzjTW+GVKtVDqNZ8yJeubWXCTyxmrR0v3sQ6EfNRRLrNRxGTixe6a7EpkwHq00E3WdR&#10;PvM68k1zmoUzvinpIXi5zlHPL9/yDwAAAP//AwBQSwMEFAAGAAgAAAAhAGF9RhjdAAAACQEAAA8A&#10;AABkcnMvZG93bnJldi54bWxMjzFvwjAQhfdK/AfrkLpUxQEFStM4CCE6VJkKXbqZ+IijxucodiDt&#10;r+91KuPT9/Tuu3wzulZcsA+NJwXzWQICqfKmoVrBx/H1cQ0iRE1Gt55QwTcG2BSTu1xnxl/pHS+H&#10;WAseoZBpBTbGLpMyVBadDjPfITE7+97pyLGvpen1lcddKxdJspJON8QXrO5wZ7H6OgxOwdtPWT+l&#10;VH4OZ3zez497+xBKq9T9dNy+gIg4xv8y/OmzOhTsdPIDmSBazjzPVQXpEgTzxSrlfGKQrpcgi1ze&#10;flD8AgAA//8DAFBLAQItABQABgAIAAAAIQC2gziS/gAAAOEBAAATAAAAAAAAAAAAAAAAAAAAAABb&#10;Q29udGVudF9UeXBlc10ueG1sUEsBAi0AFAAGAAgAAAAhADj9If/WAAAAlAEAAAsAAAAAAAAAAAAA&#10;AAAALwEAAF9yZWxzLy5yZWxzUEsBAi0AFAAGAAgAAAAhAFt/eNtwAgAAQQUAAA4AAAAAAAAAAAAA&#10;AAAALgIAAGRycy9lMm9Eb2MueG1sUEsBAi0AFAAGAAgAAAAhAGF9RhjdAAAACQEAAA8AAAAAAAAA&#10;AAAAAAAAygQAAGRycy9kb3ducmV2LnhtbFBLBQYAAAAABAAEAPMAAADUBQAAAAA=&#10;" w14:anchorId="00D9CF22"/>
            </w:pict>
          </mc:Fallback>
        </mc:AlternateContent>
      </w:r>
    </w:p>
    <w:p w14:paraId="2C4D705E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</w:p>
    <w:p w14:paraId="31DC829E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</w:p>
    <w:p w14:paraId="738BB146" w14:textId="77777777" w:rsidR="004B246D" w:rsidRPr="00244C42" w:rsidRDefault="004B246D" w:rsidP="004B246D">
      <w:pPr>
        <w:pStyle w:val="ListParagraph"/>
        <w:numPr>
          <w:ilvl w:val="0"/>
          <w:numId w:val="1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                                                            b.</w:t>
      </w:r>
    </w:p>
    <w:p w14:paraId="511CCE61" w14:textId="77777777" w:rsidR="004B246D" w:rsidRDefault="004B246D" w:rsidP="004B246D">
      <w:pPr>
        <w:rPr>
          <w:rFonts w:ascii="Times New Roman" w:hAnsi="Times New Roman" w:cs="Times New Roman"/>
          <w:sz w:val="24"/>
          <w:szCs w:val="24"/>
        </w:rPr>
      </w:pPr>
    </w:p>
    <w:p w14:paraId="59263421" w14:textId="77777777" w:rsidR="00F946FE" w:rsidRPr="00244C42" w:rsidRDefault="00F946FE" w:rsidP="004B246D">
      <w:pPr>
        <w:rPr>
          <w:rFonts w:ascii="Times New Roman" w:hAnsi="Times New Roman" w:cs="Times New Roman"/>
          <w:sz w:val="24"/>
          <w:szCs w:val="24"/>
        </w:rPr>
      </w:pPr>
    </w:p>
    <w:p w14:paraId="29AACE7A" w14:textId="77777777" w:rsidR="004B246D" w:rsidRPr="00244C42" w:rsidRDefault="004B246D" w:rsidP="004B246D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In the figure</w:t>
      </w:r>
      <w:r w:rsidR="00EA49DC">
        <w:rPr>
          <w:rFonts w:ascii="Times New Roman" w:hAnsi="Times New Roman" w:cs="Times New Roman"/>
          <w:sz w:val="24"/>
          <w:szCs w:val="24"/>
        </w:rPr>
        <w:t>s</w:t>
      </w:r>
      <w:r w:rsidRPr="00244C42">
        <w:rPr>
          <w:rFonts w:ascii="Times New Roman" w:hAnsi="Times New Roman" w:cs="Times New Roman"/>
          <w:sz w:val="24"/>
          <w:szCs w:val="24"/>
        </w:rPr>
        <w:t xml:space="preserve"> below, </w:t>
      </w:r>
      <w:r w:rsidR="00EA49DC">
        <w:rPr>
          <w:rFonts w:ascii="Times New Roman" w:hAnsi="Times New Roman" w:cs="Times New Roman"/>
          <w:sz w:val="24"/>
          <w:szCs w:val="24"/>
        </w:rPr>
        <w:t>identify the types of symmetry.</w:t>
      </w:r>
      <w:r w:rsidRPr="00244C42">
        <w:rPr>
          <w:rFonts w:ascii="Times New Roman" w:hAnsi="Times New Roman" w:cs="Times New Roman"/>
          <w:sz w:val="24"/>
          <w:szCs w:val="24"/>
        </w:rPr>
        <w:t xml:space="preserve"> If there are rotation symmetries, identify the degree</w:t>
      </w:r>
      <w:r w:rsidR="00EA49DC">
        <w:rPr>
          <w:rFonts w:ascii="Times New Roman" w:hAnsi="Times New Roman" w:cs="Times New Roman"/>
          <w:sz w:val="24"/>
          <w:szCs w:val="24"/>
        </w:rPr>
        <w:t xml:space="preserve">(s) of rotation. </w:t>
      </w:r>
      <w:r w:rsidRPr="00244C42">
        <w:rPr>
          <w:rFonts w:ascii="Times New Roman" w:hAnsi="Times New Roman" w:cs="Times New Roman"/>
          <w:sz w:val="24"/>
          <w:szCs w:val="24"/>
        </w:rPr>
        <w:t>If there are reflection symmetries, draw the line(s) of reflection.</w:t>
      </w:r>
    </w:p>
    <w:p w14:paraId="18BFD4CC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04927" behindDoc="0" locked="0" layoutInCell="1" allowOverlap="1" wp14:anchorId="25552F71" wp14:editId="5009BB25">
                <wp:simplePos x="0" y="0"/>
                <wp:positionH relativeFrom="column">
                  <wp:posOffset>3390900</wp:posOffset>
                </wp:positionH>
                <wp:positionV relativeFrom="paragraph">
                  <wp:posOffset>85725</wp:posOffset>
                </wp:positionV>
                <wp:extent cx="914400" cy="914400"/>
                <wp:effectExtent l="0" t="0" r="19050" b="19050"/>
                <wp:wrapNone/>
                <wp:docPr id="50748" name="Sun 5074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14400" cy="914400"/>
                        </a:xfrm>
                        <a:prstGeom prst="sun">
                          <a:avLst/>
                        </a:prstGeom>
                        <a:solidFill>
                          <a:srgbClr val="FFFF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7D5DDA7">
              <v:shapetype id="_x0000_t183" coordsize="21600,21600" o:spt="183" adj="5400" path="m21600,10800l@15@14@15@18xem18436,3163l@17@12@16@13xem10800,l@14@10@18@10xem3163,3163l@12@13@13@12xem,10800l@10@18@10@14xem3163,18436l@13@16@12@17xem10800,21600l@18@15@14@15xem18436,18436l@16@17@17@16xem10800@19qx@19,10800,10800@20@20,10800,10800@19xe" w14:anchorId="338BE3C3">
                <v:stroke joinstyle="miter"/>
                <v:formulas>
                  <v:f eqn="sum 10800 0 #0"/>
                  <v:f eqn="prod @0 30274 32768"/>
                  <v:f eqn="prod @0 12540 32768"/>
                  <v:f eqn="sum @1 10800 0"/>
                  <v:f eqn="sum @2 10800 0"/>
                  <v:f eqn="sum 10800 0 @1"/>
                  <v:f eqn="sum 10800 0 @2"/>
                  <v:f eqn="prod @0 23170 32768"/>
                  <v:f eqn="sum @7 10800 0"/>
                  <v:f eqn="sum 10800 0 @7"/>
                  <v:f eqn="prod @5 3 4"/>
                  <v:f eqn="prod @6 3 4"/>
                  <v:f eqn="sum @10 791 0"/>
                  <v:f eqn="sum @11 791 0"/>
                  <v:f eqn="sum @11 2700 0"/>
                  <v:f eqn="sum 21600 0 @10"/>
                  <v:f eqn="sum 21600 0 @12"/>
                  <v:f eqn="sum 21600 0 @13"/>
                  <v:f eqn="sum 21600 0 @14"/>
                  <v:f eqn="val #0"/>
                  <v:f eqn="sum 21600 0 #0"/>
                </v:formulas>
                <v:path textboxrect="@9,@9,@8,@8" o:connecttype="rect"/>
                <v:handles>
                  <v:h position="#0,center" xrange="2700,10125"/>
                </v:handles>
              </v:shapetype>
              <v:shape id="Sun 50748" style="position:absolute;margin-left:267pt;margin-top:6.75pt;width:1in;height:1in;z-index:252604927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spid="_x0000_s1026" fillcolor="yellow" strokecolor="#243f60 [1604]" strokeweight="2pt" type="#_x0000_t18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iFs1XggIAAG0FAAAOAAAAZHJzL2Uyb0RvYy54bWysVF9v2yAQf5+074B4X+1E6bpFcaqoVaZJ&#10;VVs1nfpMMMSWgGNA4mSffgfYbtRVe5jmB3xwd7/7f4vro1bkIJxvwVR0clFSIgyHujW7iv54Xn/6&#10;QokPzNRMgREVPQlPr5cfPyw6OxdTaEDVwhEEMX7e2Yo2Idh5UXjeCM38BVhhkCnBaRbw6nZF7ViH&#10;6FoV07L8XHTgauuAC+/x9TYz6TLhSyl4eJDSi0BURdG3kE6Xzm08i+WCzXeO2ablvRvsH7zQrDVo&#10;dIS6ZYGRvWv/gNItd+BBhgsOugApWy5SDBjNpHwTzaZhVqRYMDnejmny/w+W3x8eHWnril6WVzMs&#10;lmEay7TZG5IfMEGd9XOU29hH1988kjHao3Q6/jEOckxJPY1JFcdAOD5+ncxmJaaeI6unEaV4VbbO&#10;h28CNIlERf0+Z5Id7nzIkoNENOVBtfW6VSpd3G57oxw5MCzvGj80lFXOxIrof/Y4UeGkRFRW5klI&#10;DB19nKbapaYTIx7jXJgwyayG1SKbuSzxG6zENo0aKaAEGJElujdi9wCDZAYZsLOzvXxUFalnR+Xy&#10;b45l5VEjWQYTRmXdGnDvASiMqrec5dH9s9REcgv1CRvDQZ4Yb/m6xfLcMR8emcMRwYri2IcHPKSC&#10;rqLQU5Q04H699x7lsXORS0mHI4e1/rlnTlCivhvs6dQdOKPpMru8mqINd87ZnnPMXt8Aln2CC8by&#10;REb5oAZSOtAvuB1W0SqymOFou6I8uOFyE/IqwP3CxWqVxHAuLQt3ZmN5BI9Zjf33fHxhzvY9GrC5&#10;72EYTzZ/06tZNmoaWO0DyDY18mte+3zjTKfG6fdPXBrn9yT1uiWXvwEAAP//AwBQSwMEFAAGAAgA&#10;AAAhACHf7lvfAAAACgEAAA8AAABkcnMvZG93bnJldi54bWxMj8FOwzAQRO9I/IO1SNyoE5q0VYhT&#10;tQguPSBROHB04iWOGq+j2G3C37Oc6HFnRrNvyu3senHBMXSeFKSLBARS401HrYLPj9eHDYgQNRnd&#10;e0IFPxhgW93elLowfqJ3vBxjK7iEQqEV2BiHQsrQWHQ6LPyAxN63H52OfI6tNKOeuNz18jFJVtLp&#10;jviD1QM+W2xOx7NT8LL/wjy+2bROT+1uCtnBZ/uDUvd38+4JRMQ5/ofhD5/RoWKm2p/JBNEryJcZ&#10;b4lsLHMQHFitNyzULOTrHGRVyusJ1S8AAAD//wMAUEsBAi0AFAAGAAgAAAAhALaDOJL+AAAA4QEA&#10;ABMAAAAAAAAAAAAAAAAAAAAAAFtDb250ZW50X1R5cGVzXS54bWxQSwECLQAUAAYACAAAACEAOP0h&#10;/9YAAACUAQAACwAAAAAAAAAAAAAAAAAvAQAAX3JlbHMvLnJlbHNQSwECLQAUAAYACAAAACEAIhbN&#10;V4ICAABtBQAADgAAAAAAAAAAAAAAAAAuAgAAZHJzL2Uyb0RvYy54bWxQSwECLQAUAAYACAAAACEA&#10;Id/uW98AAAAKAQAADwAAAAAAAAAAAAAAAADcBAAAZHJzL2Rvd25yZXYueG1sUEsFBgAAAAAEAAQA&#10;8wAAAOgFAAAAAA==&#10;"/>
            </w:pict>
          </mc:Fallback>
        </mc:AlternateContent>
      </w: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03903" behindDoc="0" locked="0" layoutInCell="1" allowOverlap="1" wp14:anchorId="205D6405" wp14:editId="39D2C4AC">
                <wp:simplePos x="0" y="0"/>
                <wp:positionH relativeFrom="column">
                  <wp:posOffset>962025</wp:posOffset>
                </wp:positionH>
                <wp:positionV relativeFrom="paragraph">
                  <wp:posOffset>66675</wp:posOffset>
                </wp:positionV>
                <wp:extent cx="914400" cy="914400"/>
                <wp:effectExtent l="0" t="0" r="19050" b="19050"/>
                <wp:wrapNone/>
                <wp:docPr id="50741" name="Right Triangle 5074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14400" cy="914400"/>
                        </a:xfrm>
                        <a:prstGeom prst="rtTriangle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2577C29F">
              <v:shape id="Right Triangle 50741" style="position:absolute;margin-left:75.75pt;margin-top:5.25pt;width:1in;height:1in;z-index:252603903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spid="_x0000_s1026" fillcolor="#4f81bd [3204]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holtdgIAAEsFAAAOAAAAZHJzL2Uyb0RvYy54bWysVEtPGzEQvlfqf7B8L7uJQikRGxQFUVVC&#10;gICKs+O1s5b86tjJJv31HdubBQHqoeoevGPPzDcPf+OLy73RZCcgKGcbOjmpKRGWu1bZTUN/Pl1/&#10;+UZJiMy2TDsrGnoQgV4uPn+66P1cTF3ndCuAIIgN8943tIvRz6sq8E4YFk6cFxaV0oFhEbewqVpg&#10;PaIbXU3r+mvVO2g9OC5CwNOroqSLjC+l4PFOyiAi0Q3F3GJeIa/rtFaLCzbfAPOd4kMa7B+yMExZ&#10;DDpCXbHIyBbUOyijOLjgZDzhzlROSsVFrgGrmdRvqnnsmBe5FmxO8GObwv+D5be7eyCqbehpfTab&#10;UGKZwWt6UJsukidQzG60IEWHvep9mKPLo7+HYRdQTIXvJZj0x5LIPvf3MPZX7CPheHg+mc1qvAWO&#10;qkFGlOrF2UOI34UzJAkNhXjMIPeW7W5CLA5HQ/ROKZUkshQPWqQ8tH0QEgvDsNPsnSklVhrIjiEZ&#10;GOfCxklRdawV5fi0xi+xArMaPfIuAyZkqbQesQeARNf32AVmsE+uIjNydK7/llhxHj1yZGfj6GyU&#10;dfARgMaqhsjF/tik0prUpbVrD3jt4Mo8BM+vFXb8hoV4zwAHAC8Jhzre4SK16xvqBomSzsHvj86T&#10;PfIStZT0OFANDb+2DAQl+odFxuYLxwnMm9np2RRjwGvN+rXGbs3K4TUhIzG7LCb7qI+iBGeecfaX&#10;KSqqmOUYu6E8wnGzimXQ8fXgYrnMZjh1nsUb++h5Ak9dTVx62j8z8APtIvL11h2Hj83f8K7YJk/r&#10;ltvopMqkfOnr0G+c2Eyc4XVJT8LrfbZ6eQMXfwAAAP//AwBQSwMEFAAGAAgAAAAhAI99dKzcAAAA&#10;CgEAAA8AAABkcnMvZG93bnJldi54bWxMT0FOwzAQvCPxB2uRuFGngaAS4lRtJVAr9UKKxNWJlyQi&#10;Xke224bfd3uC085oRrMzxXKygzihD70jBfNZAgKpcaanVsHn4e1hASJETUYPjlDBLwZYlrc3hc6N&#10;O9MHnqrYCg6hkGsFXYxjLmVoOrQ6zNyIxNq381ZHpr6Vxuszh9tBpknyLK3uiT90esRNh81PdbQK&#10;rNttq63/atbp+2N9aMN+U9FCqfu7afUKIuIU/8xwrc/VoeROtTuSCWJgns0ztjJI+LIhfckY1Ffl&#10;KQNZFvL/hPICAAD//wMAUEsBAi0AFAAGAAgAAAAhALaDOJL+AAAA4QEAABMAAAAAAAAAAAAAAAAA&#10;AAAAAFtDb250ZW50X1R5cGVzXS54bWxQSwECLQAUAAYACAAAACEAOP0h/9YAAACUAQAACwAAAAAA&#10;AAAAAAAAAAAvAQAAX3JlbHMvLnJlbHNQSwECLQAUAAYACAAAACEAU4aJbXYCAABLBQAADgAAAAAA&#10;AAAAAAAAAAAuAgAAZHJzL2Uyb0RvYy54bWxQSwECLQAUAAYACAAAACEAj310rNwAAAAKAQAADwAA&#10;AAAAAAAAAAAAAADQBAAAZHJzL2Rvd25yZXYueG1sUEsFBgAAAAAEAAQA8wAAANkFAAAAAA==&#10;" w14:anchorId="7D4254FF"/>
            </w:pict>
          </mc:Fallback>
        </mc:AlternateContent>
      </w:r>
    </w:p>
    <w:p w14:paraId="12534B9C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</w:p>
    <w:p w14:paraId="20886DAD" w14:textId="77777777" w:rsidR="006E2199" w:rsidRPr="007B0E39" w:rsidRDefault="006E2199" w:rsidP="00855D6E">
      <w:pPr>
        <w:rPr>
          <w:rFonts w:ascii="Times New Roman" w:hAnsi="Times New Roman" w:cs="Times New Roman"/>
          <w:sz w:val="24"/>
          <w:szCs w:val="24"/>
        </w:rPr>
      </w:pPr>
    </w:p>
    <w:p w14:paraId="2CE43CB2" w14:textId="77777777" w:rsidR="004B246D" w:rsidRPr="00244C42" w:rsidRDefault="004B246D" w:rsidP="004B246D">
      <w:pPr>
        <w:pStyle w:val="ListParagraph"/>
        <w:numPr>
          <w:ilvl w:val="0"/>
          <w:numId w:val="15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                                                              b.</w:t>
      </w:r>
    </w:p>
    <w:p w14:paraId="4AF95101" w14:textId="77777777" w:rsidR="004B246D" w:rsidRDefault="004B246D" w:rsidP="004B246D">
      <w:pPr>
        <w:rPr>
          <w:rFonts w:ascii="Times New Roman" w:hAnsi="Times New Roman" w:cs="Times New Roman"/>
          <w:sz w:val="24"/>
          <w:szCs w:val="24"/>
        </w:rPr>
      </w:pPr>
    </w:p>
    <w:p w14:paraId="59A5731F" w14:textId="77777777" w:rsidR="00F946FE" w:rsidRPr="00244C42" w:rsidRDefault="00F946FE" w:rsidP="004B246D">
      <w:pPr>
        <w:rPr>
          <w:rFonts w:ascii="Times New Roman" w:hAnsi="Times New Roman" w:cs="Times New Roman"/>
          <w:sz w:val="24"/>
          <w:szCs w:val="24"/>
        </w:rPr>
      </w:pPr>
    </w:p>
    <w:p w14:paraId="3B3E4B59" w14:textId="77777777" w:rsidR="004B246D" w:rsidRPr="00244C42" w:rsidRDefault="004B246D" w:rsidP="004B246D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In the figure</w:t>
      </w:r>
      <w:r w:rsidR="00EA49DC">
        <w:rPr>
          <w:rFonts w:ascii="Times New Roman" w:hAnsi="Times New Roman" w:cs="Times New Roman"/>
          <w:sz w:val="24"/>
          <w:szCs w:val="24"/>
        </w:rPr>
        <w:t>s</w:t>
      </w:r>
      <w:r w:rsidRPr="00244C42">
        <w:rPr>
          <w:rFonts w:ascii="Times New Roman" w:hAnsi="Times New Roman" w:cs="Times New Roman"/>
          <w:sz w:val="24"/>
          <w:szCs w:val="24"/>
        </w:rPr>
        <w:t xml:space="preserve"> below, i</w:t>
      </w:r>
      <w:r w:rsidR="00EA49DC">
        <w:rPr>
          <w:rFonts w:ascii="Times New Roman" w:hAnsi="Times New Roman" w:cs="Times New Roman"/>
          <w:sz w:val="24"/>
          <w:szCs w:val="24"/>
        </w:rPr>
        <w:t xml:space="preserve">dentify the types of symmetry. </w:t>
      </w:r>
      <w:r w:rsidRPr="00244C42">
        <w:rPr>
          <w:rFonts w:ascii="Times New Roman" w:hAnsi="Times New Roman" w:cs="Times New Roman"/>
          <w:sz w:val="24"/>
          <w:szCs w:val="24"/>
        </w:rPr>
        <w:t>If there are rotation symmetries, identify the degree</w:t>
      </w:r>
      <w:r w:rsidR="00EA49DC">
        <w:rPr>
          <w:rFonts w:ascii="Times New Roman" w:hAnsi="Times New Roman" w:cs="Times New Roman"/>
          <w:sz w:val="24"/>
          <w:szCs w:val="24"/>
        </w:rPr>
        <w:t>(s) of rotation.</w:t>
      </w:r>
      <w:r w:rsidRPr="00244C42">
        <w:rPr>
          <w:rFonts w:ascii="Times New Roman" w:hAnsi="Times New Roman" w:cs="Times New Roman"/>
          <w:sz w:val="24"/>
          <w:szCs w:val="24"/>
        </w:rPr>
        <w:t xml:space="preserve"> If there are reflection symmetries, draw the line(s) of reflection.</w:t>
      </w:r>
    </w:p>
    <w:p w14:paraId="5FDD5C10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07999" behindDoc="0" locked="0" layoutInCell="1" allowOverlap="1" wp14:anchorId="65CFBE71" wp14:editId="6DC9EB96">
                <wp:simplePos x="0" y="0"/>
                <wp:positionH relativeFrom="column">
                  <wp:posOffset>885825</wp:posOffset>
                </wp:positionH>
                <wp:positionV relativeFrom="paragraph">
                  <wp:posOffset>11430</wp:posOffset>
                </wp:positionV>
                <wp:extent cx="914400" cy="914400"/>
                <wp:effectExtent l="19050" t="0" r="38100" b="19050"/>
                <wp:wrapNone/>
                <wp:docPr id="50751" name="Heart 5075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14400" cy="914400"/>
                        </a:xfrm>
                        <a:prstGeom prst="heart">
                          <a:avLst/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AEDA06B">
              <v:shape id="Heart 50751" style="position:absolute;margin-left:69.75pt;margin-top:.9pt;width:1in;height:1in;z-index:252607999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coordsize="914400,914400" o:spid="_x0000_s1026" fillcolor="red" strokecolor="#243f60 [1604]" strokeweight="2pt" path="m457200,228600v190500,-533400,933450,,,685800c-476250,228600,266700,-304800,457200,228600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nhkFhAIAAHEFAAAOAAAAZHJzL2Uyb0RvYy54bWysVE1v2zAMvQ/YfxB0X+0EzboFdYqgRbYB&#10;RVusHXpWZCk2IIsapcTJfv0oyXGDrthhWA4KZZKPX4+6vNp3hu0U+hZsxSdnJWfKSqhbu6n4j6fV&#10;h0+c+SBsLQxYVfGD8vxq8f7dZe/magoNmFohIxDr572reBOCmxeFl43qhD8DpywpNWAnAl1xU9Qo&#10;ekLvTDEty49FD1g7BKm8p683WckXCV9rJcO91l4FZipOuYV0YjrX8SwWl2K+QeGaVg5piH/IohOt&#10;paAj1I0Igm2x/QOqayWCBx3OJHQFaN1KlWqgaiblq2oeG+FUqoWa493YJv//YOXd7gFZW1d8Vl7M&#10;JpxZ0dGYviqBgeVP1KLe+TlZProHHG6exFjvXmMX/6kStk9tPYxtVfvAJH38PDk/L6n5klSDTCjF&#10;i7NDH74o6FgUqLYYPHVT7G59yLZHmxjMg2nrVWtMuuBmfW2Q7QSNeLUq6RenSvAnZkWsIOecpHAw&#10;Kjob+11pKp+ynKaIiXhqxBNSKhsmWdWIWuUws9MokarRI8VMgBFZU3oj9gBwtMwgR+yc7GAfXVXi&#10;7ehc/i2x7Dx6pMhgw+jctRbwLQBDVQ2Rsz2lf9KaKK6hPhA5EPLWeCdXLQ3oVvjwIJDWhGZKqx/u&#10;6dAG+orDIHHWAP5663u0pwmTlrOe1q7i/udWoOLMfLPE68QP2tN0OZ9dTCkGnmrWpxq77a6Bxk68&#10;peySGO2DOYoaoXumF2IZo5JKWEmxKy4DHi/XIT8H9MZItVwmM9pNJ8KtfXQygseuRv497Z8FuoGl&#10;geh9B8cVFfNXXM220dPCchtAt4nIL30d+k17nYgzvEHx4Ti9J6uXl3LxGwAA//8DAFBLAwQUAAYA&#10;CAAAACEADm3TC98AAAAJAQAADwAAAGRycy9kb3ducmV2LnhtbEyPQUvDQBCF74L/YRnBi7SbtlZi&#10;zKaUioiHIqYFPW6zYxLMzobdbZv46x1PepuP93jzXr4abCdO6EPrSMFsmoBAqpxpqVaw3z1NUhAh&#10;ajK6c4QKRgywKi4vcp0Zd6Y3PJWxFhxCIdMKmhj7TMpQNWh1mLoeibVP562OjL6Wxuszh9tOzpPk&#10;TlrdEn9odI+bBquv8mgVuHG2eY7b9OZ9/bK3j9+vo/7wpVLXV8P6AUTEIf6Z4bc+V4eCOx3ckUwQ&#10;HfPifslWPngB6/N0wXxgvl2mIItc/l9Q/AAAAP//AwBQSwECLQAUAAYACAAAACEAtoM4kv4AAADh&#10;AQAAEwAAAAAAAAAAAAAAAAAAAAAAW0NvbnRlbnRfVHlwZXNdLnhtbFBLAQItABQABgAIAAAAIQA4&#10;/SH/1gAAAJQBAAALAAAAAAAAAAAAAAAAAC8BAABfcmVscy8ucmVsc1BLAQItABQABgAIAAAAIQCZ&#10;nhkFhAIAAHEFAAAOAAAAAAAAAAAAAAAAAC4CAABkcnMvZTJvRG9jLnhtbFBLAQItABQABgAIAAAA&#10;IQAObdML3wAAAAkBAAAPAAAAAAAAAAAAAAAAAN4EAABkcnMvZG93bnJldi54bWxQSwUGAAAAAAQA&#10;BADzAAAA6gUAAAAA&#10;" w14:anchorId="06DEC73A">
                <v:path arrowok="t" o:connecttype="custom" o:connectlocs="457200,228600;457200,914400;457200,228600" o:connectangles="0,0,0"/>
              </v:shape>
            </w:pict>
          </mc:Fallback>
        </mc:AlternateContent>
      </w: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06975" behindDoc="0" locked="0" layoutInCell="1" allowOverlap="1" wp14:anchorId="765FC0F7" wp14:editId="527ABE16">
                <wp:simplePos x="0" y="0"/>
                <wp:positionH relativeFrom="column">
                  <wp:posOffset>3362325</wp:posOffset>
                </wp:positionH>
                <wp:positionV relativeFrom="paragraph">
                  <wp:posOffset>10160</wp:posOffset>
                </wp:positionV>
                <wp:extent cx="1060704" cy="914400"/>
                <wp:effectExtent l="0" t="0" r="25400" b="19050"/>
                <wp:wrapNone/>
                <wp:docPr id="50740" name="Isosceles Triangle 5074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060704" cy="914400"/>
                        </a:xfrm>
                        <a:prstGeom prst="triangle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74EDC30">
              <v:shape id="Isosceles Triangle 50740" style="position:absolute;margin-left:264.75pt;margin-top:.8pt;width:83.5pt;height:1in;z-index:252606975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spid="_x0000_s1026" fillcolor="#4f81bd [3204]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+Wf4fQIAAE4FAAAOAAAAZHJzL2Uyb0RvYy54bWysVFFP2zAQfp+0/2D5fSStCmwVKaqKmJAQ&#10;oMHEs+vYjSXH553dpt2v39lJAwK0h2l9cO3c3Xd3n7/zxeW+tWynMBhwFZ+clJwpJ6E2blPxn0/X&#10;X75yFqJwtbDgVMUPKvDLxedPF52fqyk0YGuFjEBcmHe+4k2Mfl4UQTaqFeEEvHJk1ICtiHTETVGj&#10;6Ai9tcW0LM+KDrD2CFKFQF+veiNfZHytlYz3WgcVma041Rbzinldp7VYXIj5BoVvjBzKEP9QRSuM&#10;o6Qj1JWIgm3RvINqjUQIoOOJhLYArY1UuQfqZlK+6eaxEV7lXoic4Eeawv+DlXe7B2SmrvhpeT4j&#10;hpxo6ZpuAgSprArsCY1wG6tYbye+Oh/mFPboH3A4Bdqm5vca2/RPbbF95vgwcqz2kUn6OCnPyvNy&#10;xpkk27fJbFbmSyheoj2G+F1By9Km4nEoINMrdrchUlZyP7rRIVXU15B38WBVKsO6H0pTb5R1mqOz&#10;qtTKItsJ0oOQUrk46U2NqFX/+bSkXxIGJRkj8ikDJmRtrB2xB4Ck2PfYPczgn0JVFuUYXP6tsD54&#10;jMiZwcUxuDUO8CMAS10NmXv/I0k9NYmlNdQHunmEfiSCl9eG+L4VIT4IpBkgLdBcx3tatIWu4jDs&#10;OGsAf3/0PfmTNMnKWUczVfHwaytQcWZvHIk2XzcNYT7MTs+nlANfW9avLW7broCuaUIviJd5m/yj&#10;PW41QvtM479MWckknKTcFZcRj4dV7GedHhCplsvsRoPnRbx1j14m8MRq0tLT/lmgP4qO5HoHx/kT&#10;8ze6631TpIPlNoI2WZQvvA5809Bm4QwPTHoVXp+z18szuPgDAAD//wMAUEsDBBQABgAIAAAAIQBY&#10;nkF12gAAAAkBAAAPAAAAZHJzL2Rvd25yZXYueG1sTI9BTsMwEEX3SNzBGiR21ElFIhLiVFVFd2xo&#10;e4BpbOKAPQ6xm4bbM6xg+fS//rxpNot3YjZTHAIpyFcZCENd0AP1Ck7H/cMTiJiQNLpARsG3ibBp&#10;b28arHW40puZD6kXPEKxRgU2pbGWMnbWeIyrMBri7D1MHhPj1Es94ZXHvZPrLCulx4H4gsXR7Kzp&#10;Pg8Xr+DVLpXe5Uf3UZH8yl98j/N+q9T93bJ9BpHMkv7K8KvP6tCy0zlcSEfhFBTrquAqByUIzsuq&#10;ZD4zPxYlyLaR/z9ofwAAAP//AwBQSwECLQAUAAYACAAAACEAtoM4kv4AAADhAQAAEwAAAAAAAAAA&#10;AAAAAAAAAAAAW0NvbnRlbnRfVHlwZXNdLnhtbFBLAQItABQABgAIAAAAIQA4/SH/1gAAAJQBAAAL&#10;AAAAAAAAAAAAAAAAAC8BAABfcmVscy8ucmVsc1BLAQItABQABgAIAAAAIQCl+Wf4fQIAAE4FAAAO&#10;AAAAAAAAAAAAAAAAAC4CAABkcnMvZTJvRG9jLnhtbFBLAQItABQABgAIAAAAIQBYnkF12gAAAAkB&#10;AAAPAAAAAAAAAAAAAAAAANcEAABkcnMvZG93bnJldi54bWxQSwUGAAAAAAQABADzAAAA3gUAAAAA&#10;" w14:anchorId="6DAD8389"/>
            </w:pict>
          </mc:Fallback>
        </mc:AlternateContent>
      </w:r>
    </w:p>
    <w:p w14:paraId="4A21BDA2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</w:p>
    <w:p w14:paraId="0B74D84E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</w:p>
    <w:p w14:paraId="1C9AE3C2" w14:textId="77777777" w:rsidR="004B246D" w:rsidRDefault="004B246D" w:rsidP="00F946FE">
      <w:pPr>
        <w:ind w:left="144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a.</w:t>
      </w:r>
      <w:r w:rsidRPr="004B246D">
        <w:rPr>
          <w:rFonts w:ascii="Times New Roman" w:hAnsi="Times New Roman" w:cs="Times New Roman"/>
          <w:sz w:val="24"/>
          <w:szCs w:val="24"/>
        </w:rPr>
        <w:t xml:space="preserve">                                 </w:t>
      </w:r>
      <w:r w:rsidR="00F946FE">
        <w:rPr>
          <w:rFonts w:ascii="Times New Roman" w:hAnsi="Times New Roman" w:cs="Times New Roman"/>
          <w:sz w:val="24"/>
          <w:szCs w:val="24"/>
        </w:rPr>
        <w:t xml:space="preserve">                             b.</w:t>
      </w:r>
    </w:p>
    <w:p w14:paraId="7D203E86" w14:textId="77777777" w:rsidR="00F946FE" w:rsidRPr="00244C42" w:rsidRDefault="00F946FE" w:rsidP="00F946FE">
      <w:pPr>
        <w:ind w:left="1440"/>
        <w:rPr>
          <w:rFonts w:ascii="Times New Roman" w:hAnsi="Times New Roman" w:cs="Times New Roman"/>
          <w:sz w:val="24"/>
          <w:szCs w:val="24"/>
        </w:rPr>
      </w:pPr>
    </w:p>
    <w:p w14:paraId="590B8B98" w14:textId="77777777" w:rsidR="004B246D" w:rsidRPr="00244C42" w:rsidRDefault="004B246D" w:rsidP="004B246D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lastRenderedPageBreak/>
        <w:t>In the figure</w:t>
      </w:r>
      <w:r w:rsidR="00EA49DC">
        <w:rPr>
          <w:rFonts w:ascii="Times New Roman" w:hAnsi="Times New Roman" w:cs="Times New Roman"/>
          <w:sz w:val="24"/>
          <w:szCs w:val="24"/>
        </w:rPr>
        <w:t>s</w:t>
      </w:r>
      <w:r w:rsidRPr="00244C42">
        <w:rPr>
          <w:rFonts w:ascii="Times New Roman" w:hAnsi="Times New Roman" w:cs="Times New Roman"/>
          <w:sz w:val="24"/>
          <w:szCs w:val="24"/>
        </w:rPr>
        <w:t xml:space="preserve"> below, </w:t>
      </w:r>
      <w:r w:rsidR="00EA49DC">
        <w:rPr>
          <w:rFonts w:ascii="Times New Roman" w:hAnsi="Times New Roman" w:cs="Times New Roman"/>
          <w:sz w:val="24"/>
          <w:szCs w:val="24"/>
        </w:rPr>
        <w:t>identify the types of symmetry.</w:t>
      </w:r>
      <w:r w:rsidRPr="00244C42">
        <w:rPr>
          <w:rFonts w:ascii="Times New Roman" w:hAnsi="Times New Roman" w:cs="Times New Roman"/>
          <w:sz w:val="24"/>
          <w:szCs w:val="24"/>
        </w:rPr>
        <w:t xml:space="preserve"> If there are rotation symmetries, identify the degree</w:t>
      </w:r>
      <w:r w:rsidR="00EA49DC">
        <w:rPr>
          <w:rFonts w:ascii="Times New Roman" w:hAnsi="Times New Roman" w:cs="Times New Roman"/>
          <w:sz w:val="24"/>
          <w:szCs w:val="24"/>
        </w:rPr>
        <w:t>(s) of rotation.</w:t>
      </w:r>
      <w:r w:rsidRPr="00244C42">
        <w:rPr>
          <w:rFonts w:ascii="Times New Roman" w:hAnsi="Times New Roman" w:cs="Times New Roman"/>
          <w:sz w:val="24"/>
          <w:szCs w:val="24"/>
        </w:rPr>
        <w:t xml:space="preserve"> If there are reflection symmetries, draw the line(s) of reflection.</w:t>
      </w:r>
    </w:p>
    <w:p w14:paraId="2AF73C3B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11071" behindDoc="0" locked="0" layoutInCell="1" allowOverlap="1" wp14:anchorId="49DB43A8" wp14:editId="7BBF72EC">
                <wp:simplePos x="0" y="0"/>
                <wp:positionH relativeFrom="column">
                  <wp:posOffset>3238500</wp:posOffset>
                </wp:positionH>
                <wp:positionV relativeFrom="paragraph">
                  <wp:posOffset>7620</wp:posOffset>
                </wp:positionV>
                <wp:extent cx="914400" cy="914400"/>
                <wp:effectExtent l="0" t="0" r="19050" b="19050"/>
                <wp:wrapNone/>
                <wp:docPr id="50762" name="L-Shape 5076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14400" cy="914400"/>
                        </a:xfrm>
                        <a:prstGeom prst="corner">
                          <a:avLst/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29DB922">
              <v:shape id="L-Shape 50762" style="position:absolute;margin-left:255pt;margin-top:.6pt;width:1in;height:1in;z-index:25261107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914400,914400" o:spid="_x0000_s1026" fillcolor="red" strokecolor="#243f60 [1604]" strokeweight="2pt" path="m,l457200,r,457200l914400,457200r,457200l,914400,,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rd+siAIAAHQFAAAOAAAAZHJzL2Uyb0RvYy54bWysVEtv2zAMvg/YfxB0b+0EfWxBnSJokWFA&#10;0BZrh54VWYoNyKJGKXGyXz9KctygG3YYloNCmeTHhz7y5nbfGbZT6FuwFZ+cl5wpK6Fu7abi31+W&#10;Z58480HYWhiwquIH5fnt/OOHm97N1BQaMLVCRiDWz3pX8SYENysKLxvVCX8OTllSasBOBLripqhR&#10;9ITemWJalldFD1g7BKm8p6/3WcnnCV9rJcOj1l4FZipOuYV0YjrX8SzmN2K2QeGaVg5piH/IohOt&#10;paAj1L0Igm2x/Q2qayWCBx3OJXQFaN1KlWqgaiblu2qeG+FUqoWa493YJv//YOXD7glZW1f8sry+&#10;mnJmRUfPtDpLsVn+SE3qnZ+R7bN7wuHmSYwV7zV28Z9qYfvU2MPYWLUPTNLHz5OLi5LaL0k1yIRS&#10;vDk79OGLgo5FoeIS0CpMDRW7lQ/Z+GgUo3kwbb1sjUkX3KzvDLKdoFdeLkv6xYcl/BOzIpaQk05S&#10;OBgVnY39pjR1gNKcpoiJe2rEE1IqGyZZ1Yha5TCXp1EiW6NHipkAI7Km9EbsAeBomUGO2DnZwT66&#10;qkTd0bn8W2LZefRIkcGG0blrLeRevqvMUFVD5GxP6Z+0JoprqA/ED4Q8ON7JZUsvtBI+PAmkSaFH&#10;pekPj3RoA33FYZA4awB//ul7tCcCk5azniav4v7HVqDizHy1RO1EEBrVdLm4vJ5SDDzVrE81dtvd&#10;AT37hPaMk0mM9sEcRY3QvdKSWMSopBJWUmziWMDj5S7kjUBrRqrFIpnReDoRVvbZyQgeuxr597J/&#10;FegGmgbi9wMcp1TM3nE120ZPC4ttAN0mIr/1deg3jXYizrCG4u44vSert2U5/wUAAP//AwBQSwME&#10;FAAGAAgAAAAhAEK4jf3gAAAACQEAAA8AAABkcnMvZG93bnJldi54bWxMj0FLw0AQhe+C/2EZwZvd&#10;NDTBxmyKtQiCVrAtirdtdkyi2dmQ3abRX+94ssePN7z5Xr4YbSsG7H3jSMF0EoFAKp1pqFKw295f&#10;XYPwQZPRrSNU8I0eFsX5Wa4z4470gsMmVIJLyGdaQR1Cl0npyxqt9hPXIXH24XqrA2NfSdPrI5fb&#10;VsZRlEqrG+IPte7wrsbya3OwCh7mQ/n63nyu3+bLx5/n9Gm1W9YrpS4vxtsbEAHH8H8Mf/qsDgU7&#10;7d2BjBetgmQa8ZbAQQyC8zSZMe+ZZ0kMssjl6YLiFwAA//8DAFBLAQItABQABgAIAAAAIQC2gziS&#10;/gAAAOEBAAATAAAAAAAAAAAAAAAAAAAAAABbQ29udGVudF9UeXBlc10ueG1sUEsBAi0AFAAGAAgA&#10;AAAhADj9If/WAAAAlAEAAAsAAAAAAAAAAAAAAAAALwEAAF9yZWxzLy5yZWxzUEsBAi0AFAAGAAgA&#10;AAAhAFKt36yIAgAAdAUAAA4AAAAAAAAAAAAAAAAALgIAAGRycy9lMm9Eb2MueG1sUEsBAi0AFAAG&#10;AAgAAAAhAEK4jf3gAAAACQEAAA8AAAAAAAAAAAAAAAAA4gQAAGRycy9kb3ducmV2LnhtbFBLBQYA&#10;AAAABAAEAPMAAADvBQAAAAA=&#10;" w14:anchorId="716591B8">
                <v:path arrowok="t" o:connecttype="custom" o:connectlocs="0,0;457200,0;457200,457200;914400,457200;914400,914400;0,914400;0,0" o:connectangles="0,0,0,0,0,0,0"/>
              </v:shape>
            </w:pict>
          </mc:Fallback>
        </mc:AlternateContent>
      </w: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10047" behindDoc="0" locked="0" layoutInCell="1" allowOverlap="1" wp14:anchorId="7AA8C157" wp14:editId="370E1F51">
                <wp:simplePos x="0" y="0"/>
                <wp:positionH relativeFrom="column">
                  <wp:posOffset>942975</wp:posOffset>
                </wp:positionH>
                <wp:positionV relativeFrom="paragraph">
                  <wp:posOffset>45720</wp:posOffset>
                </wp:positionV>
                <wp:extent cx="914400" cy="914400"/>
                <wp:effectExtent l="19050" t="38100" r="19050" b="38100"/>
                <wp:wrapNone/>
                <wp:docPr id="50755" name="5-Point Star 5075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14400" cy="914400"/>
                        </a:xfrm>
                        <a:prstGeom prst="star5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2F5957E">
              <v:shape id="5-Point Star 50755" style="position:absolute;margin-left:74.25pt;margin-top:3.6pt;width:1in;height:1in;z-index:252610047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coordsize="914400,914400" o:spid="_x0000_s1026" fillcolor="#4f81bd [3204]" strokecolor="#243f60 [1604]" strokeweight="2pt" path="m1,349269r349271,2l457200,,565128,349271r349271,-2l631832,565128,739765,914398,457200,698535,174635,914398,282568,565128,1,349269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dwNuMdQIAAEQFAAAOAAAAZHJzL2Uyb0RvYy54bWysVN9P2zAQfp+0/8HyOyStyNgqUlSBmCYh&#10;qFYmno1jE0uOzzu7Tbu/fmcnDQimPUzrg3vO3X336ztfXO47y3YKgwFX89lpyZlyEhrjnmv+4+Hm&#10;5DNnIQrXCAtO1fygAr9cfvxw0fuFmkMLtlHICMSFRe9r3sboF0URZKs6EU7BK0dKDdiJSFd8LhoU&#10;PaF3tpiX5aeiB2w8glQh0NfrQcmXGV9rJeO91kFFZmtOucV8Yj6f0lksL8TiGYVvjRzTEP+QRSeM&#10;o6AT1LWIgm3RvIPqjEQIoOOphK4ArY1UuQaqZla+qWbTCq9yLdSc4Kc2hf8HK+92a2SmqXlVnlcV&#10;Z050NKbqZA3GRbaJAtmgoU71PizIYePXON4CiansvcYu/VNBbJ+7e5i6q/aRSfr4ZXZ2VtIMJKlG&#10;mVCKF2ePIX5V0LEk1Jxog1VuqtjdhjjYHm3IMWUzxM9SPFiVUrDuu9JUEUWcZ+/MJXVlke0EsUBI&#10;qVycDapWNGr4XJX0S3SghCaPfMuACVkbayfsESDx9D32ADPaJ1eVqTg5l39LbHCePHJkcHFy7owD&#10;/BOAparGyIP9sUlDa1KXnqA50LwRhkUIXt4YavatCHEtkJhP86Ftjvd0aAt9zWGUOGsBf/3pe7In&#10;QpKWs542iSb3cytQcWa/OaJqnjWtXr6cVedzioGvNU+vNW7bXQGNaUbvhpdZTPbRHkWN0D3S0q9S&#10;VFIJJyl2zWXE4+UqDhtOz4ZUq1U2o3XzIt66jZcJPHU1celh/yjQj4yLRNU7OG6dWLzh3WCbPB2s&#10;thG0yaR86evYb1rVTJzxWUlvwet7tnp5/Ja/AQAA//8DAFBLAwQUAAYACAAAACEAfb3QatsAAAAJ&#10;AQAADwAAAGRycy9kb3ducmV2LnhtbEyPQU+DQBCF7yb+h82YeLNLiVRKWZpa483EiPU+sCMQ2V1k&#10;t0D/veNJj1/ey5tv8v1iejHR6DtnFaxXEQiytdOdbRSc3p/vUhA+oNXYO0sKLuRhX1xf5ZhpN9s3&#10;msrQCB6xPkMFbQhDJqWvWzLoV24gy9mnGw0GxrGResSZx00v4yjaSIOd5QstDnRsqf4qz0bBN35c&#10;jvI1GTbV4UmX8+OLPE2pUrc3y2EHItAS/srwq8/qULBT5c5We9Ez36cJVxU8xCA4j7cxc8VBso5B&#10;Frn8/0HxAwAA//8DAFBLAQItABQABgAIAAAAIQC2gziS/gAAAOEBAAATAAAAAAAAAAAAAAAAAAAA&#10;AABbQ29udGVudF9UeXBlc10ueG1sUEsBAi0AFAAGAAgAAAAhADj9If/WAAAAlAEAAAsAAAAAAAAA&#10;AAAAAAAALwEAAF9yZWxzLy5yZWxzUEsBAi0AFAAGAAgAAAAhAN3A24x1AgAARAUAAA4AAAAAAAAA&#10;AAAAAAAALgIAAGRycy9lMm9Eb2MueG1sUEsBAi0AFAAGAAgAAAAhAH290GrbAAAACQEAAA8AAAAA&#10;AAAAAAAAAAAAzwQAAGRycy9kb3ducmV2LnhtbFBLBQYAAAAABAAEAPMAAADXBQAAAAA=&#10;" w14:anchorId="0DA8137F">
                <v:path arrowok="t" o:connecttype="custom" o:connectlocs="1,349269;349272,349271;457200,0;565128,349271;914399,349269;631832,565128;739765,914398;457200,698535;174635,914398;282568,565128;1,349269" o:connectangles="0,0,0,0,0,0,0,0,0,0,0"/>
              </v:shape>
            </w:pict>
          </mc:Fallback>
        </mc:AlternateContent>
      </w:r>
    </w:p>
    <w:p w14:paraId="69CE807E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</w:p>
    <w:p w14:paraId="3224528B" w14:textId="77777777" w:rsidR="00997146" w:rsidRPr="007B0E39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367F6022" w14:textId="77777777" w:rsidR="004B246D" w:rsidRPr="004B246D" w:rsidRDefault="004B246D" w:rsidP="004B246D">
      <w:pPr>
        <w:ind w:left="144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a.</w:t>
      </w:r>
      <w:r w:rsidRPr="004B246D">
        <w:rPr>
          <w:rFonts w:ascii="Times New Roman" w:hAnsi="Times New Roman" w:cs="Times New Roman"/>
          <w:sz w:val="24"/>
          <w:szCs w:val="24"/>
        </w:rPr>
        <w:t xml:space="preserve">                                                              b.</w:t>
      </w:r>
    </w:p>
    <w:p w14:paraId="4F97D6B0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</w:p>
    <w:p w14:paraId="0F13EBB7" w14:textId="77777777" w:rsidR="004B246D" w:rsidRPr="00244C42" w:rsidRDefault="004B246D" w:rsidP="004B246D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In the figure</w:t>
      </w:r>
      <w:r w:rsidR="00EA49DC">
        <w:rPr>
          <w:rFonts w:ascii="Times New Roman" w:hAnsi="Times New Roman" w:cs="Times New Roman"/>
          <w:sz w:val="24"/>
          <w:szCs w:val="24"/>
        </w:rPr>
        <w:t>s</w:t>
      </w:r>
      <w:r w:rsidRPr="00244C42">
        <w:rPr>
          <w:rFonts w:ascii="Times New Roman" w:hAnsi="Times New Roman" w:cs="Times New Roman"/>
          <w:sz w:val="24"/>
          <w:szCs w:val="24"/>
        </w:rPr>
        <w:t xml:space="preserve"> below, identify the types of symm</w:t>
      </w:r>
      <w:r w:rsidR="00EA49DC">
        <w:rPr>
          <w:rFonts w:ascii="Times New Roman" w:hAnsi="Times New Roman" w:cs="Times New Roman"/>
          <w:sz w:val="24"/>
          <w:szCs w:val="24"/>
        </w:rPr>
        <w:t>etry.</w:t>
      </w:r>
      <w:r w:rsidRPr="00244C42">
        <w:rPr>
          <w:rFonts w:ascii="Times New Roman" w:hAnsi="Times New Roman" w:cs="Times New Roman"/>
          <w:sz w:val="24"/>
          <w:szCs w:val="24"/>
        </w:rPr>
        <w:t xml:space="preserve"> If there are rotation symmetries, identify the degree</w:t>
      </w:r>
      <w:r w:rsidR="00EA49DC">
        <w:rPr>
          <w:rFonts w:ascii="Times New Roman" w:hAnsi="Times New Roman" w:cs="Times New Roman"/>
          <w:sz w:val="24"/>
          <w:szCs w:val="24"/>
        </w:rPr>
        <w:t>(s) of rotation.</w:t>
      </w:r>
      <w:r w:rsidRPr="00244C42">
        <w:rPr>
          <w:rFonts w:ascii="Times New Roman" w:hAnsi="Times New Roman" w:cs="Times New Roman"/>
          <w:sz w:val="24"/>
          <w:szCs w:val="24"/>
        </w:rPr>
        <w:t xml:space="preserve"> If there are reflection symmetries, draw the line(s) of reflection.</w:t>
      </w:r>
    </w:p>
    <w:p w14:paraId="0A4693CA" w14:textId="77777777" w:rsidR="004B246D" w:rsidRPr="00244C42" w:rsidRDefault="004B246D" w:rsidP="004B246D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w:t xml:space="preserve">                      </w:t>
      </w:r>
      <w:r w:rsidRPr="00244C42">
        <w:rPr>
          <w:rFonts w:ascii="Times New Roman" w:hAnsi="Times New Roman" w:cs="Times New Roman"/>
          <w:noProof/>
          <w:sz w:val="24"/>
          <w:szCs w:val="24"/>
        </w:rPr>
        <w:drawing>
          <wp:inline distT="0" distB="0" distL="0" distR="0" wp14:anchorId="33D431E1" wp14:editId="6E8A5B34">
            <wp:extent cx="1160060" cy="1524000"/>
            <wp:effectExtent l="0" t="0" r="2540" b="0"/>
            <wp:docPr id="204" name="Picture 204" descr="Image result for 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05" descr="Image result for "/>
                    <pic:cNvPicPr>
                      <a:picLocks noChangeAspect="1" noChangeArrowheads="1"/>
                    </pic:cNvPicPr>
                  </pic:nvPicPr>
                  <pic:blipFill>
                    <a:blip r:embed="rId44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165087" cy="15306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13119" behindDoc="0" locked="0" layoutInCell="1" allowOverlap="1" wp14:anchorId="4CD9CB42" wp14:editId="5A577612">
                <wp:simplePos x="0" y="0"/>
                <wp:positionH relativeFrom="column">
                  <wp:posOffset>3381375</wp:posOffset>
                </wp:positionH>
                <wp:positionV relativeFrom="paragraph">
                  <wp:posOffset>506095</wp:posOffset>
                </wp:positionV>
                <wp:extent cx="914400" cy="876300"/>
                <wp:effectExtent l="0" t="0" r="19050" b="19050"/>
                <wp:wrapNone/>
                <wp:docPr id="50760" name="Flowchart: Data 5076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14400" cy="876300"/>
                        </a:xfrm>
                        <a:prstGeom prst="flowChartInputOutput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7E8211B">
              <v:shapetype id="_x0000_t111" coordsize="21600,21600" o:spt="111" path="m4321,l21600,,17204,21600,,21600xe" w14:anchorId="161CE76E">
                <v:stroke joinstyle="miter"/>
                <v:path textboxrect="4321,0,17204,21600" gradientshapeok="t" o:connecttype="custom" o:connectlocs="12961,0;10800,0;2161,10800;8602,21600;10800,21600;19402,10800"/>
              </v:shapetype>
              <v:shape id="Flowchart: Data 50760" style="position:absolute;margin-left:266.25pt;margin-top:39.85pt;width:1in;height:69pt;z-index:252613119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spid="_x0000_s1026" fillcolor="#4f81bd [3204]" strokecolor="#243f60 [1604]" strokeweight="2pt" type="#_x0000_t11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mNsvgQIAAFYFAAAOAAAAZHJzL2Uyb0RvYy54bWysVE1v2zAMvQ/YfxB0X+1k/ZpRpwhSdChQ&#10;tMXaoWdVlmoD+hrFxMl+/SjZcYu22GFYDgolkk/k86POzrfWsI2C2HlX89lByZly0jede675z4fL&#10;L6ecRRSuEcY7VfOdivx88fnTWR8qNfetN40CRiAuVn2oeYsYqqKIslVWxAMflCOn9mAF0haeiwZE&#10;T+jWFPOyPC56D00AL1WMdHoxOPki42utJN5qHRUyU3OqDfMKeX1Ka7E4E9UziNB2cixD/EMVVnSO&#10;Lp2gLgQKtobuHZTtJPjoNR5IbwuvdSdV7oG6mZVvurlvRVC5FyInhomm+P9g5c3mDljX1PyoPDkm&#10;hpyw9Jkuje9lKwArllsZnERWH2JFOffhDsZdJDN1vtVg0z/1xLaZ4N1EsNoik3T4bXZ4WNIlklyn&#10;J8dfySaU4iU5QMTvyluWjJprKmOVyrhyYY23a6Q10yw21xGH1H0K4aTihnKyhTujUkXG/VCaeqQC&#10;5jk7q0utDLCNIF0IKZXD2eBqRaOG46OSfmN9U0auNgMmZN0ZM2GPAEm577GHWsf4lKqyOKfk8m+F&#10;DclTRr7ZO5ySbec8fARgqKvx5iF+T9JATWLpyTc7UgD4YTRikJcdcX8tIt4JoFmgz0Xzjbe0pM9R&#10;cz9anLUefn90nuJJouTlrKfZqnn8tRagODNXjsSbZUDDmDeHRydzugNee55ee9zarjx9phm9JEFm&#10;M8Wj2ZsavH2kZ2CZbiWXcJLurrlE2G9WOMw8PSRSLZc5jAYwCLx290Em8MRq0tLD9lFAGAWIpNwb&#10;v59DUb3R3RCbMp1frtHrLovyhdeRbxreLJzxoUkj9Xqfo16ew8UfAAAA//8DAFBLAwQUAAYACAAA&#10;ACEAK7v8QN4AAAAKAQAADwAAAGRycy9kb3ducmV2LnhtbEyPQU7DMBBF90jcwRokdtRposYQMqlo&#10;AbFELRzAjU0cEY9T22nD7TErupyZpz/v1+vZDuykfegdISwXGTBNrVM9dQifH69398BClKTk4Egj&#10;/OgA6+b6qpaVcmfa6dM+diyFUKgkgolxrDgPrdFWhoUbNaXbl/NWxjT6jisvzyncDjzPspJb2VP6&#10;YOSot0a33/vJImye33bHl9K/m27YTFtRFHS0hHh7Mz89Aot6jv8w/OkndWiS08FNpAIbEFZFvkoo&#10;gngQwBJQijItDgj5UgjgTc0vKzS/AAAA//8DAFBLAQItABQABgAIAAAAIQC2gziS/gAAAOEBAAAT&#10;AAAAAAAAAAAAAAAAAAAAAABbQ29udGVudF9UeXBlc10ueG1sUEsBAi0AFAAGAAgAAAAhADj9If/W&#10;AAAAlAEAAAsAAAAAAAAAAAAAAAAALwEAAF9yZWxzLy5yZWxzUEsBAi0AFAAGAAgAAAAhAJyY2y+B&#10;AgAAVgUAAA4AAAAAAAAAAAAAAAAALgIAAGRycy9lMm9Eb2MueG1sUEsBAi0AFAAGAAgAAAAhACu7&#10;/EDeAAAACgEAAA8AAAAAAAAAAAAAAAAA2wQAAGRycy9kb3ducmV2LnhtbFBLBQYAAAAABAAEAPMA&#10;AADmBQAAAAA=&#10;"/>
            </w:pict>
          </mc:Fallback>
        </mc:AlternateContent>
      </w:r>
    </w:p>
    <w:p w14:paraId="50A06AB9" w14:textId="77777777" w:rsidR="004B246D" w:rsidRPr="004B246D" w:rsidRDefault="004B246D" w:rsidP="004B246D">
      <w:pPr>
        <w:ind w:left="144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a.</w:t>
      </w:r>
      <w:r w:rsidRPr="004B246D">
        <w:rPr>
          <w:rFonts w:ascii="Times New Roman" w:hAnsi="Times New Roman" w:cs="Times New Roman"/>
          <w:sz w:val="24"/>
          <w:szCs w:val="24"/>
        </w:rPr>
        <w:t xml:space="preserve">                                                              b.</w:t>
      </w:r>
    </w:p>
    <w:p w14:paraId="352B19D8" w14:textId="77777777" w:rsidR="00997146" w:rsidRPr="007B0E39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518B36C1" w14:textId="77777777" w:rsidR="00D83B21" w:rsidRPr="00D83B21" w:rsidRDefault="004B246D" w:rsidP="00D83B21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In the figure</w:t>
      </w:r>
      <w:r w:rsidR="00387338">
        <w:rPr>
          <w:rFonts w:ascii="Times New Roman" w:hAnsi="Times New Roman" w:cs="Times New Roman"/>
          <w:sz w:val="24"/>
          <w:szCs w:val="24"/>
        </w:rPr>
        <w:t>s</w:t>
      </w:r>
      <w:r w:rsidRPr="00244C42">
        <w:rPr>
          <w:rFonts w:ascii="Times New Roman" w:hAnsi="Times New Roman" w:cs="Times New Roman"/>
          <w:sz w:val="24"/>
          <w:szCs w:val="24"/>
        </w:rPr>
        <w:t xml:space="preserve"> below, </w:t>
      </w:r>
      <w:r w:rsidR="00387338">
        <w:rPr>
          <w:rFonts w:ascii="Times New Roman" w:hAnsi="Times New Roman" w:cs="Times New Roman"/>
          <w:sz w:val="24"/>
          <w:szCs w:val="24"/>
        </w:rPr>
        <w:t>identify the types of symmetry.</w:t>
      </w:r>
      <w:r w:rsidRPr="00244C42">
        <w:rPr>
          <w:rFonts w:ascii="Times New Roman" w:hAnsi="Times New Roman" w:cs="Times New Roman"/>
          <w:sz w:val="24"/>
          <w:szCs w:val="24"/>
        </w:rPr>
        <w:t xml:space="preserve"> If there are rotation symmetries, identify the degree</w:t>
      </w:r>
      <w:r w:rsidR="00387338">
        <w:rPr>
          <w:rFonts w:ascii="Times New Roman" w:hAnsi="Times New Roman" w:cs="Times New Roman"/>
          <w:sz w:val="24"/>
          <w:szCs w:val="24"/>
        </w:rPr>
        <w:t>(s) of rotation.</w:t>
      </w:r>
      <w:r w:rsidRPr="00244C42">
        <w:rPr>
          <w:rFonts w:ascii="Times New Roman" w:hAnsi="Times New Roman" w:cs="Times New Roman"/>
          <w:sz w:val="24"/>
          <w:szCs w:val="24"/>
        </w:rPr>
        <w:t xml:space="preserve"> If there are reflection symmetries,</w:t>
      </w:r>
      <w:r w:rsidR="00D83B21">
        <w:rPr>
          <w:rFonts w:ascii="Times New Roman" w:hAnsi="Times New Roman" w:cs="Times New Roman"/>
          <w:sz w:val="24"/>
          <w:szCs w:val="24"/>
        </w:rPr>
        <w:t xml:space="preserve"> draw the line(s) of reflection.</w:t>
      </w:r>
    </w:p>
    <w:p w14:paraId="64C0684C" w14:textId="77777777" w:rsidR="00D83B21" w:rsidRPr="00244C42" w:rsidRDefault="00D83B21" w:rsidP="00D83B21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15167" behindDoc="0" locked="0" layoutInCell="1" allowOverlap="1" wp14:anchorId="68597B3C" wp14:editId="4BD99FD0">
                <wp:simplePos x="0" y="0"/>
                <wp:positionH relativeFrom="column">
                  <wp:posOffset>3257550</wp:posOffset>
                </wp:positionH>
                <wp:positionV relativeFrom="paragraph">
                  <wp:posOffset>9525</wp:posOffset>
                </wp:positionV>
                <wp:extent cx="1216152" cy="1216152"/>
                <wp:effectExtent l="0" t="0" r="22225" b="22225"/>
                <wp:wrapNone/>
                <wp:docPr id="206" name="Quad Arrow 20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216152" cy="1216152"/>
                        </a:xfrm>
                        <a:prstGeom prst="quadArrow">
                          <a:avLst/>
                        </a:prstGeom>
                        <a:solidFill>
                          <a:srgbClr val="FFFF00"/>
                        </a:solidFill>
                        <a:effectLst/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151AE978" w14:textId="77777777" w:rsidR="00803479" w:rsidRDefault="00803479" w:rsidP="00D83B21">
                            <w:pPr>
                              <w:jc w:val="center"/>
                            </w:pPr>
                          </w:p>
                          <w:p w14:paraId="447B52CC" w14:textId="77777777" w:rsidR="00803479" w:rsidRDefault="00803479" w:rsidP="00D83B21">
                            <w:pPr>
                              <w:jc w:val="center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82A1314">
              <v:shape id="Quad Arrow 206" style="position:absolute;margin-left:256.5pt;margin-top:.75pt;width:95.75pt;height:95.75pt;z-index:252615167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coordsize="1216152,1216152" o:spid="_x0000_s1033" fillcolor="yellow" strokecolor="#243f60 [1604]" strokeweight="2pt" o:spt="100" adj="-11796480,,5400" path="m,608076l273634,334442r,136817l471259,471259r,-197625l334442,273634,608076,,881710,273634r-136817,l744893,471259r197625,l942518,334442r273634,273634l942518,881710r,-136817l744893,744893r,197625l881710,942518,608076,1216152,334442,942518r136817,l471259,744893r-197625,l273634,881710,,608076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2Pug/nAIAAJgFAAAOAAAAZHJzL2Uyb0RvYy54bWysVEtv2zAMvg/YfxB0X/1AH1tQpwhaZBhQ&#10;tN3aoWdFlmIDsqRRSuzs14+SbDfrih2G5aCIJvnxoY+8vBo6RfYCXGt0RYuTnBKhualbva3o96f1&#10;h4+UOM90zZTRoqIH4ejV8v27y94uRGkao2oBBEG0W/S2oo33dpFljjeiY+7EWKFRKQ10zKMI26wG&#10;1iN6p7Iyz8+z3kBtwXDhHH69SUq6jPhSCu7vpXTCE1VRzM3HE+K5CWe2vGSLLTDbtHxMg/1DFh1r&#10;NQadoW6YZ2QH7R9QXcvBOCP9CTddZqRsuYg1YDVF/qqax4ZZEWvB5jg7t8n9P1h+t38A0tYVLfNz&#10;SjTr8JG+7lhNVgCmJ+Er9qi3boGmj/YBRsnhNRQ8SOjCP5ZChtjXw9xXMXjC8WNRFufFWUkJR90k&#10;IE724m7B+c/CdCRcKvoDM4gJxKay/a3zyX6yCyGdUW29bpWKAmw31wrInuFLr/GXx8fFEL+ZiciJ&#10;ES5UleqIN39QIkAp/U1I7AlmXsb4kY1iRmecC+2LpGpYLVLQsxx/oVkhZuBv8IhSBAzIEpOdsUeA&#10;yTKBTNgJZrQPrinx2Tn/W2LJefaIkY32s3PXagNvASisaoyc7DH9o9aEqx82Q+TLxcSLjakPyCEw&#10;abic5esWH/GWOf/AAKcJ5w43hL/HQyrTV9SMN0oaAz/f+h7skeSopaTH6ayoQ0qAoER90Uj/T8Xp&#10;aRjnKJyeXZQowLFmc6zRu+7aIC0K3EWWx2uw92q6SjDdMy6SVYiKKqY5xq4o9zAJ1z5tDVxFXKxW&#10;0QxH2DJ/qx8tD+Chz4GfT8MzAzsy2eMQ3JlpktniFZeTbfDUZrXzRraR6KHTqa/jC+D4RyqNqyrs&#10;l2M5Wr0s1OUvAAAA//8DAFBLAwQUAAYACAAAACEAzEowftwAAAAJAQAADwAAAGRycy9kb3ducmV2&#10;LnhtbEyPwU7DMBBE70j8g7VI3KhdoFBCnAqBEEJCQjR8gBsvSYq9DvG2DX/PcoLbjt5odqZcTTGo&#10;PY65T2RhPjOgkJrke2otvNePZ0tQmR15FxKhhW/MsKqOj0pX+HSgN9yvuVUSQrlwFjrmodA6Nx1G&#10;l2dpQBL2kcboWOTYaj+6g4THoM+NudLR9SQfOjfgfYfN53oXLdRP4SV+8TLw1tSvHJ63eRofrD09&#10;me5uQTFO/GeG3/pSHSrptEk78lkFC4v5hWxhAQtQwq/NpRwb0TcCdFXq/wuqHwAAAP//AwBQSwEC&#10;LQAUAAYACAAAACEAtoM4kv4AAADhAQAAEwAAAAAAAAAAAAAAAAAAAAAAW0NvbnRlbnRfVHlwZXNd&#10;LnhtbFBLAQItABQABgAIAAAAIQA4/SH/1gAAAJQBAAALAAAAAAAAAAAAAAAAAC8BAABfcmVscy8u&#10;cmVsc1BLAQItABQABgAIAAAAIQA2Pug/nAIAAJgFAAAOAAAAAAAAAAAAAAAAAC4CAABkcnMvZTJv&#10;RG9jLnhtbFBLAQItABQABgAIAAAAIQDMSjB+3AAAAAkBAAAPAAAAAAAAAAAAAAAAAPYEAABkcnMv&#10;ZG93bnJldi54bWxQSwUGAAAAAAQABADzAAAA/wUAAAAA&#10;" w14:anchorId="68597B3C">
                <v:stroke joinstyle="miter"/>
                <v:formulas/>
                <v:path textboxrect="0,0,1216152,1216152" arrowok="t" o:connecttype="custom" o:connectlocs="0,608076;273634,334442;273634,471259;471259,471259;471259,273634;334442,273634;608076,0;881710,273634;744893,273634;744893,471259;942518,471259;942518,334442;1216152,608076;942518,881710;942518,744893;744893,744893;744893,942518;881710,942518;608076,1216152;334442,942518;471259,942518;471259,744893;273634,744893;273634,881710;0,608076" o:connectangles="0,0,0,0,0,0,0,0,0,0,0,0,0,0,0,0,0,0,0,0,0,0,0,0,0"/>
                <v:textbox>
                  <w:txbxContent>
                    <w:p w:rsidR="00803479" w:rsidP="00D83B21" w:rsidRDefault="00803479" w14:paraId="672A6659" w14:textId="77777777">
                      <w:pPr>
                        <w:jc w:val="center"/>
                      </w:pPr>
                    </w:p>
                    <w:p w:rsidR="00803479" w:rsidP="00D83B21" w:rsidRDefault="00803479" w14:paraId="0A37501D" w14:textId="77777777">
                      <w:pPr>
                        <w:jc w:val="center"/>
                      </w:pPr>
                    </w:p>
                  </w:txbxContent>
                </v:textbox>
              </v:shape>
            </w:pict>
          </mc:Fallback>
        </mc:AlternateContent>
      </w:r>
    </w:p>
    <w:p w14:paraId="446E11D0" w14:textId="77777777" w:rsidR="00D83B21" w:rsidRPr="00244C42" w:rsidRDefault="00D83B21" w:rsidP="00D83B21">
      <w:pPr>
        <w:rPr>
          <w:rFonts w:ascii="Times New Roman" w:hAnsi="Times New Roman" w:cs="Times New Roman"/>
          <w:sz w:val="24"/>
          <w:szCs w:val="24"/>
        </w:rPr>
      </w:pPr>
    </w:p>
    <w:p w14:paraId="4DAE291C" w14:textId="77777777" w:rsidR="00D83B21" w:rsidRPr="00244C42" w:rsidRDefault="00D83B21" w:rsidP="00D83B21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16191" behindDoc="0" locked="0" layoutInCell="1" allowOverlap="1" wp14:anchorId="76D4C16E" wp14:editId="5B0D951E">
                <wp:simplePos x="0" y="0"/>
                <wp:positionH relativeFrom="column">
                  <wp:posOffset>733425</wp:posOffset>
                </wp:positionH>
                <wp:positionV relativeFrom="paragraph">
                  <wp:posOffset>10160</wp:posOffset>
                </wp:positionV>
                <wp:extent cx="914400" cy="457200"/>
                <wp:effectExtent l="0" t="0" r="19050" b="19050"/>
                <wp:wrapNone/>
                <wp:docPr id="201" name="Wave 20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14400" cy="457200"/>
                        </a:xfrm>
                        <a:prstGeom prst="wave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538D7A82">
              <v:shapetype id="_x0000_t64" coordsize="21600,21600" o:spt="64" adj="2809,10800" path="m@28@0c@27@1@26@3@25@0l@21@4c@22@5@23@6@24@4xe" w14:anchorId="7B19C852">
                <v:formulas>
                  <v:f eqn="val #0"/>
                  <v:f eqn="prod @0 41 9"/>
                  <v:f eqn="prod @0 23 9"/>
                  <v:f eqn="sum 0 0 @2"/>
                  <v:f eqn="sum 21600 0 #0"/>
                  <v:f eqn="sum 21600 0 @1"/>
                  <v:f eqn="sum 21600 0 @3"/>
                  <v:f eqn="sum #1 0 10800"/>
                  <v:f eqn="sum 21600 0 #1"/>
                  <v:f eqn="prod @8 2 3"/>
                  <v:f eqn="prod @8 4 3"/>
                  <v:f eqn="prod @8 2 1"/>
                  <v:f eqn="sum 21600 0 @9"/>
                  <v:f eqn="sum 21600 0 @10"/>
                  <v:f eqn="sum 21600 0 @11"/>
                  <v:f eqn="prod #1 2 3"/>
                  <v:f eqn="prod #1 4 3"/>
                  <v:f eqn="prod #1 2 1"/>
                  <v:f eqn="sum 21600 0 @15"/>
                  <v:f eqn="sum 21600 0 @16"/>
                  <v:f eqn="sum 21600 0 @17"/>
                  <v:f eqn="if @7 @14 0"/>
                  <v:f eqn="if @7 @13 @15"/>
                  <v:f eqn="if @7 @12 @16"/>
                  <v:f eqn="if @7 21600 @17"/>
                  <v:f eqn="if @7 0 @20"/>
                  <v:f eqn="if @7 @9 @19"/>
                  <v:f eqn="if @7 @10 @18"/>
                  <v:f eqn="if @7 @11 21600"/>
                  <v:f eqn="sum @24 0 @21"/>
                  <v:f eqn="sum @4 0 @0"/>
                  <v:f eqn="max @21 @25"/>
                  <v:f eqn="min @24 @28"/>
                  <v:f eqn="prod @0 2 1"/>
                  <v:f eqn="sum 21600 0 @33"/>
                  <v:f eqn="mid @26 @27"/>
                  <v:f eqn="mid @24 @28"/>
                  <v:f eqn="mid @22 @23"/>
                  <v:f eqn="mid @21 @25"/>
                </v:formulas>
                <v:path textboxrect="@31,@33,@32,@34" o:connecttype="custom" o:connectlocs="@35,@0;@38,10800;@37,@4;@36,10800" o:connectangles="270,180,90,0"/>
                <v:handles>
                  <v:h position="topLeft,#0" yrange="0,4459"/>
                  <v:h position="#1,bottomRight" xrange="8640,12960"/>
                </v:handles>
              </v:shapetype>
              <v:shape id="Wave 201" style="position:absolute;margin-left:57.75pt;margin-top:.8pt;width:1in;height:36pt;z-index:252616191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spid="_x0000_s1026" fillcolor="#4f81bd [3204]" strokecolor="#243f60 [1604]" strokeweight="2pt" type="#_x0000_t64" adj="270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llmeagIAADcFAAAOAAAAZHJzL2Uyb0RvYy54bWysVEtrGzEQvhf6H4Tu9a6D04fJOpiElIJJ&#10;QpLis6yVvAuSRh3JXru/viPtehOS0EOpD/JI8/7mm724PFjD9gpDC67i00nJmXIS6tZtK/7z6ebT&#10;V85CFK4WBpyq+FEFfrn4+OGi83N1Bg2YWiGjIC7MO1/xJkY/L4ogG2VFmIBXjpQa0IpIV9wWNYqO&#10;oltTnJXl56IDrD2CVCHQ63Wv5IscX2sl453WQUVmKk61xXxiPjfpLBYXYr5F4ZtWDmWIf6jCitZR&#10;0jHUtYiC7bB9E8q2EiGAjhMJtgCtW6lyD9TNtHzVzWMjvMq9EDjBjzCF/xdW3u7vkbV1xSk/Z05Y&#10;GtJa7BVLd0Kn82FORo/+HodbIDG1etBo0z81wQ4Z0eOIqDpEJunx23Q2Kwl3SarZ+ReaWIpZPDt7&#10;DPG7AsuSUPGOMmccxX4VYm96MiG/VEyfPkvxaFSqwLgHpakJSniWvTN91JVBthc0eCGlcnHaqxpR&#10;q/75vKTfUM/okavLAVNk3Rozxh4CJGq+jd3XOtgnV5XZNzqXfyusdx49cmZwcXS2rQN8L4ChrobM&#10;vf0JpB6ahNIG6iONGKHnfvDypiWsVyLEe4FEdhoPLXC8o0Mb6CoOg8RZA/j7vfdkTxwkLWcdLU/F&#10;w6+dQMWZ+eGInXnstG35kufOGb7UbF5q3M5eAY2J+EfVZZFqwmhOokawa9rzZcpKKuEk5a64jHi6&#10;XMV+qelLIdVymc1ow7yIK/foZQqeUE1cejqsBfqBcJGYegunRRPzV7zrbZOng+Uugm4zKZ9xHfCm&#10;7czEGb4kaf1f3rPV8/du8QcAAP//AwBQSwMEFAAGAAgAAAAhAJjcft3gAAAACAEAAA8AAABkcnMv&#10;ZG93bnJldi54bWxMj81OwzAQhO9IvIO1SFxQ6zQoaRviVBWiCJUDoiBxdZLND8TrEDtt+vYsJ7jt&#10;pxnNzqSbyXTiiINrLSlYzAMQSIUtW6oVvL/tZisQzmsqdWcJFZzRwSa7vEh1UtoTveLx4GvBIeQS&#10;raDxvk+kdEWDRru57ZFYq+xgtGccalkO+sThppNhEMTS6Jb4Q6N7vG+w+DqMRkGwexjzbXV+/Pi+&#10;CZ+e15Xcf65elLq+mrZ3IDxO/s8Mv/W5OmTcKbcjlU50zIsoYisfMQjWw2jNnCtY3sYgs1T+H5D9&#10;AAAA//8DAFBLAQItABQABgAIAAAAIQC2gziS/gAAAOEBAAATAAAAAAAAAAAAAAAAAAAAAABbQ29u&#10;dGVudF9UeXBlc10ueG1sUEsBAi0AFAAGAAgAAAAhADj9If/WAAAAlAEAAAsAAAAAAAAAAAAAAAAA&#10;LwEAAF9yZWxzLy5yZWxzUEsBAi0AFAAGAAgAAAAhABaWWZ5qAgAANwUAAA4AAAAAAAAAAAAAAAAA&#10;LgIAAGRycy9lMm9Eb2MueG1sUEsBAi0AFAAGAAgAAAAhAJjcft3gAAAACAEAAA8AAAAAAAAAAAAA&#10;AAAAxAQAAGRycy9kb3ducmV2LnhtbFBLBQYAAAAABAAEAPMAAADRBQAAAAA=&#10;"/>
            </w:pict>
          </mc:Fallback>
        </mc:AlternateContent>
      </w:r>
    </w:p>
    <w:p w14:paraId="2D6BFB21" w14:textId="77777777" w:rsidR="00D83B21" w:rsidRPr="00244C42" w:rsidRDefault="00D83B21" w:rsidP="00D83B21">
      <w:pPr>
        <w:rPr>
          <w:rFonts w:ascii="Times New Roman" w:hAnsi="Times New Roman" w:cs="Times New Roman"/>
          <w:sz w:val="24"/>
          <w:szCs w:val="24"/>
        </w:rPr>
      </w:pPr>
    </w:p>
    <w:p w14:paraId="228DE04E" w14:textId="77777777" w:rsidR="00D83B21" w:rsidRPr="00D83B21" w:rsidRDefault="00D83B21" w:rsidP="00D83B21">
      <w:pPr>
        <w:ind w:left="144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a.</w:t>
      </w:r>
      <w:r w:rsidRPr="004B246D">
        <w:rPr>
          <w:rFonts w:ascii="Times New Roman" w:hAnsi="Times New Roman" w:cs="Times New Roman"/>
          <w:sz w:val="24"/>
          <w:szCs w:val="24"/>
        </w:rPr>
        <w:t xml:space="preserve">                                                              b.</w:t>
      </w:r>
    </w:p>
    <w:p w14:paraId="37E2D678" w14:textId="77777777" w:rsidR="00F946FE" w:rsidRDefault="00F946FE" w:rsidP="00F946FE">
      <w:pPr>
        <w:pStyle w:val="ListParagraph"/>
        <w:ind w:left="1350"/>
        <w:rPr>
          <w:rFonts w:ascii="Times New Roman" w:hAnsi="Times New Roman" w:cs="Times New Roman"/>
          <w:sz w:val="24"/>
          <w:szCs w:val="24"/>
        </w:rPr>
      </w:pPr>
    </w:p>
    <w:p w14:paraId="144A9409" w14:textId="77777777" w:rsidR="00F946FE" w:rsidRDefault="00F946FE" w:rsidP="00F946FE">
      <w:pPr>
        <w:pStyle w:val="ListParagraph"/>
        <w:ind w:left="1350"/>
        <w:rPr>
          <w:rFonts w:ascii="Times New Roman" w:hAnsi="Times New Roman" w:cs="Times New Roman"/>
          <w:sz w:val="24"/>
          <w:szCs w:val="24"/>
        </w:rPr>
      </w:pPr>
    </w:p>
    <w:p w14:paraId="0C1DD9F7" w14:textId="77777777" w:rsidR="004B246D" w:rsidRPr="00D83B21" w:rsidRDefault="007C40B7" w:rsidP="00D83B21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lastRenderedPageBreak/>
        <w:t>Enlarge the figure with respect to the point</w:t>
      </w:r>
      <w:r w:rsidR="00D83B21" w:rsidRPr="00244C42">
        <w:rPr>
          <w:rFonts w:ascii="Times New Roman" w:hAnsi="Times New Roman" w:cs="Times New Roman"/>
          <w:sz w:val="24"/>
          <w:szCs w:val="24"/>
        </w:rPr>
        <w:t xml:space="preserve"> P by a factor of 2.</w:t>
      </w:r>
    </w:p>
    <w:tbl>
      <w:tblPr>
        <w:tblStyle w:val="TableGrid"/>
        <w:tblpPr w:leftFromText="180" w:rightFromText="180" w:vertAnchor="page" w:horzAnchor="page" w:tblpX="2838" w:tblpY="2011"/>
        <w:tblW w:w="0" w:type="auto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D83B21" w:rsidRPr="00244C42" w14:paraId="196786CD" w14:textId="77777777" w:rsidTr="00D83B21">
        <w:trPr>
          <w:trHeight w:hRule="exact" w:val="403"/>
        </w:trPr>
        <w:tc>
          <w:tcPr>
            <w:tcW w:w="403" w:type="dxa"/>
          </w:tcPr>
          <w:p w14:paraId="703F9126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1B05664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4EF1045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2500E05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4369F79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E90ADA3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F622765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38E3E16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2F09727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2E37FC0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A88E49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42332D1D" w14:textId="77777777" w:rsidTr="00D83B21">
        <w:trPr>
          <w:trHeight w:hRule="exact" w:val="403"/>
        </w:trPr>
        <w:tc>
          <w:tcPr>
            <w:tcW w:w="403" w:type="dxa"/>
          </w:tcPr>
          <w:p w14:paraId="33AB2FD4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956AB30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CF21BBE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F1F108F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5CAEAD5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49FBFA6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F882E14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65C88E2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6FC3B38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5788327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B4C1E4C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2A1B3193" w14:textId="77777777" w:rsidTr="00D83B21">
        <w:trPr>
          <w:trHeight w:hRule="exact" w:val="403"/>
        </w:trPr>
        <w:tc>
          <w:tcPr>
            <w:tcW w:w="403" w:type="dxa"/>
          </w:tcPr>
          <w:p w14:paraId="405693C4" w14:textId="77777777" w:rsidR="00D83B21" w:rsidRPr="00873912" w:rsidRDefault="00D83B21" w:rsidP="00873912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46FA510" w14:textId="77777777" w:rsidR="00D83B21" w:rsidRPr="00873912" w:rsidRDefault="00D83B21" w:rsidP="00873912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A1C2F00" w14:textId="77777777" w:rsidR="00D83B21" w:rsidRPr="00873912" w:rsidRDefault="00D83B21" w:rsidP="00873912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6440B30" w14:textId="77777777" w:rsidR="00D83B21" w:rsidRPr="00873912" w:rsidRDefault="00D83B21" w:rsidP="00873912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B6DF166" w14:textId="77777777" w:rsidR="00D83B21" w:rsidRPr="00873912" w:rsidRDefault="00D83B21" w:rsidP="00873912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D2C267" w14:textId="77777777" w:rsidR="00D83B21" w:rsidRPr="00873912" w:rsidRDefault="00D83B21" w:rsidP="00873912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778B613" w14:textId="77777777" w:rsidR="00D83B21" w:rsidRPr="00873912" w:rsidRDefault="00D83B21" w:rsidP="00873912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CEDA369" w14:textId="77777777" w:rsidR="00D83B21" w:rsidRPr="00873912" w:rsidRDefault="00D83B21" w:rsidP="00873912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3A2C8F1" w14:textId="77777777" w:rsidR="00D83B21" w:rsidRPr="00873912" w:rsidRDefault="00D83B21" w:rsidP="00873912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037835" w14:textId="77777777" w:rsidR="00D83B21" w:rsidRPr="00873912" w:rsidRDefault="00D83B21" w:rsidP="00873912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B2734A2" w14:textId="77777777" w:rsidR="00D83B21" w:rsidRPr="00873912" w:rsidRDefault="00D83B21" w:rsidP="00873912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632802E4" w14:textId="77777777" w:rsidTr="00D83B21">
        <w:trPr>
          <w:trHeight w:hRule="exact" w:val="403"/>
        </w:trPr>
        <w:tc>
          <w:tcPr>
            <w:tcW w:w="403" w:type="dxa"/>
          </w:tcPr>
          <w:p w14:paraId="70499EA7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3586D18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25E1873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EDCA86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234585A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D2E2745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EA5733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C419CBC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26A219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1259611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FABCC1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3EA69E86" w14:textId="77777777" w:rsidTr="00D83B21">
        <w:trPr>
          <w:trHeight w:hRule="exact" w:val="403"/>
        </w:trPr>
        <w:tc>
          <w:tcPr>
            <w:tcW w:w="403" w:type="dxa"/>
          </w:tcPr>
          <w:p w14:paraId="1103C94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94EA56D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2D3C9C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7B09BC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6313BB3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9CC2A08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8752CE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247818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C406D69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EB2216C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2B902A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4141EFD2" w14:textId="77777777" w:rsidTr="00D83B21">
        <w:trPr>
          <w:trHeight w:hRule="exact" w:val="403"/>
        </w:trPr>
        <w:tc>
          <w:tcPr>
            <w:tcW w:w="403" w:type="dxa"/>
          </w:tcPr>
          <w:p w14:paraId="191C51D3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E7BC8A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DCD363D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4A682F9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2FB68DD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F2E16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DBDA3E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F44AD7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8BF164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5C590A8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4B5D2B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708F5C7B" w14:textId="77777777" w:rsidTr="00D83B21">
        <w:trPr>
          <w:trHeight w:hRule="exact" w:val="403"/>
        </w:trPr>
        <w:tc>
          <w:tcPr>
            <w:tcW w:w="403" w:type="dxa"/>
          </w:tcPr>
          <w:p w14:paraId="199A23C8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95B76FD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4F09EC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E071999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6DC0F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19263" behindDoc="0" locked="0" layoutInCell="1" allowOverlap="1" wp14:anchorId="331E78FD" wp14:editId="33145AA0">
                      <wp:simplePos x="0" y="0"/>
                      <wp:positionH relativeFrom="column">
                        <wp:posOffset>-577850</wp:posOffset>
                      </wp:positionH>
                      <wp:positionV relativeFrom="paragraph">
                        <wp:posOffset>-243205</wp:posOffset>
                      </wp:positionV>
                      <wp:extent cx="1019175" cy="1009650"/>
                      <wp:effectExtent l="0" t="0" r="28575" b="19050"/>
                      <wp:wrapNone/>
                      <wp:docPr id="50767" name="Diamond 5076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019175" cy="1009650"/>
                              </a:xfrm>
                              <a:prstGeom prst="diamond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C61753D">
                    <v:shapetype id="_x0000_t4" coordsize="21600,21600" o:spt="4" path="m10800,l,10800,10800,21600,21600,10800xe" w14:anchorId="25859F28">
                      <v:stroke joinstyle="miter"/>
                      <v:path textboxrect="5400,5400,16200,16200" gradientshapeok="t" o:connecttype="rect"/>
                    </v:shapetype>
                    <v:shape id="Diamond 50767" style="position:absolute;margin-left:-45.5pt;margin-top:-19.15pt;width:80.25pt;height:79.5pt;z-index:25261926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LCKmdwIAAEMFAAAOAAAAZHJzL2Uyb0RvYy54bWysVE1PGzEQvVfqf7B8L7sbEVIiNigCUVVC&#10;gAoVZ+O1WUu2x7WdbNJf37G9WRCgHqrm4Mx4vt++8dn5zmiyFT4osC1tjmpKhOXQKfvc0p8PV1++&#10;UhIisx3TYEVL9yLQ89XnT2eDW4oZ9KA74QkmsWE5uJb2MbplVQXeC8PCEThh0SjBGxZR9c9V59mA&#10;2Y2uZnV9Ug3gO+eBixDw9rIY6Srnl1LweCtlEJHolmJvMZ8+n0/prFZnbPnsmesVH9tg/9CFYcpi&#10;0SnVJYuMbLx6l8oo7iGAjEccTAVSKi7yDDhNU7+Z5r5nTuRZEJzgJpjC/0vLb7Z3nqiupfN6cbKg&#10;xDKDn+lSMQO2I+USQRpcWKLvvbvzoxZQTBPvpDfpH2chuwzsfgJW7CLheNnUzWmzmFPC0dbU9enJ&#10;PENfvYQ7H+I3AYYkoaVdaSBjyrbXIWJV9D54oZI6Kj1kKe61SG1o+0NIHAirznJ0ppK40J5sGZKA&#10;cS5sbIqpZ50o1/Maf4kNWGSKyFpOmDJLpfWUe0yQaPo+d0kz+qdQkZk4Bdd/a6wETxG5Mtg4BRtl&#10;wX+UQONUY+XifwCpQJNQeoJuj5/bQ9mD4PiVQrivWYh3zCPxcUVwmeMtHlLD0FIYJUp68L8/uk/+&#10;yEe0UjLgIrU0/NowLyjR3y0y9bQ5Pk6bl5Xj+WKGin9teXptsRtzAfiZGnw2HM9i8o/6IEoP5hF3&#10;fp2qoolZjrVbyqM/KBexLDi+Glys19kNt82xeG3vHU/JE6qJSw+7R+bdyLmIdL2Bw9Kx5RveFd8U&#10;aWG9iSBVJuULriPeuKmZOOOrkp6C13r2enn7Vn8AAAD//wMAUEsDBBQABgAIAAAAIQBukt9O4QAA&#10;AAoBAAAPAAAAZHJzL2Rvd25yZXYueG1sTI/BTsMwDIbvSLxDZCQuaEu7wbaWphNC44B6YuPCLWu8&#10;pqJxqibdCk+POcHNlj/9/v5iO7lOnHEIrScF6TwBgVR701Kj4P3wMtuACFGT0Z0nVPCFAbbl9VWh&#10;c+Mv9IbnfWwEh1DItQIbY59LGWqLToe575H4dvKD05HXoZFm0BcOd51cJMlKOt0Sf7C6x2eL9ed+&#10;dApev6tmfU/Vx3jCbJcedvYuVFap25vp6RFExCn+wfCrz+pQstPRj2SC6BTMspS7RB6WmyUIJlbZ&#10;A4gjk4tkDbIs5P8K5Q8AAAD//wMAUEsBAi0AFAAGAAgAAAAhALaDOJL+AAAA4QEAABMAAAAAAAAA&#10;AAAAAAAAAAAAAFtDb250ZW50X1R5cGVzXS54bWxQSwECLQAUAAYACAAAACEAOP0h/9YAAACUAQAA&#10;CwAAAAAAAAAAAAAAAAAvAQAAX3JlbHMvLnJlbHNQSwECLQAUAAYACAAAACEARSwipncCAABDBQAA&#10;DgAAAAAAAAAAAAAAAAAuAgAAZHJzL2Uyb0RvYy54bWxQSwECLQAUAAYACAAAACEAbpLfTuEAAAAK&#10;AQAADwAAAAAAAAAAAAAAAADRBAAAZHJzL2Rvd25yZXYueG1sUEsFBgAAAAAEAAQA8wAAAN8FAAAA&#10;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4A91DC3D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8BAF5B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703F8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840CDD1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924AD3B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F16964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2FFE80EA" w14:textId="77777777" w:rsidTr="00D83B21">
        <w:trPr>
          <w:trHeight w:hRule="exact" w:val="403"/>
        </w:trPr>
        <w:tc>
          <w:tcPr>
            <w:tcW w:w="403" w:type="dxa"/>
          </w:tcPr>
          <w:p w14:paraId="46DBDA3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B4F2972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6F606D5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70DC2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FBA24D9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3247585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8BD3D3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EE349C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091C0AA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299192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665CA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3D53387C" w14:textId="77777777" w:rsidTr="00D83B21">
        <w:trPr>
          <w:trHeight w:hRule="exact" w:val="403"/>
        </w:trPr>
        <w:tc>
          <w:tcPr>
            <w:tcW w:w="403" w:type="dxa"/>
          </w:tcPr>
          <w:p w14:paraId="51A45498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84E1EEA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804CCBA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B2ECD9E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D92FC4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E49CA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F5BD99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B64A0B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94374F2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BEA1F7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C4D603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09A253A2" w14:textId="77777777" w:rsidTr="00D83B21">
        <w:trPr>
          <w:trHeight w:hRule="exact" w:val="403"/>
        </w:trPr>
        <w:tc>
          <w:tcPr>
            <w:tcW w:w="403" w:type="dxa"/>
          </w:tcPr>
          <w:p w14:paraId="3CAACF9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EA3522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403" w:type="dxa"/>
          </w:tcPr>
          <w:p w14:paraId="5705476C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18239" behindDoc="0" locked="0" layoutInCell="1" allowOverlap="1" wp14:anchorId="2EE5885D" wp14:editId="36AD2244">
                      <wp:simplePos x="0" y="0"/>
                      <wp:positionH relativeFrom="column">
                        <wp:posOffset>-118110</wp:posOffset>
                      </wp:positionH>
                      <wp:positionV relativeFrom="paragraph">
                        <wp:posOffset>-66675</wp:posOffset>
                      </wp:positionV>
                      <wp:extent cx="95250" cy="114300"/>
                      <wp:effectExtent l="0" t="0" r="19050" b="19050"/>
                      <wp:wrapNone/>
                      <wp:docPr id="50766" name="Oval 5076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0F1BB97C">
                    <v:oval id="Oval 50766" style="position:absolute;margin-left:-9.3pt;margin-top:-5.25pt;width:7.5pt;height:9pt;z-index:25261823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4AEFCD2D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b47sigIAAHAFAAAOAAAAZHJzL2Uyb0RvYy54bWysVEtv2zAMvg/YfxB0X21nSbsGdYqgRYcB&#10;RVusHXpWZakWIImapMTJfv0o+ZFgLXYY5oNMiuTHh0heXO6MJlvhgwJb0+qkpERYDo2yrzX98XTz&#10;6QslITLbMA1W1HQvAr1cffxw0bmlmEELuhGeIIgNy87VtI3RLYsi8FYYFk7ACYtCCd6wiKx/LRrP&#10;OkQ3upiV5WnRgW+cBy5CwNvrXkhXGV9KweO9lEFEomuKscV8+ny+pLNYXbDlq2euVXwIg/1DFIYp&#10;i04nqGsWGdl49QbKKO4hgIwnHEwBUioucg6YTVX+kc1jy5zIuWBxgpvKFP4fLL/bPniimpouyrPT&#10;U0osM/hM91umSX+DFepcWKLio3vwAxeQTOnupDfpj4mQXa7qfqqq2EXC8fJ8MVtg6TlKqmr+ucxF&#10;Lw62zof4VYAhiaip0Fq5kNJmS7a9DRFdovaola4DaNXcKK0zk1pFXGlPMOaaxl2VHhUtjrSKlEEf&#10;c6biXotkq+13ITF7jHKWHea+O4AxzoWNVS9qWSN6H4sSv9HL6D77zIAJWWJ0E/YAMGr2ICN2H+yg&#10;n0xFbtvJuPxbYL3xZJE9g42TsVEW/HsAGrMaPPf6GP5RaRL5As0ee8NDPzTB8RuFL3TLQnxgHqcE&#10;HxUnP97jITV0NYWBoqQF/+u9+6SPzYtSSjqcupqGnxvmBSX6m8W2Pq/m8zSmmZkvzmbI+GPJy7HE&#10;bswV4JtXuGMcz2TSj3okpQfzjAtinbyiiFmOvmvKox+Zq9hvA1wxXKzXWQ1H07F4ax8dT+Cpqqn9&#10;nnbPzLuhTSO29x2ME/qmVXvdZGlhvYkgVe7jQ12HeuNY58YZVlDaG8d81josytVvAAAA//8DAFBL&#10;AwQUAAYACAAAACEAFOW6SN4AAAAIAQAADwAAAGRycy9kb3ducmV2LnhtbEyPTUvDQBCG74L/YRnB&#10;W7pppWmJ2RQRqwhSNBa8brNjEpqdDdnNh//e6Ulv8/HwzjPZbratGLH3jSMFy0UMAql0pqFKwfFz&#10;H21B+KDJ6NYRKvhBD7v8+irTqXETfeBYhEpwCPlUK6hD6FIpfVmj1X7hOiTefbve6sBtX0nT64nD&#10;bStXcZxIqxviC7Xu8LHG8lwMVsHbtHpKzi/75774qsZXexzeaXNQ6vZmfrgHEXAOfzBc9FkdcnY6&#10;uYGMF62CaLlNGL0U8RoEE9EdD04KNmuQeSb/P5D/AgAA//8DAFBLAQItABQABgAIAAAAIQC2gziS&#10;/gAAAOEBAAATAAAAAAAAAAAAAAAAAAAAAABbQ29udGVudF9UeXBlc10ueG1sUEsBAi0AFAAGAAgA&#10;AAAhADj9If/WAAAAlAEAAAsAAAAAAAAAAAAAAAAALwEAAF9yZWxzLy5yZWxzUEsBAi0AFAAGAAgA&#10;AAAhAGFvjuyKAgAAcAUAAA4AAAAAAAAAAAAAAAAALgIAAGRycy9lMm9Eb2MueG1sUEsBAi0AFAAG&#10;AAgAAAAhABTlukjeAAAACAEAAA8AAAAAAAAAAAAAAAAA5AQAAGRycy9kb3ducmV2LnhtbFBLBQYA&#10;AAAABAAEAPMAAADv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0091CDA2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48A79B1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6B8431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ABB5225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F4B4981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64FC19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CC19A2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A430EF9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5B388738" w14:textId="77777777" w:rsidTr="00D83B21">
        <w:trPr>
          <w:trHeight w:hRule="exact" w:val="403"/>
        </w:trPr>
        <w:tc>
          <w:tcPr>
            <w:tcW w:w="403" w:type="dxa"/>
          </w:tcPr>
          <w:p w14:paraId="336F13EB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5BDC5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A20B16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426DF2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680B939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34EB78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DE32DCD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60EC35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452AC2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2A4558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571D65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22A8515A" w14:textId="77777777" w:rsidR="00997146" w:rsidRPr="007B0E39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2E45B3A7" w14:textId="77777777" w:rsidR="00DC4E63" w:rsidRPr="00CD4747" w:rsidRDefault="00DC4E63" w:rsidP="00CD4747">
      <w:pPr>
        <w:rPr>
          <w:rFonts w:ascii="Times New Roman" w:hAnsi="Times New Roman" w:cs="Times New Roman"/>
          <w:sz w:val="24"/>
          <w:szCs w:val="24"/>
        </w:rPr>
      </w:pPr>
    </w:p>
    <w:p w14:paraId="4309CBDC" w14:textId="77777777" w:rsidR="00DC4E63" w:rsidRPr="007B0E39" w:rsidRDefault="00DC4E63" w:rsidP="00855D6E">
      <w:pPr>
        <w:rPr>
          <w:rFonts w:ascii="Times New Roman" w:hAnsi="Times New Roman" w:cs="Times New Roman"/>
          <w:sz w:val="24"/>
          <w:szCs w:val="24"/>
        </w:rPr>
      </w:pPr>
    </w:p>
    <w:p w14:paraId="69DE879E" w14:textId="77777777" w:rsidR="00997146" w:rsidRPr="007B0E39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1905AA4B" w14:textId="77777777" w:rsidR="00997146" w:rsidRPr="007B0E39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0962B652" w14:textId="77777777" w:rsidR="00997146" w:rsidRPr="007B0E39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2AF92EAC" w14:textId="77777777" w:rsidR="00997146" w:rsidRPr="007B0E39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34804FE1" w14:textId="77777777" w:rsidR="00997146" w:rsidRPr="007B0E39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39854AF2" w14:textId="77777777" w:rsidR="00997146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49990872" w14:textId="77777777" w:rsidR="00D83B21" w:rsidRPr="007B0E39" w:rsidRDefault="00D83B21" w:rsidP="00855D6E">
      <w:pPr>
        <w:rPr>
          <w:rFonts w:ascii="Times New Roman" w:hAnsi="Times New Roman" w:cs="Times New Roman"/>
          <w:sz w:val="24"/>
          <w:szCs w:val="24"/>
        </w:rPr>
      </w:pPr>
    </w:p>
    <w:p w14:paraId="0EE5D1C9" w14:textId="77777777" w:rsidR="00997146" w:rsidRPr="00D83B21" w:rsidRDefault="007C40B7" w:rsidP="00D83B21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Enlarge the figure with respect to the point</w:t>
      </w:r>
      <w:r w:rsidR="00D83B21" w:rsidRPr="00D83B21">
        <w:rPr>
          <w:rFonts w:ascii="Times New Roman" w:hAnsi="Times New Roman" w:cs="Times New Roman"/>
          <w:sz w:val="24"/>
          <w:szCs w:val="24"/>
        </w:rPr>
        <w:t xml:space="preserve"> P by a factor of 2.</w:t>
      </w:r>
    </w:p>
    <w:tbl>
      <w:tblPr>
        <w:tblStyle w:val="TableGrid"/>
        <w:tblpPr w:leftFromText="180" w:rightFromText="180" w:vertAnchor="page" w:horzAnchor="page" w:tblpX="2816" w:tblpY="7663"/>
        <w:tblW w:w="0" w:type="auto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D83B21" w:rsidRPr="00244C42" w14:paraId="53CBD94C" w14:textId="77777777" w:rsidTr="00D83B21">
        <w:trPr>
          <w:trHeight w:hRule="exact" w:val="403"/>
        </w:trPr>
        <w:tc>
          <w:tcPr>
            <w:tcW w:w="403" w:type="dxa"/>
          </w:tcPr>
          <w:p w14:paraId="21ADD3BA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4A059E4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A55912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056C7D5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C3CE403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7041251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23FA3BD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E795C3A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0D423B8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56B0D0E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6E0A94D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44C31557" w14:textId="77777777" w:rsidTr="00D83B21">
        <w:trPr>
          <w:trHeight w:hRule="exact" w:val="403"/>
        </w:trPr>
        <w:tc>
          <w:tcPr>
            <w:tcW w:w="403" w:type="dxa"/>
          </w:tcPr>
          <w:p w14:paraId="4E5C08C8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BC9C822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0F9445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BB805B1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DBF1CFD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C7C68A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18718D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2C90AC3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5AE9AD3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6769581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E524237" w14:textId="77777777" w:rsidR="00D83B21" w:rsidRPr="00244C42" w:rsidRDefault="00D83B21" w:rsidP="00D83B21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78241FF8" w14:textId="77777777" w:rsidTr="00D83B21">
        <w:trPr>
          <w:trHeight w:hRule="exact" w:val="403"/>
        </w:trPr>
        <w:tc>
          <w:tcPr>
            <w:tcW w:w="403" w:type="dxa"/>
          </w:tcPr>
          <w:p w14:paraId="0B1690E3" w14:textId="77777777" w:rsidR="00D83B21" w:rsidRPr="00890663" w:rsidRDefault="00D83B21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BC1059D" w14:textId="77777777" w:rsidR="00D83B21" w:rsidRPr="00890663" w:rsidRDefault="00D83B21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7015E3C" w14:textId="77777777" w:rsidR="00D83B21" w:rsidRPr="00890663" w:rsidRDefault="00D83B21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A88E38F" w14:textId="77777777" w:rsidR="00D83B21" w:rsidRPr="00890663" w:rsidRDefault="00D83B21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08ED4E5" w14:textId="77777777" w:rsidR="00D83B21" w:rsidRPr="00890663" w:rsidRDefault="00D83B21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28A16E8" w14:textId="77777777" w:rsidR="00D83B21" w:rsidRPr="00890663" w:rsidRDefault="00D83B21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69D813A" w14:textId="77777777" w:rsidR="00D83B21" w:rsidRPr="00890663" w:rsidRDefault="00D83B21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3733CDC" w14:textId="77777777" w:rsidR="00D83B21" w:rsidRPr="00890663" w:rsidRDefault="00D83B21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F2AA9F" w14:textId="77777777" w:rsidR="00D83B21" w:rsidRPr="00890663" w:rsidRDefault="00D83B21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88694F" w14:textId="77777777" w:rsidR="00D83B21" w:rsidRPr="00890663" w:rsidRDefault="00D83B21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A3CC37B" w14:textId="77777777" w:rsidR="00D83B21" w:rsidRPr="00890663" w:rsidRDefault="00D83B21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5C1DA037" w14:textId="77777777" w:rsidTr="00D83B21">
        <w:trPr>
          <w:trHeight w:hRule="exact" w:val="403"/>
        </w:trPr>
        <w:tc>
          <w:tcPr>
            <w:tcW w:w="403" w:type="dxa"/>
          </w:tcPr>
          <w:p w14:paraId="1CEB689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E17B66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EBE6A6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A06015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6D1D8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C117D42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5FF2AF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1F0A7C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6E213F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A2480D5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56F5BB2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5E53505F" w14:textId="77777777" w:rsidTr="00D83B21">
        <w:trPr>
          <w:trHeight w:hRule="exact" w:val="403"/>
        </w:trPr>
        <w:tc>
          <w:tcPr>
            <w:tcW w:w="403" w:type="dxa"/>
          </w:tcPr>
          <w:p w14:paraId="7798550A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A035287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C81BC1D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81A91C7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E57790E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CBC801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0C4B7DC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5CE6988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AB374DB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1969F25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A64210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403693F6" w14:textId="77777777" w:rsidTr="00D83B21">
        <w:trPr>
          <w:trHeight w:hRule="exact" w:val="403"/>
        </w:trPr>
        <w:tc>
          <w:tcPr>
            <w:tcW w:w="403" w:type="dxa"/>
          </w:tcPr>
          <w:p w14:paraId="3D3F3603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D07E157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25C8EA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3DAC5BC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AE0A85E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7A80DA3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520313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F0C95F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0E32603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5361AC8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7AE2E65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585E6991" w14:textId="77777777" w:rsidTr="00D83B21">
        <w:trPr>
          <w:trHeight w:hRule="exact" w:val="403"/>
        </w:trPr>
        <w:tc>
          <w:tcPr>
            <w:tcW w:w="403" w:type="dxa"/>
          </w:tcPr>
          <w:p w14:paraId="08D711D9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DD45E4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312588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379892E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22335" behindDoc="0" locked="0" layoutInCell="1" allowOverlap="1" wp14:anchorId="2B08534F" wp14:editId="7970D7E9">
                      <wp:simplePos x="0" y="0"/>
                      <wp:positionH relativeFrom="column">
                        <wp:posOffset>-315595</wp:posOffset>
                      </wp:positionH>
                      <wp:positionV relativeFrom="paragraph">
                        <wp:posOffset>-254000</wp:posOffset>
                      </wp:positionV>
                      <wp:extent cx="495300" cy="755650"/>
                      <wp:effectExtent l="0" t="0" r="19050" b="25400"/>
                      <wp:wrapNone/>
                      <wp:docPr id="50773" name="Flowchart: Merge 5077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495300" cy="755650"/>
                              </a:xfrm>
                              <a:prstGeom prst="flowChartMerg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FE25404">
                    <v:shapetype id="_x0000_t128" coordsize="21600,21600" o:spt="128" path="m,l21600,,10800,21600xe" w14:anchorId="6F835246">
                      <v:stroke joinstyle="miter"/>
                      <v:path textboxrect="5400,0,16200,10800" gradientshapeok="t" o:connecttype="custom" o:connectlocs="10800,0;5400,10800;10800,21600;16200,10800"/>
                    </v:shapetype>
                    <v:shape id="Flowchart: Merge 50773" style="position:absolute;margin-left:-24.85pt;margin-top:-20pt;width:39pt;height:59.5pt;z-index:25262233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12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YCGi4ggIAAFEFAAAOAAAAZHJzL2Uyb0RvYy54bWysVN1P2zAQf5+0/8Hy+0haGgoRKaqKmCYx&#10;qAYTz8axm0j+2tlt2v31OztpQID2MK0Pri9397uv3/nyaq8V2QnwrTUVnZzklAjDbd2aTUV/Pt58&#10;OafEB2ZqpqwRFT0IT68Wnz9ddq4UU9tYVQsgCGJ82bmKNiG4Mss8b4Rm/sQ6YVApLWgWUIRNVgPr&#10;EF2rbJrnZ1lnoXZgufAev173SrpI+FIKHu6l9CIQVVHMLaQT0vkcz2xxycoNMNe0fEiD/UMWmrUG&#10;g45Q1ywwsoX2HZRuOVhvZTjhVmdWypaLVANWM8nfVPPQMCdSLdgc78Y2+f8Hy+92ayBtXdEin89P&#10;KTFM45hulO14wyCU5LuAjSC9FrvVOV+i04NbwyB5vMbS9xJ0/MeiyD51+DB2WOwD4fhxdlGc5jgH&#10;jqp5UZwVaQLZi7MDH74Kq0m8VFRiHquYR8oidZjtbn3A0Oh0NEYhptUnkm7hoETMRZkfQmJ5GHqa&#10;vBOxxEoB2TGkBONcmDDpVQ2rRf+5yPEXuYFBRo8kJcCILFulRuwBIJL2PXYPM9hHV5F4OTrnf0us&#10;dx49UmRrwuisW2PhIwCFVQ2Re/tjk/rWxC492/qAwwfbb4V3/KbFrt8yH9YMcA1wULja4R6POIiK&#10;2uFGSWPh90ffoz2yE7WUdLhWFfW/tgwEJeqbQd5eTGazuIdJmBXzKQrwWvP8WmO2emVxTBN8RBxP&#10;12gf1PEqweonfAGWMSqqmOEYu6I8wFFYhX7d8Q3hYrlMZrh7joVb8+B4BI9djVx63D8xcAP1AnL2&#10;zh5XkJVveNfbRk9jl9tgZZtI+dLXod+4t4k4wxsTH4bXcrJ6eQkXfwAAAP//AwBQSwMEFAAGAAgA&#10;AAAhAK+TA/ngAAAACQEAAA8AAABkcnMvZG93bnJldi54bWxMj8FOAjEQhu8mvkMzJl4MtIAIrNsl&#10;hqgH4sUFE49lO+w2bttN24Xl7R1OepvJfPnn+/P1YFt2whCNdxImYwEMXeW1cbWE/e5ttAQWk3Ja&#10;td6hhAtGWBe3N7nKtD+7TzyVqWYU4mKmJDQpdRnnsWrQqjj2HTq6HX2wKtEaaq6DOlO4bflUiCdu&#10;lXH0oVEdbhqsfsreSvj6fp2H92D6yfbyMX+Ymc0RQynl/d3w8gws4ZD+YLjqkzoU5HTwvdORtRJG&#10;j6sFoddBUCkipssZsIOExUoAL3L+v0HxCwAA//8DAFBLAQItABQABgAIAAAAIQC2gziS/gAAAOEB&#10;AAATAAAAAAAAAAAAAAAAAAAAAABbQ29udGVudF9UeXBlc10ueG1sUEsBAi0AFAAGAAgAAAAhADj9&#10;If/WAAAAlAEAAAsAAAAAAAAAAAAAAAAALwEAAF9yZWxzLy5yZWxzUEsBAi0AFAAGAAgAAAAhABgI&#10;aLiCAgAAUQUAAA4AAAAAAAAAAAAAAAAALgIAAGRycy9lMm9Eb2MueG1sUEsBAi0AFAAGAAgAAAAh&#10;AK+TA/ngAAAACQEAAA8AAAAAAAAAAAAAAAAA3AQAAGRycy9kb3ducmV2LnhtbFBLBQYAAAAABAAE&#10;APMAAADp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78907B1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9CEB882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893202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C506E5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4A4C902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0C0125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8B76EE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5524417F" w14:textId="77777777" w:rsidTr="00D83B21">
        <w:trPr>
          <w:trHeight w:hRule="exact" w:val="403"/>
        </w:trPr>
        <w:tc>
          <w:tcPr>
            <w:tcW w:w="403" w:type="dxa"/>
          </w:tcPr>
          <w:p w14:paraId="3904C91A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7A3B3BB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E32B2C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01255A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902DC37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C700C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674864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F4FA13D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CE9866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5D56D03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C3FF42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17BC71CE" w14:textId="77777777" w:rsidTr="00D83B21">
        <w:trPr>
          <w:trHeight w:hRule="exact" w:val="403"/>
        </w:trPr>
        <w:tc>
          <w:tcPr>
            <w:tcW w:w="403" w:type="dxa"/>
          </w:tcPr>
          <w:p w14:paraId="6AF179A7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CD4F7AD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12E7301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FEA7F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D7E3D7D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F09DC4B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551B0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3FC0B5B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4C7408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B0C25CE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C1333F1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24AE6B1C" w14:textId="77777777" w:rsidTr="00D83B21">
        <w:trPr>
          <w:trHeight w:hRule="exact" w:val="403"/>
        </w:trPr>
        <w:tc>
          <w:tcPr>
            <w:tcW w:w="403" w:type="dxa"/>
          </w:tcPr>
          <w:p w14:paraId="3366A9BA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48A1FC3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403" w:type="dxa"/>
          </w:tcPr>
          <w:p w14:paraId="41F1317D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21311" behindDoc="0" locked="0" layoutInCell="1" allowOverlap="1" wp14:anchorId="7917FA28" wp14:editId="27E4BBC1">
                      <wp:simplePos x="0" y="0"/>
                      <wp:positionH relativeFrom="column">
                        <wp:posOffset>-118110</wp:posOffset>
                      </wp:positionH>
                      <wp:positionV relativeFrom="paragraph">
                        <wp:posOffset>-66675</wp:posOffset>
                      </wp:positionV>
                      <wp:extent cx="95250" cy="114300"/>
                      <wp:effectExtent l="0" t="0" r="19050" b="19050"/>
                      <wp:wrapNone/>
                      <wp:docPr id="50768" name="Oval 5076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B398646">
                    <v:oval id="Oval 50768" style="position:absolute;margin-left:-9.3pt;margin-top:-5.25pt;width:7.5pt;height:9pt;z-index:25262131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34F56EE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EI1JiQIAAHAFAAAOAAAAZHJzL2Uyb0RvYy54bWysVEtv2zAMvg/YfxB0X21nSbsGdYqgRYcB&#10;RVusHXpWZakWIImapMTJfv0o+ZFgLXYY5oNMiuTHh0heXO6MJlvhgwJb0+qkpERYDo2yrzX98XTz&#10;6QslITLbMA1W1HQvAr1cffxw0bmlmEELuhGeIIgNy87VtI3RLYsi8FYYFk7ACYtCCd6wiKx/LRrP&#10;OkQ3upiV5WnRgW+cBy5CwNvrXkhXGV9KweO9lEFEomuKscV8+ny+pLNYXbDlq2euVXwIg/1DFIYp&#10;i04nqGsWGdl49QbKKO4hgIwnHEwBUioucg6YTVX+kc1jy5zIuWBxgpvKFP4fLL/bPniimpouyrNT&#10;fCzLDD7T/ZZp0t9ghToXlqj46B78wAUkU7o76U36YyJkl6u6n6oqdpFwvDxfzBZYeo6Sqpp/LnPR&#10;i4Ot8yF+FWBIImoqtFYupLTZkm1vQ0SXqD1qpesAWjU3SuvMpFYRV9oTjLmmcVelR0WLI60iZdDH&#10;nKm41yLZavtdSMweo5xlh7nvDmCMc2Fj1Yta1ojex6LEb/Qyus8+M2BClhjdhD0AjJo9yIjdBzvo&#10;J1OR23YyLv8WWG88WWTPYONkbJQF/x6AxqwGz70+hn9UmkS+QLPH3vDQD01w/EbhC92yEB+YxynB&#10;R8XJj/d4SA1dTWGgKGnB/3rvPulj86KUkg6nrqbh54Z5QYn+ZrGtz6v5PI1pZuaLsxky/ljyciyx&#10;G3MF+OYV7hjHM5n0ox5J6cE844JYJ68oYpaj75ry6EfmKvbbAFcMF+t1VsPRdCze2kfHE3iqamq/&#10;p90z825o04jtfQfjhL5p1V43WVpYbyJIlfv4UNeh3jjWuXGGFZT2xjGftQ6LcvUbAAD//wMAUEsD&#10;BBQABgAIAAAAIQAU5bpI3gAAAAgBAAAPAAAAZHJzL2Rvd25yZXYueG1sTI9NS8NAEIbvgv9hGcFb&#10;ummlaYnZFBGrCFI0Frxus2MSmp0N2c2H/97pSW/z8fDOM9lutq0YsfeNIwXLRQwCqXSmoUrB8XMf&#10;bUH4oMno1hEq+EEPu/z6KtOpcRN94FiESnAI+VQrqEPoUil9WaPVfuE6JN59u97qwG1fSdPricNt&#10;K1dxnEirG+ILte7wscbyXAxWwdu0ekrOL/vnvviqxld7HN5pc1Dq9mZ+uAcRcA5/MFz0WR1ydjq5&#10;gYwXrYJouU0YvRTxGgQT0R0PTgo2a5B5Jv8/kP8CAAD//wMAUEsBAi0AFAAGAAgAAAAhALaDOJL+&#10;AAAA4QEAABMAAAAAAAAAAAAAAAAAAAAAAFtDb250ZW50X1R5cGVzXS54bWxQSwECLQAUAAYACAAA&#10;ACEAOP0h/9YAAACUAQAACwAAAAAAAAAAAAAAAAAvAQAAX3JlbHMvLnJlbHNQSwECLQAUAAYACAAA&#10;ACEARxCNSYkCAABwBQAADgAAAAAAAAAAAAAAAAAuAgAAZHJzL2Uyb0RvYy54bWxQSwECLQAUAAYA&#10;CAAAACEAFOW6SN4AAAAIAQAADwAAAAAAAAAAAAAAAADjBAAAZHJzL2Rvd25yZXYueG1sUEsFBgAA&#10;AAAEAAQA8wAAAO4FAAAA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5D046459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C8A7F4E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842861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B1DEC8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607D347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5413BB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29C84C4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99E3043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D83B21" w:rsidRPr="00244C42" w14:paraId="43535A2D" w14:textId="77777777" w:rsidTr="00D83B21">
        <w:trPr>
          <w:trHeight w:hRule="exact" w:val="403"/>
        </w:trPr>
        <w:tc>
          <w:tcPr>
            <w:tcW w:w="403" w:type="dxa"/>
          </w:tcPr>
          <w:p w14:paraId="524FD2CF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B572D88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A7AAE8C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F86F92B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811A4F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7F25000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5F3F9A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BBD337E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46D289C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ABBDF96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7D3B29" w14:textId="77777777" w:rsidR="00D83B21" w:rsidRPr="00244C42" w:rsidRDefault="00D83B21" w:rsidP="00D83B21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6FB758B8" w14:textId="77777777" w:rsidR="00997146" w:rsidRPr="007B0E39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67D38C05" w14:textId="77777777" w:rsidR="00997146" w:rsidRPr="007B0E39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39AF7B5A" w14:textId="77777777" w:rsidR="00997146" w:rsidRPr="007B0E39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1C1BF5E0" w14:textId="77777777" w:rsidR="002E05B8" w:rsidRPr="007B0E39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77B46578" w14:textId="77777777" w:rsidR="002E05B8" w:rsidRPr="007B0E39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5EA5974A" w14:textId="77777777" w:rsidR="002E05B8" w:rsidRPr="007B0E39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11A9E4E7" w14:textId="77777777" w:rsidR="002E05B8" w:rsidRPr="007B0E39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3DBF1E6D" w14:textId="77777777" w:rsidR="002E05B8" w:rsidRPr="007B0E39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67FF1163" w14:textId="77777777" w:rsidR="002E05B8" w:rsidRPr="007B0E39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3F4B0258" w14:textId="77777777" w:rsidR="0051018A" w:rsidRPr="00244C42" w:rsidRDefault="0051018A" w:rsidP="00105E79">
      <w:pPr>
        <w:rPr>
          <w:rFonts w:ascii="Times New Roman" w:hAnsi="Times New Roman" w:cs="Times New Roman"/>
          <w:sz w:val="24"/>
          <w:szCs w:val="24"/>
        </w:rPr>
      </w:pPr>
    </w:p>
    <w:p w14:paraId="3BA5BBB7" w14:textId="77777777" w:rsidR="002E05B8" w:rsidRPr="00244C42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601F3BD6" w14:textId="77777777" w:rsidR="002E05B8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29477136" w14:textId="77777777" w:rsidR="00F946FE" w:rsidRPr="00244C42" w:rsidRDefault="00F946FE" w:rsidP="00855D6E">
      <w:pPr>
        <w:rPr>
          <w:rFonts w:ascii="Times New Roman" w:hAnsi="Times New Roman" w:cs="Times New Roman"/>
          <w:sz w:val="24"/>
          <w:szCs w:val="24"/>
        </w:rPr>
      </w:pPr>
    </w:p>
    <w:p w14:paraId="34CEF0BF" w14:textId="77777777" w:rsidR="002E05B8" w:rsidRPr="007C40B7" w:rsidRDefault="007C40B7" w:rsidP="007C40B7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lastRenderedPageBreak/>
        <w:t>Enlarge the figure with respect to the point</w:t>
      </w:r>
      <w:r w:rsidRPr="007C40B7">
        <w:rPr>
          <w:rFonts w:ascii="Times New Roman" w:hAnsi="Times New Roman" w:cs="Times New Roman"/>
          <w:sz w:val="24"/>
          <w:szCs w:val="24"/>
        </w:rPr>
        <w:t xml:space="preserve"> P by a factor of 2.</w:t>
      </w:r>
    </w:p>
    <w:tbl>
      <w:tblPr>
        <w:tblStyle w:val="TableGrid"/>
        <w:tblpPr w:leftFromText="180" w:rightFromText="180" w:vertAnchor="page" w:horzAnchor="page" w:tblpX="2816" w:tblpY="1925"/>
        <w:tblW w:w="0" w:type="auto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7C40B7" w:rsidRPr="00244C42" w14:paraId="3A62EFE0" w14:textId="77777777" w:rsidTr="007C40B7">
        <w:trPr>
          <w:trHeight w:hRule="exact" w:val="403"/>
        </w:trPr>
        <w:tc>
          <w:tcPr>
            <w:tcW w:w="403" w:type="dxa"/>
          </w:tcPr>
          <w:p w14:paraId="01F697D9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2C05BE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FE546C7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9D941B2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EBA17D1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3071B6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1872337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85ED57C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930F473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1ECA1A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3C179F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C40B7" w:rsidRPr="00244C42" w14:paraId="73B6ED66" w14:textId="77777777" w:rsidTr="007C40B7">
        <w:trPr>
          <w:trHeight w:hRule="exact" w:val="403"/>
        </w:trPr>
        <w:tc>
          <w:tcPr>
            <w:tcW w:w="403" w:type="dxa"/>
          </w:tcPr>
          <w:p w14:paraId="0099384D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1117FDF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76353B2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8EB628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5EF00A3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CF83A76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9E7CB7C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C762F63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D04AC8D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5C70EB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064BD17" w14:textId="77777777" w:rsidR="007C40B7" w:rsidRPr="00244C42" w:rsidRDefault="007C40B7" w:rsidP="007C40B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C40B7" w:rsidRPr="00244C42" w14:paraId="5124232E" w14:textId="77777777" w:rsidTr="007C40B7">
        <w:trPr>
          <w:trHeight w:hRule="exact" w:val="403"/>
        </w:trPr>
        <w:tc>
          <w:tcPr>
            <w:tcW w:w="403" w:type="dxa"/>
          </w:tcPr>
          <w:p w14:paraId="4BBE5E49" w14:textId="77777777" w:rsidR="007C40B7" w:rsidRPr="00890663" w:rsidRDefault="007C40B7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33F6A7" w14:textId="77777777" w:rsidR="007C40B7" w:rsidRPr="00890663" w:rsidRDefault="007C40B7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18A403C" w14:textId="77777777" w:rsidR="007C40B7" w:rsidRPr="00890663" w:rsidRDefault="007C40B7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FCEEFEC" w14:textId="77777777" w:rsidR="007C40B7" w:rsidRPr="00890663" w:rsidRDefault="007C40B7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0D71E6E" w14:textId="77777777" w:rsidR="007C40B7" w:rsidRPr="00890663" w:rsidRDefault="007C40B7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7B738CD" w14:textId="77777777" w:rsidR="007C40B7" w:rsidRPr="00890663" w:rsidRDefault="007C40B7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B0AFE50" w14:textId="77777777" w:rsidR="007C40B7" w:rsidRPr="00890663" w:rsidRDefault="007C40B7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FCB4E34" w14:textId="77777777" w:rsidR="007C40B7" w:rsidRPr="00890663" w:rsidRDefault="007C40B7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5840691" w14:textId="77777777" w:rsidR="007C40B7" w:rsidRPr="00890663" w:rsidRDefault="007C40B7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4FCD540" w14:textId="77777777" w:rsidR="007C40B7" w:rsidRPr="00890663" w:rsidRDefault="007C40B7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28DB34B" w14:textId="77777777" w:rsidR="007C40B7" w:rsidRPr="00890663" w:rsidRDefault="007C40B7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C40B7" w:rsidRPr="00244C42" w14:paraId="0B039D33" w14:textId="77777777" w:rsidTr="007C40B7">
        <w:trPr>
          <w:trHeight w:hRule="exact" w:val="403"/>
        </w:trPr>
        <w:tc>
          <w:tcPr>
            <w:tcW w:w="403" w:type="dxa"/>
          </w:tcPr>
          <w:p w14:paraId="72667ADE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0848AB6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7CA4FE4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767CDA0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4826E7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F093319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EFA355A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FDD8D6B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18725E8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8C5D534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890EDE8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C40B7" w:rsidRPr="00244C42" w14:paraId="3F2BE8D4" w14:textId="77777777" w:rsidTr="007C40B7">
        <w:trPr>
          <w:trHeight w:hRule="exact" w:val="403"/>
        </w:trPr>
        <w:tc>
          <w:tcPr>
            <w:tcW w:w="403" w:type="dxa"/>
          </w:tcPr>
          <w:p w14:paraId="24B25EAF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9E7190B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B8A10C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3073257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622D313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10864D5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11238E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E8DF92A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79CC6C2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481B5C0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F266636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C40B7" w:rsidRPr="00244C42" w14:paraId="71F9C3C4" w14:textId="77777777" w:rsidTr="007C40B7">
        <w:trPr>
          <w:trHeight w:hRule="exact" w:val="403"/>
        </w:trPr>
        <w:tc>
          <w:tcPr>
            <w:tcW w:w="403" w:type="dxa"/>
          </w:tcPr>
          <w:p w14:paraId="128FE43C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53395C2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0503A7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69DEC8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947294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7FC5C06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7633E3B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5570E11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7C3513A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B1020F9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4CDB085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C40B7" w:rsidRPr="00244C42" w14:paraId="7F12ABF3" w14:textId="77777777" w:rsidTr="007C40B7">
        <w:trPr>
          <w:trHeight w:hRule="exact" w:val="403"/>
        </w:trPr>
        <w:tc>
          <w:tcPr>
            <w:tcW w:w="403" w:type="dxa"/>
          </w:tcPr>
          <w:p w14:paraId="15D83429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255C969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01C83AE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0F48F70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12FA4BC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BCFB39C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2A567D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544EC0D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0208545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A553AC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387E2C0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C40B7" w:rsidRPr="00244C42" w14:paraId="6F44079F" w14:textId="77777777" w:rsidTr="007C40B7">
        <w:trPr>
          <w:trHeight w:hRule="exact" w:val="403"/>
        </w:trPr>
        <w:tc>
          <w:tcPr>
            <w:tcW w:w="403" w:type="dxa"/>
          </w:tcPr>
          <w:p w14:paraId="0A5B7F11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3267754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5BCCEA6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75076F7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4F0D891" w14:textId="77777777" w:rsidR="007C40B7" w:rsidRPr="00244C42" w:rsidRDefault="00890663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25407" behindDoc="0" locked="0" layoutInCell="1" allowOverlap="1" wp14:anchorId="0D03B242" wp14:editId="61DA4AF7">
                      <wp:simplePos x="0" y="0"/>
                      <wp:positionH relativeFrom="column">
                        <wp:posOffset>-323849</wp:posOffset>
                      </wp:positionH>
                      <wp:positionV relativeFrom="paragraph">
                        <wp:posOffset>-523875</wp:posOffset>
                      </wp:positionV>
                      <wp:extent cx="768350" cy="755650"/>
                      <wp:effectExtent l="0" t="0" r="12700" b="25400"/>
                      <wp:wrapNone/>
                      <wp:docPr id="50781" name="Right Triangle 5078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768350" cy="755650"/>
                              </a:xfrm>
                              <a:prstGeom prst="rt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3A06306">
                    <v:shapetype id="_x0000_t6" coordsize="21600,21600" o:spt="6" path="m,l,21600r21600,xe" w14:anchorId="60ACC8E8">
                      <v:stroke joinstyle="miter"/>
                      <v:path textboxrect="1800,12600,12600,19800" gradientshapeok="t" o:connecttype="custom" o:connectlocs="0,0;0,10800;0,21600;10800,21600;21600,21600;10800,10800"/>
                    </v:shapetype>
                    <v:shape id="Right Triangle 50781" style="position:absolute;margin-left:-25.5pt;margin-top:-41.25pt;width:60.5pt;height:59.5pt;z-index:25262540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onYY4ewIAAEsFAAAOAAAAZHJzL2Uyb0RvYy54bWysVE1PGzEQvVfqf7B8L7tJCaERGxSBqCoh&#10;QEDF2XjtrCV/dexkk/76ju3NggD1UDUHZ7wz8zzz/MZn5zujyVZAUM42dHJUUyIsd62y64b+fLz6&#10;ckpJiMy2TDsrGroXgZ4vP3866/1CTF3ndCuAIIgNi943tIvRL6oq8E4YFo6cFxad0oFhEbewrlpg&#10;PaIbXU3r+qTqHbQeHBch4NfL4qTLjC+l4PFWyiAi0Q3F2mJeIa/Paa2WZ2yxBuY7xYcy2D9UYZiy&#10;eOgIdckiIxtQ76CM4uCCk/GIO1M5KRUXuQfsZlK/6eahY17kXpCc4Eeawv+D5TfbOyCqbeisnp9O&#10;KLHM4DXdq3UXySMoZtdakOJDrnofFpjy4O9g2AU0U+M7CSb9Y0tkl/ndj/yKXSQcP85PTr/O8BY4&#10;uuaz2QnaiFK9JHsI8btwhiSjoRAPFWRu2fY6xJJwCMTsVFIpIltxr0WqQ9t7IbExPHaas7OkxIUG&#10;smUoBsa5sHFSXB1rRfk8q/E3VDVm5BozYEKWSusRewBIcn2PXWod4lOqyIock+u/FVaSx4x8srNx&#10;TDbKOvgIQGNXw8kl/kBSoSax9OzaPV47uDIPwfMrhYxfsxDvGOAA4CXhUMdbXKR2fUPdYFHSOfj9&#10;0fcUj7pELyU9DlRDw68NA0GJ/mFRsd8mx8dpAvPmeDaf4gZee55fe+zGXDi8JlQkVpfNFB/1wZTg&#10;zBPO/iqdii5mOZ7dUB7hsLmIZdDx9eBitcphOHWexWv74HkCT6wmLT3unhj4QXYR9XrjDsPHFm90&#10;V2JTpnWrTXRSZVG+8DrwjRObhTO8LulJeL3PUS9v4PIPAAAA//8DAFBLAwQUAAYACAAAACEAz9aY&#10;Gd8AAAAJAQAADwAAAGRycy9kb3ducmV2LnhtbEyPQU/DMAyF70j8h8hI3LZ0nTqqrukEk0BD4kKH&#10;xDVtvLaicaok28q/x5zgZvs9PX+v3M12FBf0YXCkYLVMQCC1zgzUKfg4Pi9yECFqMnp0hAq+McCu&#10;ur0pdWHcld7xUsdOcAiFQivoY5wKKUPbo9Vh6SYk1k7OWx159Z00Xl853I4yTZKNtHog/tDrCfc9&#10;tl/12Sqw7vVQH/xn+5S+rJtjF972NeVK3d/Nj1sQEef4Z4ZffEaHipkadyYTxKhgka24S+QhTzMQ&#10;7HhI+NAoWG8ykFUp/zeofgAAAP//AwBQSwECLQAUAAYACAAAACEAtoM4kv4AAADhAQAAEwAAAAAA&#10;AAAAAAAAAAAAAAAAW0NvbnRlbnRfVHlwZXNdLnhtbFBLAQItABQABgAIAAAAIQA4/SH/1gAAAJQB&#10;AAALAAAAAAAAAAAAAAAAAC8BAABfcmVscy8ucmVsc1BLAQItABQABgAIAAAAIQAonYY4ewIAAEsF&#10;AAAOAAAAAAAAAAAAAAAAAC4CAABkcnMvZTJvRG9jLnhtbFBLAQItABQABgAIAAAAIQDP1pgZ3wAA&#10;AAkBAAAPAAAAAAAAAAAAAAAAANUEAABkcnMvZG93bnJldi54bWxQSwUGAAAAAAQABADzAAAA4QUA&#10;AAAA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66B10FA9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1B2B032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F1E33EC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BAC2B2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BCBF7F5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AF47547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C40B7" w:rsidRPr="00244C42" w14:paraId="16881ECD" w14:textId="77777777" w:rsidTr="007C40B7">
        <w:trPr>
          <w:trHeight w:hRule="exact" w:val="403"/>
        </w:trPr>
        <w:tc>
          <w:tcPr>
            <w:tcW w:w="403" w:type="dxa"/>
          </w:tcPr>
          <w:p w14:paraId="1FE54F02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B14B719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4C11CD7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F7C2705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8F1A628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9804756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93DA35A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CB0B03A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16576B7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C881590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BAFE8F1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C40B7" w:rsidRPr="00244C42" w14:paraId="213F58AB" w14:textId="77777777" w:rsidTr="007C40B7">
        <w:trPr>
          <w:trHeight w:hRule="exact" w:val="403"/>
        </w:trPr>
        <w:tc>
          <w:tcPr>
            <w:tcW w:w="403" w:type="dxa"/>
          </w:tcPr>
          <w:p w14:paraId="7F124941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B9137F3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403" w:type="dxa"/>
          </w:tcPr>
          <w:p w14:paraId="0D1C5081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24383" behindDoc="0" locked="0" layoutInCell="1" allowOverlap="1" wp14:anchorId="0E7AE064" wp14:editId="1AFF1D12">
                      <wp:simplePos x="0" y="0"/>
                      <wp:positionH relativeFrom="column">
                        <wp:posOffset>-118110</wp:posOffset>
                      </wp:positionH>
                      <wp:positionV relativeFrom="paragraph">
                        <wp:posOffset>-66675</wp:posOffset>
                      </wp:positionV>
                      <wp:extent cx="95250" cy="114300"/>
                      <wp:effectExtent l="0" t="0" r="19050" b="19050"/>
                      <wp:wrapNone/>
                      <wp:docPr id="50774" name="Oval 5077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F22EEE0">
                    <v:oval id="Oval 50774" style="position:absolute;margin-left:-9.3pt;margin-top:-5.25pt;width:7.5pt;height:9pt;z-index:25262438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8FF7F9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AZv/DigIAAHAFAAAOAAAAZHJzL2Uyb0RvYy54bWysVEtv2zAMvg/YfxB0X21nyboGdYqgRYcB&#10;RVu0HXpWZakWIImapMTJfv0o+ZFgLXYY5oNMiuTHh0ieX+yMJlvhgwJb0+qkpERYDo2yrzX98XT9&#10;6SslITLbMA1W1HQvAr1Yffxw3rmlmEELuhGeIIgNy87VtI3RLYsi8FYYFk7ACYtCCd6wiKx/LRrP&#10;OkQ3upiV5ZeiA984D1yEgLdXvZCuMr6Ugsc7KYOIRNcUY4v59Pl8SWexOmfLV89cq/gQBvuHKAxT&#10;Fp1OUFcsMrLx6g2UUdxDABlPOJgCpFRc5Bwwm6r8I5vHljmRc8HiBDeVKfw/WH67vfdENTVdlKen&#10;c0osM/hMd1umSX+DFepcWKLio7v3AxeQTOnupDfpj4mQXa7qfqqq2EXC8fJsMVtg6TlKqmr+ucxF&#10;Lw62zof4TYAhiaip0Fq5kNJmS7a9CRFdovaola4DaNVcK60zk1pFXGpPMOaaxl2VHhUtjrSKlEEf&#10;c6biXotkq+2DkJg9RjnLDnPfHcAY58LGqhe1rBG9j0WJ3+hldJ99ZsCELDG6CXsAGDV7kBG7D3bQ&#10;T6Yit+1kXP4tsN54ssiewcbJ2CgL/j0AjVkNnnt9DP+oNIl8gWaPveGhH5rg+LXCF7phId4zj1OC&#10;j4qTH+/wkBq6msJAUdKC//XefdLH5kUpJR1OXU3Dzw3zghL93WJbn1XzeRrTzMwXpzNk/LHk5Vhi&#10;N+YS8M0r3DGOZzLpRz2S0oN5xgWxTl5RxCxH3zXl0Y/MZey3Aa4YLtbrrIaj6Vi8sY+OJ/BU1dR+&#10;T7tn5t3QphHb+xbGCX3Tqr1usrSw3kSQKvfxoa5DvXGsc+MMKyjtjWM+ax0W5eo3AAAA//8DAFBL&#10;AwQUAAYACAAAACEAFOW6SN4AAAAIAQAADwAAAGRycy9kb3ducmV2LnhtbEyPTUvDQBCG74L/YRnB&#10;W7pppWmJ2RQRqwhSNBa8brNjEpqdDdnNh//e6Ulv8/HwzjPZbratGLH3jSMFy0UMAql0pqFKwfFz&#10;H21B+KDJ6NYRKvhBD7v8+irTqXETfeBYhEpwCPlUK6hD6FIpfVmj1X7hOiTefbve6sBtX0nT64nD&#10;bStXcZxIqxviC7Xu8LHG8lwMVsHbtHpKzi/75774qsZXexzeaXNQ6vZmfrgHEXAOfzBc9FkdcnY6&#10;uYGMF62CaLlNGL0U8RoEE9EdD04KNmuQeSb/P5D/AgAA//8DAFBLAQItABQABgAIAAAAIQC2gziS&#10;/gAAAOEBAAATAAAAAAAAAAAAAAAAAAAAAABbQ29udGVudF9UeXBlc10ueG1sUEsBAi0AFAAGAAgA&#10;AAAhADj9If/WAAAAlAEAAAsAAAAAAAAAAAAAAAAALwEAAF9yZWxzLy5yZWxzUEsBAi0AFAAGAAgA&#10;AAAhAMBm/8OKAgAAcAUAAA4AAAAAAAAAAAAAAAAALgIAAGRycy9lMm9Eb2MueG1sUEsBAi0AFAAG&#10;AAgAAAAhABTlukjeAAAACAEAAA8AAAAAAAAAAAAAAAAA5AQAAGRycy9kb3ducmV2LnhtbFBLBQYA&#10;AAAABAAEAPMAAADv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124915A5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8D017F0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233001F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99865FF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68DE571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A80FEB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6778B7B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32EB0BF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7C40B7" w:rsidRPr="00244C42" w14:paraId="1DA4DE2A" w14:textId="77777777" w:rsidTr="007C40B7">
        <w:trPr>
          <w:trHeight w:hRule="exact" w:val="403"/>
        </w:trPr>
        <w:tc>
          <w:tcPr>
            <w:tcW w:w="403" w:type="dxa"/>
          </w:tcPr>
          <w:p w14:paraId="16396453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2CA9394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08C5CEC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D5A080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57B3560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2BB8CC7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0146D28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AC8094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6CDA0ED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9A3AB45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6EE439E" w14:textId="77777777" w:rsidR="007C40B7" w:rsidRPr="00244C42" w:rsidRDefault="007C40B7" w:rsidP="007C40B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58EBBBF6" w14:textId="77777777" w:rsidR="002E05B8" w:rsidRPr="00244C42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6696A9E0" w14:textId="77777777" w:rsidR="002E05B8" w:rsidRPr="00244C42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3CFFEA97" w14:textId="77777777" w:rsidR="002E05B8" w:rsidRPr="00244C42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40D77221" w14:textId="77777777" w:rsidR="002E05B8" w:rsidRPr="00244C42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24423C93" w14:textId="77777777" w:rsidR="002E05B8" w:rsidRPr="00244C42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1C1A8C0D" w14:textId="77777777" w:rsidR="002E05B8" w:rsidRPr="00244C42" w:rsidRDefault="002E05B8" w:rsidP="00855D6E">
      <w:pPr>
        <w:rPr>
          <w:rFonts w:ascii="Times New Roman" w:hAnsi="Times New Roman" w:cs="Times New Roman"/>
          <w:sz w:val="24"/>
          <w:szCs w:val="24"/>
        </w:rPr>
      </w:pPr>
    </w:p>
    <w:p w14:paraId="417B8E7D" w14:textId="77777777" w:rsidR="00997146" w:rsidRPr="00244C42" w:rsidRDefault="00997146" w:rsidP="00855D6E">
      <w:pPr>
        <w:rPr>
          <w:rFonts w:ascii="Times New Roman" w:hAnsi="Times New Roman" w:cs="Times New Roman"/>
          <w:sz w:val="24"/>
          <w:szCs w:val="24"/>
        </w:rPr>
      </w:pPr>
    </w:p>
    <w:p w14:paraId="3C161AFE" w14:textId="77777777" w:rsidR="00DD70C5" w:rsidRPr="00244C42" w:rsidRDefault="00DD70C5" w:rsidP="00855D6E">
      <w:pPr>
        <w:rPr>
          <w:rFonts w:ascii="Times New Roman" w:hAnsi="Times New Roman" w:cs="Times New Roman"/>
          <w:sz w:val="24"/>
          <w:szCs w:val="24"/>
        </w:rPr>
      </w:pPr>
    </w:p>
    <w:p w14:paraId="371643FD" w14:textId="77777777" w:rsidR="001E2C08" w:rsidRDefault="001E2C08" w:rsidP="00855D6E">
      <w:pPr>
        <w:rPr>
          <w:rFonts w:ascii="Times New Roman" w:hAnsi="Times New Roman" w:cs="Times New Roman"/>
          <w:sz w:val="24"/>
          <w:szCs w:val="24"/>
        </w:rPr>
      </w:pPr>
    </w:p>
    <w:p w14:paraId="6C3AFFD9" w14:textId="77777777" w:rsidR="009E28AA" w:rsidRPr="00244C42" w:rsidRDefault="009E28AA" w:rsidP="00855D6E">
      <w:pPr>
        <w:rPr>
          <w:rFonts w:ascii="Times New Roman" w:hAnsi="Times New Roman" w:cs="Times New Roman"/>
          <w:sz w:val="24"/>
          <w:szCs w:val="24"/>
        </w:rPr>
      </w:pPr>
    </w:p>
    <w:p w14:paraId="2E7617DA" w14:textId="77777777" w:rsidR="001E2C08" w:rsidRPr="007C40B7" w:rsidRDefault="007C40B7" w:rsidP="007C40B7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Enlarge the figure with respect to the point</w:t>
      </w:r>
      <w:r w:rsidRPr="007C40B7">
        <w:rPr>
          <w:rFonts w:ascii="Times New Roman" w:hAnsi="Times New Roman" w:cs="Times New Roman"/>
          <w:sz w:val="24"/>
          <w:szCs w:val="24"/>
        </w:rPr>
        <w:t xml:space="preserve"> P by a factor of 2.</w:t>
      </w:r>
    </w:p>
    <w:tbl>
      <w:tblPr>
        <w:tblStyle w:val="TableGrid"/>
        <w:tblpPr w:leftFromText="180" w:rightFromText="180" w:vertAnchor="page" w:horzAnchor="page" w:tblpX="2871" w:tblpY="7609"/>
        <w:tblW w:w="0" w:type="auto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9E28AA" w:rsidRPr="00244C42" w14:paraId="2138E351" w14:textId="77777777" w:rsidTr="009E28AA">
        <w:trPr>
          <w:trHeight w:hRule="exact" w:val="403"/>
        </w:trPr>
        <w:tc>
          <w:tcPr>
            <w:tcW w:w="403" w:type="dxa"/>
          </w:tcPr>
          <w:p w14:paraId="037DCEF4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C79286E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F10C9DF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21D358B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59C04EB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D7562AC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B5715E9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F052AE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CA0982F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7FAF4AD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1897420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2A6353B7" w14:textId="77777777" w:rsidTr="009E28AA">
        <w:trPr>
          <w:trHeight w:hRule="exact" w:val="403"/>
        </w:trPr>
        <w:tc>
          <w:tcPr>
            <w:tcW w:w="403" w:type="dxa"/>
          </w:tcPr>
          <w:p w14:paraId="1E755F4A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D54A97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9B38E0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E1E828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A9406E6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BD95A27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C6477A4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54E9098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20DCBAB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4B3EA7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FAF7D36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20D577BE" w14:textId="77777777" w:rsidTr="009E28AA">
        <w:trPr>
          <w:trHeight w:hRule="exact" w:val="403"/>
        </w:trPr>
        <w:tc>
          <w:tcPr>
            <w:tcW w:w="403" w:type="dxa"/>
          </w:tcPr>
          <w:p w14:paraId="3F8F57D1" w14:textId="77777777" w:rsidR="009E28AA" w:rsidRPr="00890663" w:rsidRDefault="009E28AA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928B993" w14:textId="77777777" w:rsidR="009E28AA" w:rsidRPr="00890663" w:rsidRDefault="009E28AA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A6435A3" w14:textId="77777777" w:rsidR="009E28AA" w:rsidRPr="00890663" w:rsidRDefault="009E28AA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6A8428" w14:textId="77777777" w:rsidR="009E28AA" w:rsidRPr="00890663" w:rsidRDefault="009E28AA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E5CD97B" w14:textId="77777777" w:rsidR="009E28AA" w:rsidRPr="00890663" w:rsidRDefault="009E28AA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B10338D" w14:textId="77777777" w:rsidR="009E28AA" w:rsidRPr="00890663" w:rsidRDefault="009E28AA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968955" w14:textId="77777777" w:rsidR="009E28AA" w:rsidRPr="00890663" w:rsidRDefault="009E28AA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51F44F2" w14:textId="77777777" w:rsidR="009E28AA" w:rsidRPr="00890663" w:rsidRDefault="009E28AA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BA49AD5" w14:textId="77777777" w:rsidR="009E28AA" w:rsidRPr="00890663" w:rsidRDefault="009E28AA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4D4A995" w14:textId="77777777" w:rsidR="009E28AA" w:rsidRPr="00890663" w:rsidRDefault="009E28AA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D7A888E" w14:textId="77777777" w:rsidR="009E28AA" w:rsidRPr="00890663" w:rsidRDefault="009E28AA" w:rsidP="00890663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5E87E830" w14:textId="77777777" w:rsidTr="009E28AA">
        <w:trPr>
          <w:trHeight w:hRule="exact" w:val="403"/>
        </w:trPr>
        <w:tc>
          <w:tcPr>
            <w:tcW w:w="403" w:type="dxa"/>
          </w:tcPr>
          <w:p w14:paraId="385F8AC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45C4E4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43322E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8CDD09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C88CF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AD5DF7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9E9AC9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48E318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E10109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959624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51CD79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786A7B3F" w14:textId="77777777" w:rsidTr="009E28AA">
        <w:trPr>
          <w:trHeight w:hRule="exact" w:val="403"/>
        </w:trPr>
        <w:tc>
          <w:tcPr>
            <w:tcW w:w="403" w:type="dxa"/>
          </w:tcPr>
          <w:p w14:paraId="1EE370F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70E94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4B1275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B3E644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9A02C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669B0B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FAC175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80868C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5A8840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CDD729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682866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6E8A58E0" w14:textId="77777777" w:rsidTr="009E28AA">
        <w:trPr>
          <w:trHeight w:hRule="exact" w:val="403"/>
        </w:trPr>
        <w:tc>
          <w:tcPr>
            <w:tcW w:w="403" w:type="dxa"/>
          </w:tcPr>
          <w:p w14:paraId="280726A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563D8B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27E002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6D9CFC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D051B2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7EF656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6132AF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86519A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97061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1D1B76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576182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0390A373" w14:textId="77777777" w:rsidTr="009E28AA">
        <w:trPr>
          <w:trHeight w:hRule="exact" w:val="403"/>
        </w:trPr>
        <w:tc>
          <w:tcPr>
            <w:tcW w:w="403" w:type="dxa"/>
          </w:tcPr>
          <w:p w14:paraId="4C80841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958EE0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3B063C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0F180A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BE022B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0A1715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C871E1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69ACE7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BF0AC2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B0897E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3B9377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3102B153" w14:textId="77777777" w:rsidTr="009E28AA">
        <w:trPr>
          <w:trHeight w:hRule="exact" w:val="403"/>
        </w:trPr>
        <w:tc>
          <w:tcPr>
            <w:tcW w:w="403" w:type="dxa"/>
          </w:tcPr>
          <w:p w14:paraId="5EDB2B7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20943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1E3874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0C8B11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28479" behindDoc="0" locked="0" layoutInCell="1" allowOverlap="1" wp14:anchorId="480AEC9E" wp14:editId="66244243">
                      <wp:simplePos x="0" y="0"/>
                      <wp:positionH relativeFrom="column">
                        <wp:posOffset>-325120</wp:posOffset>
                      </wp:positionH>
                      <wp:positionV relativeFrom="paragraph">
                        <wp:posOffset>-520065</wp:posOffset>
                      </wp:positionV>
                      <wp:extent cx="1000125" cy="1016000"/>
                      <wp:effectExtent l="0" t="0" r="28575" b="12700"/>
                      <wp:wrapNone/>
                      <wp:docPr id="50783" name="Cross 5078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000125" cy="1016000"/>
                              </a:xfrm>
                              <a:prstGeom prst="plus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67C3C1B">
                    <v:shapetype id="_x0000_t11" coordsize="21600,21600" o:spt="11" adj="5400" path="m@0,l@0@0,0@0,0@2@0@2@0,21600@1,21600@1@2,21600@2,21600@0@1@0@1,xe" w14:anchorId="1581B6CA">
                      <v:stroke joinstyle="miter"/>
                      <v:formulas>
                        <v:f eqn="val #0"/>
                        <v:f eqn="sum width 0 #0"/>
                        <v:f eqn="sum height 0 #0"/>
                        <v:f eqn="prod @0 2929 10000"/>
                        <v:f eqn="sum width 0 @3"/>
                        <v:f eqn="sum height 0 @3"/>
                        <v:f eqn="val width"/>
                        <v:f eqn="val height"/>
                        <v:f eqn="prod width 1 2"/>
                        <v:f eqn="prod height 1 2"/>
                      </v:formulas>
                      <v:path limo="10800,10800" textboxrect="0,0,21600,21600;5400,5400,16200,16200;10800,10800,10800,10800" gradientshapeok="t" o:connecttype="custom" o:connectlocs="@8,0;0,@9;@8,@7;@6,@9"/>
                      <v:handles>
                        <v:h position="#0,topLeft" switch="" xrange="0,10800"/>
                      </v:handles>
                    </v:shapetype>
                    <v:shape id="Cross 50783" style="position:absolute;margin-left:-25.6pt;margin-top:-40.95pt;width:78.75pt;height:80pt;z-index:25262847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1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Sfh5dAIAAD4FAAAOAAAAZHJzL2Uyb0RvYy54bWysVMFu2zAMvQ/YPwi6r7azpu2COEWQosOA&#10;og3aDj0rslQbkERNUuJkXz9KctyiLXYYdpFJkXwkn0nNL/dakZ1wvgNT0+qkpEQYDk1nnmv68/H6&#10;ywUlPjDTMAVG1PQgPL1cfP407+1MTKAF1QhHEMT4WW9r2oZgZ0XheSs08ydghUGjBKdZQNU9F41j&#10;PaJrVUzK8qzowTXWARfe4+1VNtJFwpdS8HAnpReBqJpibSGdLp2beBaLOZs9O2bbjg9lsH+oQrPO&#10;YNIR6ooFRrauewelO+7AgwwnHHQBUnZcpB6wm6p8081Dy6xIvSA53o40+f8Hy293a0e6pqbT8vzi&#10;KyWGafxNKyzSk3yFFPXWz9Dzwa7doHkUY7976XT8Yidkn2g9jLSKfSAcL6uyLKvJlBKOtqqszlCP&#10;xBcv4db58F2AJlGoqVVbn+hkuxsfsuvRBeNiObmAJIWDErEGZe6FxF4w5SRFpykSK+XIjuH/Z5wL&#10;E6psalkj8vUUyznWM0ak6hJgRJadUiP2ABAn9D12rnXwj6EiDeEYXP6tsBw8RqTMYMIYrDsD7iMA&#10;hV0NmbP/kaRMTWRpA80B/7SDvALe8usOub5hPqyZw5nH7cA9Dnd4SAV9TWGQKGnB/f7oPvrjKKKV&#10;kh53qKb+15Y5QYn6YXBIv1Wnp3HpknI6PZ+g4l5bNq8tZqtXgL+pwhfD8iRG/6COonSgn3DdlzEr&#10;mpjhmLumPLijsgp5t/HB4GK5TG64aJaFG/NgeQSPrMZZetw/MWeHgQs4q7dw3Dc2ezN32TdGGlhu&#10;A8guDeULrwPfuKRpcIYHJb4Cr/Xk9fLsLf4AAAD//wMAUEsDBBQABgAIAAAAIQDAKQh83wAAAAoB&#10;AAAPAAAAZHJzL2Rvd25yZXYueG1sTI/BToNAEIbvJr7DZky8tQuIhSJD05gYPSqaNN627AhEdpaw&#10;24Jv7/akt5nMl3++v9wtZhBnmlxvGSFeRyCIG6t7bhE+3p9WOQjnFWs1WCaEH3Kwq66vSlVoO/Mb&#10;nWvfihDCrlAInfdjIaVrOjLKre1IHG5fdjLKh3VqpZ7UHMLNIJMo2kijeg4fOjXSY0fNd30yCM/L&#10;4TBnaZ2/7j9ftmlCnGYJI97eLPsHEJ4W/wfDRT+oQxWcjvbE2okBYXUfJwENQx5vQVyIaHMH4oiQ&#10;5THIqpT/K1S/AAAA//8DAFBLAQItABQABgAIAAAAIQC2gziS/gAAAOEBAAATAAAAAAAAAAAAAAAA&#10;AAAAAABbQ29udGVudF9UeXBlc10ueG1sUEsBAi0AFAAGAAgAAAAhADj9If/WAAAAlAEAAAsAAAAA&#10;AAAAAAAAAAAALwEAAF9yZWxzLy5yZWxzUEsBAi0AFAAGAAgAAAAhAAdJ+Hl0AgAAPgUAAA4AAAAA&#10;AAAAAAAAAAAALgIAAGRycy9lMm9Eb2MueG1sUEsBAi0AFAAGAAgAAAAhAMApCHzfAAAACgEAAA8A&#10;AAAAAAAAAAAAAAAAzgQAAGRycy9kb3ducmV2LnhtbFBLBQYAAAAABAAEAPMAAADa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0E3D949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B7A66A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1C01F6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281A86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327610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8C1ED9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2C4552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0422E8C8" w14:textId="77777777" w:rsidTr="009E28AA">
        <w:trPr>
          <w:trHeight w:hRule="exact" w:val="403"/>
        </w:trPr>
        <w:tc>
          <w:tcPr>
            <w:tcW w:w="403" w:type="dxa"/>
          </w:tcPr>
          <w:p w14:paraId="4F598AE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3394C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ADF07E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93F2DE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7D153A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83323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82A4E4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09117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8F0EE9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DFE966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ADE104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13AC2768" w14:textId="77777777" w:rsidTr="009E28AA">
        <w:trPr>
          <w:trHeight w:hRule="exact" w:val="403"/>
        </w:trPr>
        <w:tc>
          <w:tcPr>
            <w:tcW w:w="403" w:type="dxa"/>
          </w:tcPr>
          <w:p w14:paraId="4A48FF9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D825A3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403" w:type="dxa"/>
          </w:tcPr>
          <w:p w14:paraId="3CCC9ED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27455" behindDoc="0" locked="0" layoutInCell="1" allowOverlap="1" wp14:anchorId="180EEE84" wp14:editId="0FE10031">
                      <wp:simplePos x="0" y="0"/>
                      <wp:positionH relativeFrom="column">
                        <wp:posOffset>-118110</wp:posOffset>
                      </wp:positionH>
                      <wp:positionV relativeFrom="paragraph">
                        <wp:posOffset>-66675</wp:posOffset>
                      </wp:positionV>
                      <wp:extent cx="95250" cy="114300"/>
                      <wp:effectExtent l="0" t="0" r="19050" b="19050"/>
                      <wp:wrapNone/>
                      <wp:docPr id="50782" name="Oval 5078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A126D08">
                    <v:oval id="Oval 50782" style="position:absolute;margin-left:-9.3pt;margin-top:-5.25pt;width:7.5pt;height:9pt;z-index:25262745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1026627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MeloOigIAAHAFAAAOAAAAZHJzL2Uyb0RvYy54bWysVEtv2zAMvg/YfxB0X21nydoGdYqgRYcB&#10;RVusHXpWZakWIImapMTJfv0o+ZFgLXYY5oNMiuTHh0heXO6MJlvhgwJb0+qkpERYDo2yrzX98XTz&#10;6YySEJltmAYraroXgV6uPn646NxSzKAF3QhPEMSGZedq2sbolkUReCsMCyfghEWhBG9YRNa/Fo1n&#10;HaIbXczK8kvRgW+cBy5CwNvrXkhXGV9KweO9lEFEomuKscV8+ny+pLNYXbDlq2euVXwIg/1DFIYp&#10;i04nqGsWGdl49QbKKO4hgIwnHEwBUioucg6YTVX+kc1jy5zIuWBxgpvKFP4fLL/bPniimpouytOz&#10;GSWWGXym+y3TpL/BCnUuLFHx0T34gQtIpnR30pv0x0TILld1P1VV7CLheHm+mC2w9BwlVTX/XOai&#10;Fwdb50P8KsCQRNRUaK1cSGmzJdvehoguUXvUStcBtGpulNaZSa0irrQnGHNN465Kj4oWR1pFyqCP&#10;OVNxr0Wy1fa7kJg9RjnLDnPfHcAY58LGqhe1rBG9j0WJ3+hldJ99ZsCELDG6CXsAGDV7kBG7D3bQ&#10;T6Yit+1kXP4tsN54ssiewcbJ2CgL/j0AjVkNnnt9DP+oNIl8gWaPveGhH5rg+I3CF7plIT4wj1OC&#10;j4qTH+/xkBq6msJAUdKC//XefdLH5kUpJR1OXU3Dzw3zghL9zWJbn1fzeRrTzMwXpzNk/LHk5Vhi&#10;N+YK8M0r3DGOZzLpRz2S0oN5xgWxTl5RxCxH3zXl0Y/MVey3Aa4YLtbrrIaj6Vi8tY+OJ/BU1dR+&#10;T7tn5t3QphHb+w7GCX3Tqr1usrSw3kSQKvfxoa5DvXGsc+MMKyjtjWM+ax0W5eo3AAAA//8DAFBL&#10;AwQUAAYACAAAACEAFOW6SN4AAAAIAQAADwAAAGRycy9kb3ducmV2LnhtbEyPTUvDQBCG74L/YRnB&#10;W7pppWmJ2RQRqwhSNBa8brNjEpqdDdnNh//e6Ulv8/HwzjPZbratGLH3jSMFy0UMAql0pqFKwfFz&#10;H21B+KDJ6NYRKvhBD7v8+irTqXETfeBYhEpwCPlUK6hD6FIpfVmj1X7hOiTefbve6sBtX0nT64nD&#10;bStXcZxIqxviC7Xu8LHG8lwMVsHbtHpKzi/75774qsZXexzeaXNQ6vZmfrgHEXAOfzBc9FkdcnY6&#10;uYGMF62CaLlNGL0U8RoEE9EdD04KNmuQeSb/P5D/AgAA//8DAFBLAQItABQABgAIAAAAIQC2gziS&#10;/gAAAOEBAAATAAAAAAAAAAAAAAAAAAAAAABbQ29udGVudF9UeXBlc10ueG1sUEsBAi0AFAAGAAgA&#10;AAAhADj9If/WAAAAlAEAAAsAAAAAAAAAAAAAAAAALwEAAF9yZWxzLy5yZWxzUEsBAi0AFAAGAAgA&#10;AAAhAIx6Wg6KAgAAcAUAAA4AAAAAAAAAAAAAAAAALgIAAGRycy9lMm9Eb2MueG1sUEsBAi0AFAAG&#10;AAgAAAAhABTlukjeAAAACAEAAA8AAAAAAAAAAAAAAAAA5AQAAGRycy9kb3ducmV2LnhtbFBLBQYA&#10;AAAABAAEAPMAAADv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10F67F7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B83C3A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F5C0F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F7F79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E2BA2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20CDAB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22E6E5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A4B3E9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0507AE92" w14:textId="77777777" w:rsidTr="009E28AA">
        <w:trPr>
          <w:trHeight w:hRule="exact" w:val="403"/>
        </w:trPr>
        <w:tc>
          <w:tcPr>
            <w:tcW w:w="403" w:type="dxa"/>
          </w:tcPr>
          <w:p w14:paraId="4E70756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B53F7B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F52C30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511C3E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596653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5B4D99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0BAEE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4186D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1DFE04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4AB86F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364972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12C0C174" w14:textId="77777777" w:rsidR="001E2C08" w:rsidRPr="00244C42" w:rsidRDefault="001E2C08" w:rsidP="00855D6E">
      <w:pPr>
        <w:rPr>
          <w:rFonts w:ascii="Times New Roman" w:hAnsi="Times New Roman" w:cs="Times New Roman"/>
          <w:sz w:val="24"/>
          <w:szCs w:val="24"/>
        </w:rPr>
      </w:pPr>
    </w:p>
    <w:p w14:paraId="07CA2B47" w14:textId="77777777" w:rsidR="001E2C08" w:rsidRPr="00244C42" w:rsidRDefault="001E2C08" w:rsidP="00855D6E">
      <w:pPr>
        <w:rPr>
          <w:rFonts w:ascii="Times New Roman" w:hAnsi="Times New Roman" w:cs="Times New Roman"/>
          <w:sz w:val="24"/>
          <w:szCs w:val="24"/>
        </w:rPr>
      </w:pPr>
    </w:p>
    <w:p w14:paraId="71EAF5BE" w14:textId="77777777" w:rsidR="001E2C08" w:rsidRPr="00244C42" w:rsidRDefault="001E2C08" w:rsidP="00855D6E">
      <w:pPr>
        <w:rPr>
          <w:rFonts w:ascii="Times New Roman" w:hAnsi="Times New Roman" w:cs="Times New Roman"/>
          <w:sz w:val="24"/>
          <w:szCs w:val="24"/>
        </w:rPr>
      </w:pPr>
    </w:p>
    <w:p w14:paraId="5DE267A4" w14:textId="77777777" w:rsidR="001E2C08" w:rsidRPr="00244C42" w:rsidRDefault="001E2C08" w:rsidP="00855D6E">
      <w:pPr>
        <w:rPr>
          <w:rFonts w:ascii="Times New Roman" w:hAnsi="Times New Roman" w:cs="Times New Roman"/>
          <w:sz w:val="24"/>
          <w:szCs w:val="24"/>
        </w:rPr>
      </w:pPr>
    </w:p>
    <w:p w14:paraId="51AEF4E4" w14:textId="77777777" w:rsidR="001E2C08" w:rsidRPr="00244C42" w:rsidRDefault="001E2C08" w:rsidP="00855D6E">
      <w:pPr>
        <w:rPr>
          <w:rFonts w:ascii="Times New Roman" w:hAnsi="Times New Roman" w:cs="Times New Roman"/>
          <w:sz w:val="24"/>
          <w:szCs w:val="24"/>
        </w:rPr>
      </w:pPr>
    </w:p>
    <w:p w14:paraId="3FF5A166" w14:textId="77777777" w:rsidR="001E2C08" w:rsidRPr="00244C42" w:rsidRDefault="001E2C08" w:rsidP="00855D6E">
      <w:pPr>
        <w:rPr>
          <w:rFonts w:ascii="Times New Roman" w:hAnsi="Times New Roman" w:cs="Times New Roman"/>
          <w:sz w:val="24"/>
          <w:szCs w:val="24"/>
        </w:rPr>
      </w:pPr>
    </w:p>
    <w:p w14:paraId="4D3DA656" w14:textId="77777777" w:rsidR="001E2C08" w:rsidRPr="00244C42" w:rsidRDefault="001E2C08" w:rsidP="00855D6E">
      <w:pPr>
        <w:rPr>
          <w:rFonts w:ascii="Times New Roman" w:hAnsi="Times New Roman" w:cs="Times New Roman"/>
          <w:sz w:val="24"/>
          <w:szCs w:val="24"/>
        </w:rPr>
      </w:pPr>
    </w:p>
    <w:p w14:paraId="51231ABE" w14:textId="77777777" w:rsidR="001E2C08" w:rsidRPr="00244C42" w:rsidRDefault="001E2C08" w:rsidP="00855D6E">
      <w:pPr>
        <w:rPr>
          <w:rFonts w:ascii="Times New Roman" w:hAnsi="Times New Roman" w:cs="Times New Roman"/>
          <w:sz w:val="24"/>
          <w:szCs w:val="24"/>
        </w:rPr>
      </w:pPr>
    </w:p>
    <w:p w14:paraId="4AC5BB45" w14:textId="77777777" w:rsidR="001E2C08" w:rsidRPr="00244C42" w:rsidRDefault="001E2C08" w:rsidP="00855D6E">
      <w:pPr>
        <w:rPr>
          <w:rFonts w:ascii="Times New Roman" w:hAnsi="Times New Roman" w:cs="Times New Roman"/>
          <w:sz w:val="24"/>
          <w:szCs w:val="24"/>
        </w:rPr>
      </w:pPr>
    </w:p>
    <w:p w14:paraId="1EAE3483" w14:textId="77777777" w:rsidR="00244C42" w:rsidRPr="00244C42" w:rsidRDefault="00244C42" w:rsidP="00855D6E">
      <w:pPr>
        <w:rPr>
          <w:rFonts w:ascii="Times New Roman" w:hAnsi="Times New Roman" w:cs="Times New Roman"/>
          <w:sz w:val="24"/>
          <w:szCs w:val="24"/>
        </w:rPr>
      </w:pPr>
    </w:p>
    <w:p w14:paraId="1C215564" w14:textId="77777777" w:rsidR="00244C42" w:rsidRPr="00244C42" w:rsidRDefault="00244C42" w:rsidP="00855D6E">
      <w:pPr>
        <w:rPr>
          <w:rFonts w:ascii="Times New Roman" w:hAnsi="Times New Roman" w:cs="Times New Roman"/>
          <w:sz w:val="24"/>
          <w:szCs w:val="24"/>
        </w:rPr>
      </w:pPr>
    </w:p>
    <w:p w14:paraId="45D5A1F6" w14:textId="77777777" w:rsidR="009674FF" w:rsidRPr="00244C42" w:rsidRDefault="009674FF" w:rsidP="00855D6E">
      <w:pPr>
        <w:rPr>
          <w:rFonts w:ascii="Times New Roman" w:hAnsi="Times New Roman" w:cs="Times New Roman"/>
          <w:sz w:val="24"/>
          <w:szCs w:val="24"/>
        </w:rPr>
      </w:pPr>
    </w:p>
    <w:tbl>
      <w:tblPr>
        <w:tblStyle w:val="TableGrid"/>
        <w:tblpPr w:leftFromText="180" w:rightFromText="180" w:vertAnchor="page" w:horzAnchor="page" w:tblpX="2828" w:tblpY="2054"/>
        <w:tblW w:w="0" w:type="auto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9E28AA" w:rsidRPr="00244C42" w14:paraId="1F23C691" w14:textId="77777777" w:rsidTr="009E28AA">
        <w:trPr>
          <w:trHeight w:hRule="exact" w:val="403"/>
        </w:trPr>
        <w:tc>
          <w:tcPr>
            <w:tcW w:w="403" w:type="dxa"/>
          </w:tcPr>
          <w:p w14:paraId="2FB342E5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B1A0D95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187BE10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F931060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7E8254A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EB7B32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7E21BE9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8557F1B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2F9F0E5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99B62F9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30C5DF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2DCFC82B" w14:textId="77777777" w:rsidTr="009E28AA">
        <w:trPr>
          <w:trHeight w:hRule="exact" w:val="403"/>
        </w:trPr>
        <w:tc>
          <w:tcPr>
            <w:tcW w:w="403" w:type="dxa"/>
          </w:tcPr>
          <w:p w14:paraId="3A857840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D630558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AD0CF7E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B4FC66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543B6EA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1CCEB07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D6131F9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4C713C6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4E3F37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8DBE1DE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674E706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314F6B94" w14:textId="77777777" w:rsidTr="009E28AA">
        <w:trPr>
          <w:trHeight w:hRule="exact" w:val="403"/>
        </w:trPr>
        <w:tc>
          <w:tcPr>
            <w:tcW w:w="403" w:type="dxa"/>
          </w:tcPr>
          <w:p w14:paraId="173EDE2F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DE6C44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CEC5993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2353353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DFE9F3D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C2FC7D2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01199E9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E4A3239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F757F7C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9A89C86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489B0C7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113F9422" w14:textId="77777777" w:rsidTr="009E28AA">
        <w:trPr>
          <w:trHeight w:hRule="exact" w:val="403"/>
        </w:trPr>
        <w:tc>
          <w:tcPr>
            <w:tcW w:w="403" w:type="dxa"/>
          </w:tcPr>
          <w:p w14:paraId="4EDEE9D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8BD346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D90D4D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434D5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8FB1D2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49B635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3F2E1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AD708C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677D85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EB4321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1F3639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3774137D" w14:textId="77777777" w:rsidTr="009E28AA">
        <w:trPr>
          <w:trHeight w:hRule="exact" w:val="403"/>
        </w:trPr>
        <w:tc>
          <w:tcPr>
            <w:tcW w:w="403" w:type="dxa"/>
          </w:tcPr>
          <w:p w14:paraId="4F22A9C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D71CF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7E1C7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31810F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D4FFC6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09283A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FD1C37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D4544C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56BC91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30DCEB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3C13DF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2A227E3A" w14:textId="77777777" w:rsidTr="009E28AA">
        <w:trPr>
          <w:trHeight w:hRule="exact" w:val="403"/>
        </w:trPr>
        <w:tc>
          <w:tcPr>
            <w:tcW w:w="403" w:type="dxa"/>
          </w:tcPr>
          <w:p w14:paraId="7B1C708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17091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C4D45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51288F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31D152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DC1D74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06BC12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0DD447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39860A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7C17F6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542437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58F625E0" w14:textId="77777777" w:rsidTr="009E28AA">
        <w:trPr>
          <w:trHeight w:hRule="exact" w:val="403"/>
        </w:trPr>
        <w:tc>
          <w:tcPr>
            <w:tcW w:w="403" w:type="dxa"/>
          </w:tcPr>
          <w:p w14:paraId="08513CA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F91AF3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2FC6A5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888416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E41F64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3927EF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61E0D9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9FC52B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FFE0FD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0B3AC5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7E64BC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759D4975" w14:textId="77777777" w:rsidTr="009E28AA">
        <w:trPr>
          <w:trHeight w:hRule="exact" w:val="403"/>
        </w:trPr>
        <w:tc>
          <w:tcPr>
            <w:tcW w:w="403" w:type="dxa"/>
          </w:tcPr>
          <w:p w14:paraId="7617E3B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876EB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FAF6C4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7D994B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30527" behindDoc="0" locked="0" layoutInCell="1" allowOverlap="1" wp14:anchorId="45D12128" wp14:editId="02F1CEB5">
                      <wp:simplePos x="0" y="0"/>
                      <wp:positionH relativeFrom="column">
                        <wp:posOffset>-334645</wp:posOffset>
                      </wp:positionH>
                      <wp:positionV relativeFrom="paragraph">
                        <wp:posOffset>-1026159</wp:posOffset>
                      </wp:positionV>
                      <wp:extent cx="1552575" cy="1543050"/>
                      <wp:effectExtent l="0" t="0" r="28575" b="19050"/>
                      <wp:wrapNone/>
                      <wp:docPr id="50784" name="Right Triangle 5078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552575" cy="1543050"/>
                              </a:xfrm>
                              <a:prstGeom prst="rt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A97AF20">
                    <v:shape id="Right Triangle 50784" style="position:absolute;margin-left:-26.35pt;margin-top:-80.8pt;width:122.25pt;height:121.5pt;z-index:25263052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k0IHfgIAAE0FAAAOAAAAZHJzL2Uyb0RvYy54bWysVEtP3DAQvlfqf7B8L0m2mwIrsmgFoqqE&#10;AAEVZ+PYG0t+dezd7PbXd+xkAwLUQ9UcHI9n5puHv/HZ+c5oshUQlLMNrY5KSoTlrlV23dCfj1df&#10;TigJkdmWaWdFQ/ci0PPl509nvV+ImeucbgUQBLFh0fuGdjH6RVEE3gnDwpHzwqJSOjAsogjrogXW&#10;I7rRxawsvxW9g9aD4yIEPL0clHSZ8aUUPN5KGUQkuqGYW8wr5PU5rcXyjC3WwHyn+JgG+4csDFMW&#10;g05QlywysgH1DsooDi44GY+4M4WTUnGRa8BqqvJNNQ8d8yLXgs0JfmpT+H+w/GZ7B0S1Da3L45M5&#10;JZYZvKZ7te4ieQTF7FoLMuiwV70PC3R58HcwSgG3qfCdBJP+WBLZ5f7up/6KXSQcD6u6ntXHNSUc&#10;dVU9/1rW+QaKF3cPIX4XzpC0aSjEQw65u2x7HSIGRoeDIQopqSGNvIt7LVIm2t4LiaVh4Fn2zqQS&#10;FxrIliEdGOfCxmpQdawVw3Fd4pd4gUEmjyxlwIQsldYT9giQCPsee4AZ7ZOryJycnMu/JTY4Tx45&#10;srNxcjbKOvgIQGNVY+TB/tCkoTWpS8+u3ePFgxsmInh+pbDj1yzEOwY4AjgsONbxFhepXd9QN+4o&#10;6Rz8/ug82SMzUUtJjyPV0PBrw0BQon9Y5OxpNZ+nGczCvD6eoQCvNc+vNXZjLhxeU4UPiOd5m+yj&#10;PmwlOPOE079KUVHFLMfYDeURDsJFHEYd3w8uVqtshnPnWby2D54n8NTVxKXH3RMDP9IuImNv3GH8&#10;2OIN7wbb5GndahOdVJmUL30d+40zm4kzvi/pUXgtZ6uXV3D5BwAA//8DAFBLAwQUAAYACAAAACEA&#10;DQIRAuAAAAALAQAADwAAAGRycy9kb3ducmV2LnhtbEyPwU7DMAyG70i8Q2QkbluaAqWUphNMAm0S&#10;F7pJu6ZNaCsap0qyrbw93glutvzp9/eXq9mO7GR8GBxKEMsEmMHW6QE7Cfvd2yIHFqJCrUaHRsKP&#10;CbCqrq9KVWh3xk9zqmPHKARDoST0MU4F56HtjVVh6SaDdPty3qpIq++49upM4XbkaZJk3KoB6UOv&#10;JrPuTftdH60E67abeuMP7Wv6ftfsuvCxrjGX8vZmfnkGFs0c/2C46JM6VOTUuCPqwEYJi4f0kVAa&#10;RCYyYBfkSVCbRkIu7oFXJf/fofoFAAD//wMAUEsBAi0AFAAGAAgAAAAhALaDOJL+AAAA4QEAABMA&#10;AAAAAAAAAAAAAAAAAAAAAFtDb250ZW50X1R5cGVzXS54bWxQSwECLQAUAAYACAAAACEAOP0h/9YA&#10;AACUAQAACwAAAAAAAAAAAAAAAAAvAQAAX3JlbHMvLnJlbHNQSwECLQAUAAYACAAAACEAqJNCB34C&#10;AABNBQAADgAAAAAAAAAAAAAAAAAuAgAAZHJzL2Uyb0RvYy54bWxQSwECLQAUAAYACAAAACEADQIR&#10;AuAAAAALAQAADwAAAAAAAAAAAAAAAADYBAAAZHJzL2Rvd25yZXYueG1sUEsFBgAAAAAEAAQA8wAA&#10;AOUFAAAAAA==&#10;" w14:anchorId="19C3DC90"/>
                  </w:pict>
                </mc:Fallback>
              </mc:AlternateContent>
            </w:r>
          </w:p>
        </w:tc>
        <w:tc>
          <w:tcPr>
            <w:tcW w:w="403" w:type="dxa"/>
          </w:tcPr>
          <w:p w14:paraId="612A2D4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A17FAF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503F7C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46490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76CEF4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9237CA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72366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2AC7D547" w14:textId="77777777" w:rsidTr="009E28AA">
        <w:trPr>
          <w:trHeight w:hRule="exact" w:val="403"/>
        </w:trPr>
        <w:tc>
          <w:tcPr>
            <w:tcW w:w="403" w:type="dxa"/>
          </w:tcPr>
          <w:p w14:paraId="2E17F10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785BBF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08884D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05DEA7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F91C2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8B9786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E4CF3C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3072B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2AD4EC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DB373D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6FF99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5B8BC198" w14:textId="77777777" w:rsidTr="009E28AA">
        <w:trPr>
          <w:trHeight w:hRule="exact" w:val="403"/>
        </w:trPr>
        <w:tc>
          <w:tcPr>
            <w:tcW w:w="403" w:type="dxa"/>
          </w:tcPr>
          <w:p w14:paraId="4F4DC51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58E8A9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403" w:type="dxa"/>
          </w:tcPr>
          <w:p w14:paraId="7868E75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31551" behindDoc="0" locked="0" layoutInCell="1" allowOverlap="1" wp14:anchorId="11939AB2" wp14:editId="66A26732">
                      <wp:simplePos x="0" y="0"/>
                      <wp:positionH relativeFrom="column">
                        <wp:posOffset>-118110</wp:posOffset>
                      </wp:positionH>
                      <wp:positionV relativeFrom="paragraph">
                        <wp:posOffset>-66675</wp:posOffset>
                      </wp:positionV>
                      <wp:extent cx="95250" cy="114300"/>
                      <wp:effectExtent l="0" t="0" r="19050" b="19050"/>
                      <wp:wrapNone/>
                      <wp:docPr id="50785" name="Oval 5078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938B3BE">
                    <v:oval id="Oval 50785" style="position:absolute;margin-left:-9.3pt;margin-top:-5.25pt;width:7.5pt;height:9pt;z-index:25263155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384BDF8A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xdtcigIAAHAFAAAOAAAAZHJzL2Uyb0RvYy54bWysVEtv2zAMvg/YfxB0X21nydoGdYqgRYcB&#10;RVusHXpWZakWIImapMTJfv0o+ZFgLXYY5oNMiuTHh0heXO6MJlvhgwJb0+qkpERYDo2yrzX98XTz&#10;6YySEJltmAYraroXgV6uPn646NxSzKAF3QhPEMSGZedq2sbolkUReCsMCyfghEWhBG9YRNa/Fo1n&#10;HaIbXczK8kvRgW+cBy5CwNvrXkhXGV9KweO9lEFEomuKscV8+ny+pLNYXbDlq2euVXwIg/1DFIYp&#10;i04nqGsWGdl49QbKKO4hgIwnHEwBUioucg6YTVX+kc1jy5zIuWBxgpvKFP4fLL/bPniimpouytOz&#10;BSWWGXym+y3TpL/BCnUuLFHx0T34gQtIpnR30pv0x0TILld1P1VV7CLheHm+mC2w9BwlVTX/XOai&#10;Fwdb50P8KsCQRNRUaK1cSGmzJdvehoguUXvUStcBtGpulNaZSa0irrQnGHNN465Kj4oWR1pFyqCP&#10;OVNxr0Wy1fa7kJg9RjnLDnPfHcAY58LGqhe1rBG9j0WJ3+hldJ99ZsCELDG6CXsAGDV7kBG7D3bQ&#10;T6Yit+1kXP4tsN54ssiewcbJ2CgL/j0AjVkNnnt9DP+oNIl8gWaPveGhH5rg+I3CF7plIT4wj1OC&#10;j4qTH+/xkBq6msJAUdKC//XefdLH5kUpJR1OXU3Dzw3zghL9zWJbn1fzeRrTzMwXpzNk/LHk5Vhi&#10;N+YK8M0r3DGOZzLpRz2S0oN5xgWxTl5RxCxH3zXl0Y/MVey3Aa4YLtbrrIaj6Vi8tY+OJ/BU1dR+&#10;T7tn5t3QphHb+w7GCX3Tqr1usrSw3kSQKvfxoa5DvXGsc+MMKyjtjWM+ax0W5eo3AAAA//8DAFBL&#10;AwQUAAYACAAAACEAFOW6SN4AAAAIAQAADwAAAGRycy9kb3ducmV2LnhtbEyPTUvDQBCG74L/YRnB&#10;W7pppWmJ2RQRqwhSNBa8brNjEpqdDdnNh//e6Ulv8/HwzjPZbratGLH3jSMFy0UMAql0pqFKwfFz&#10;H21B+KDJ6NYRKvhBD7v8+irTqXETfeBYhEpwCPlUK6hD6FIpfVmj1X7hOiTefbve6sBtX0nT64nD&#10;bStXcZxIqxviC7Xu8LHG8lwMVsHbtHpKzi/75774qsZXexzeaXNQ6vZmfrgHEXAOfzBc9FkdcnY6&#10;uYGMF62CaLlNGL0U8RoEE9EdD04KNmuQeSb/P5D/AgAA//8DAFBLAQItABQABgAIAAAAIQC2gziS&#10;/gAAAOEBAAATAAAAAAAAAAAAAAAAAAAAAABbQ29udGVudF9UeXBlc10ueG1sUEsBAi0AFAAGAAgA&#10;AAAhADj9If/WAAAAlAEAAAsAAAAAAAAAAAAAAAAALwEAAF9yZWxzLy5yZWxzUEsBAi0AFAAGAAgA&#10;AAAhAB/F21yKAgAAcAUAAA4AAAAAAAAAAAAAAAAALgIAAGRycy9lMm9Eb2MueG1sUEsBAi0AFAAG&#10;AAgAAAAhABTlukjeAAAACAEAAA8AAAAAAAAAAAAAAAAA5AQAAGRycy9kb3ducmV2LnhtbFBLBQYA&#10;AAAABAAEAPMAAADv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6B804F9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7B5E3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BD9C9D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D20BB2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BB8D22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C6346A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799A99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D0BDF8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12940755" w14:textId="77777777" w:rsidTr="009E28AA">
        <w:trPr>
          <w:trHeight w:hRule="exact" w:val="403"/>
        </w:trPr>
        <w:tc>
          <w:tcPr>
            <w:tcW w:w="403" w:type="dxa"/>
          </w:tcPr>
          <w:p w14:paraId="1B8EC5D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F4909A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004DE4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5D03EF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10D005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AD21B2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968D7E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30656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9AE229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872BBD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9D535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53E9F49C" w14:textId="77777777" w:rsidR="009E28AA" w:rsidRPr="00244C42" w:rsidRDefault="009E28AA" w:rsidP="009E28AA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Shrink the figure with respect to the point</w:t>
      </w:r>
      <w:r w:rsidRPr="00244C42">
        <w:rPr>
          <w:rFonts w:ascii="Times New Roman" w:hAnsi="Times New Roman" w:cs="Times New Roman"/>
          <w:sz w:val="24"/>
          <w:szCs w:val="24"/>
        </w:rPr>
        <w:t xml:space="preserve"> P by a factor of </w:t>
      </w:r>
      <w:r w:rsidR="00E47C26" w:rsidRPr="00E47C26">
        <w:rPr>
          <w:rFonts w:ascii="Times New Roman" w:hAnsi="Times New Roman" w:cs="Times New Roman"/>
          <w:noProof/>
          <w:position w:val="-24"/>
          <w:sz w:val="24"/>
          <w:szCs w:val="24"/>
        </w:rPr>
        <w:object w:dxaOrig="240" w:dyaOrig="620" w14:anchorId="7F5DD369">
          <v:shape id="_x0000_i1074" type="#_x0000_t75" alt="" style="width:14.4pt;height:28.8pt;mso-width-percent:0;mso-height-percent:0;mso-width-percent:0;mso-height-percent:0" o:ole="">
            <v:imagedata r:id="rId445" o:title=""/>
          </v:shape>
          <o:OLEObject Type="Embed" ProgID="Equation.DSMT4" ShapeID="_x0000_i1074" DrawAspect="Content" ObjectID="_1688999198" r:id="rId446"/>
        </w:object>
      </w:r>
      <w:r w:rsidRPr="00244C42">
        <w:rPr>
          <w:rFonts w:ascii="Times New Roman" w:hAnsi="Times New Roman" w:cs="Times New Roman"/>
          <w:sz w:val="24"/>
          <w:szCs w:val="24"/>
        </w:rPr>
        <w:t>.</w:t>
      </w:r>
    </w:p>
    <w:p w14:paraId="5159EF5E" w14:textId="77777777" w:rsidR="009674FF" w:rsidRPr="00244C42" w:rsidRDefault="009674FF" w:rsidP="004B246D">
      <w:pPr>
        <w:rPr>
          <w:rFonts w:ascii="Times New Roman" w:hAnsi="Times New Roman" w:cs="Times New Roman"/>
          <w:sz w:val="24"/>
          <w:szCs w:val="24"/>
        </w:rPr>
      </w:pPr>
    </w:p>
    <w:p w14:paraId="0240DC2B" w14:textId="77777777" w:rsidR="00813A93" w:rsidRPr="00244C42" w:rsidRDefault="00813A93" w:rsidP="00855D6E">
      <w:pPr>
        <w:rPr>
          <w:rFonts w:ascii="Times New Roman" w:hAnsi="Times New Roman" w:cs="Times New Roman"/>
          <w:sz w:val="24"/>
          <w:szCs w:val="24"/>
        </w:rPr>
      </w:pPr>
    </w:p>
    <w:p w14:paraId="0D4B0A22" w14:textId="77777777" w:rsidR="00813A93" w:rsidRPr="00244C42" w:rsidRDefault="00813A93" w:rsidP="00855D6E">
      <w:pPr>
        <w:rPr>
          <w:rFonts w:ascii="Times New Roman" w:hAnsi="Times New Roman" w:cs="Times New Roman"/>
          <w:sz w:val="24"/>
          <w:szCs w:val="24"/>
        </w:rPr>
      </w:pPr>
    </w:p>
    <w:p w14:paraId="12D069C9" w14:textId="77777777" w:rsidR="001E2C08" w:rsidRPr="00244C42" w:rsidRDefault="001E2C08" w:rsidP="00855D6E">
      <w:pPr>
        <w:rPr>
          <w:rFonts w:ascii="Times New Roman" w:hAnsi="Times New Roman" w:cs="Times New Roman"/>
          <w:sz w:val="24"/>
          <w:szCs w:val="24"/>
        </w:rPr>
      </w:pPr>
    </w:p>
    <w:p w14:paraId="60770DAA" w14:textId="77777777" w:rsidR="007B7FC9" w:rsidRPr="00244C42" w:rsidRDefault="007B7FC9" w:rsidP="00855D6E">
      <w:pPr>
        <w:rPr>
          <w:rFonts w:ascii="Times New Roman" w:hAnsi="Times New Roman" w:cs="Times New Roman"/>
          <w:sz w:val="24"/>
          <w:szCs w:val="24"/>
        </w:rPr>
      </w:pPr>
    </w:p>
    <w:p w14:paraId="5254128E" w14:textId="77777777" w:rsidR="00DF1810" w:rsidRPr="00244C42" w:rsidRDefault="00DF1810" w:rsidP="00855D6E">
      <w:pPr>
        <w:rPr>
          <w:rFonts w:ascii="Times New Roman" w:hAnsi="Times New Roman" w:cs="Times New Roman"/>
          <w:sz w:val="24"/>
          <w:szCs w:val="24"/>
        </w:rPr>
      </w:pPr>
    </w:p>
    <w:p w14:paraId="7E58A102" w14:textId="77777777" w:rsidR="00DF1810" w:rsidRPr="00244C42" w:rsidRDefault="00DF1810" w:rsidP="00855D6E">
      <w:pPr>
        <w:rPr>
          <w:rFonts w:ascii="Times New Roman" w:hAnsi="Times New Roman" w:cs="Times New Roman"/>
          <w:sz w:val="24"/>
          <w:szCs w:val="24"/>
        </w:rPr>
      </w:pPr>
    </w:p>
    <w:p w14:paraId="2925B83F" w14:textId="77777777" w:rsidR="00A0424F" w:rsidRPr="004B246D" w:rsidRDefault="00A0424F" w:rsidP="004B246D">
      <w:pPr>
        <w:rPr>
          <w:rFonts w:ascii="Times New Roman" w:hAnsi="Times New Roman" w:cs="Times New Roman"/>
          <w:sz w:val="24"/>
          <w:szCs w:val="24"/>
        </w:rPr>
      </w:pPr>
    </w:p>
    <w:p w14:paraId="271A1FBB" w14:textId="77777777" w:rsidR="00753326" w:rsidRDefault="00753326" w:rsidP="004B246D">
      <w:pPr>
        <w:rPr>
          <w:rFonts w:ascii="Times New Roman" w:hAnsi="Times New Roman" w:cs="Times New Roman"/>
          <w:sz w:val="24"/>
          <w:szCs w:val="24"/>
        </w:rPr>
      </w:pPr>
    </w:p>
    <w:p w14:paraId="3040106B" w14:textId="77777777" w:rsidR="009E28AA" w:rsidRPr="00244C42" w:rsidRDefault="009E28AA" w:rsidP="004B246D">
      <w:pPr>
        <w:rPr>
          <w:rFonts w:ascii="Times New Roman" w:hAnsi="Times New Roman" w:cs="Times New Roman"/>
          <w:sz w:val="24"/>
          <w:szCs w:val="24"/>
        </w:rPr>
      </w:pPr>
    </w:p>
    <w:tbl>
      <w:tblPr>
        <w:tblStyle w:val="TableGrid"/>
        <w:tblpPr w:leftFromText="180" w:rightFromText="180" w:vertAnchor="page" w:horzAnchor="page" w:tblpX="2827" w:tblpY="8168"/>
        <w:tblW w:w="0" w:type="auto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9E28AA" w:rsidRPr="00244C42" w14:paraId="197D078A" w14:textId="77777777" w:rsidTr="009E28AA">
        <w:trPr>
          <w:trHeight w:hRule="exact" w:val="403"/>
        </w:trPr>
        <w:tc>
          <w:tcPr>
            <w:tcW w:w="403" w:type="dxa"/>
          </w:tcPr>
          <w:p w14:paraId="24C2974A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832B11F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BC1D7CB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6803EF1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0FB863B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C5967BE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CEDA37C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3A5C67B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9BC2EE2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35F518B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C8193C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02A03885" w14:textId="77777777" w:rsidTr="009E28AA">
        <w:trPr>
          <w:trHeight w:hRule="exact" w:val="403"/>
        </w:trPr>
        <w:tc>
          <w:tcPr>
            <w:tcW w:w="403" w:type="dxa"/>
          </w:tcPr>
          <w:p w14:paraId="6C96EC9B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4FFEE57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677F83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2937A77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ECDF1B5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DBE9BBA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68E26C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C31763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564F5BF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D3496D9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58BE36B" w14:textId="77777777" w:rsidR="009E28AA" w:rsidRPr="00244C42" w:rsidRDefault="009E28AA" w:rsidP="009E28AA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6F14E99F" w14:textId="77777777" w:rsidTr="009E28AA">
        <w:trPr>
          <w:trHeight w:hRule="exact" w:val="403"/>
        </w:trPr>
        <w:tc>
          <w:tcPr>
            <w:tcW w:w="403" w:type="dxa"/>
          </w:tcPr>
          <w:p w14:paraId="57A50614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0E71D35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D587954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6338E1D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2DFDF74" w14:textId="77777777" w:rsidR="009E28AA" w:rsidRPr="00B523CF" w:rsidRDefault="00B523CF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34623" behindDoc="0" locked="0" layoutInCell="1" allowOverlap="1" wp14:anchorId="4D8452B6" wp14:editId="6865FBC9">
                      <wp:simplePos x="0" y="0"/>
                      <wp:positionH relativeFrom="column">
                        <wp:posOffset>-63500</wp:posOffset>
                      </wp:positionH>
                      <wp:positionV relativeFrom="paragraph">
                        <wp:posOffset>8890</wp:posOffset>
                      </wp:positionV>
                      <wp:extent cx="1019175" cy="1019175"/>
                      <wp:effectExtent l="0" t="0" r="28575" b="28575"/>
                      <wp:wrapNone/>
                      <wp:docPr id="50790" name="Rectangle 5079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019175" cy="1019175"/>
                              </a:xfrm>
                              <a:prstGeom prst="rect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715BF53">
                    <v:rect id="Rectangle 50790" style="position:absolute;margin-left:-5pt;margin-top:.7pt;width:80.25pt;height:80.25pt;z-index:25263462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w14:anchorId="73D1318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if02dAIAAEIFAAAOAAAAZHJzL2Uyb0RvYy54bWysVFFP2zAQfp+0/2D5fSSp6BgVKapATJMQ&#10;IGDi2Th2E8nxeWe3affrd7bTgADtYVofXJ/v7vPdl+98dr7rDdsq9B3YmldHJWfKSmg6u675z8er&#10;L98480HYRhiwquZ75fn58vOns8Et1AxaMI1CRiDWLwZX8zYEtygKL1vVC38ETllyasBeBDJxXTQo&#10;BkLvTTEry6/FANg4BKm8p9PL7OTLhK+1kuFWa68CMzWn2kJaMa3PcS2WZ2KxRuHaTo5liH+oohed&#10;pUsnqEsRBNtg9w6q7ySCBx2OJPQFaN1JlXqgbqryTTcPrXAq9ULkeDfR5P8frLzZ3iHrmprPy5NT&#10;YsiKnj7TPREn7Noolo+JpsH5BUU/uDscLU/b2PNOYx//qRu2S9TuJ2rVLjBJh1VZnVYnc84k+Q4G&#10;4RQv6Q59+K6gZ3FTc6QSEqVie+1DDj2EUF4sJxeQdmFvVKzB2HulqR+6cpayk5LUhUG2FaQBIaWy&#10;ocquVjQqH89L+kUxUD1TRrISYETWnTET9ggQVfoeO8OM8TFVJSFOyeXfCsvJU0a6GWyYkvvOAn4E&#10;YKir8eYcfyApUxNZeoZmT18bIY+Bd/KqI66vhQ93Akn39P1plsMtLdrAUHMYd5y1gL8/Oo/xJEfy&#10;cjbQHNXc/9oIVJyZH5aEelodH8fBS8bx/GRGBr72PL/22E1/AfSZKno1nEzbGB/MYasR+ica+VW8&#10;lVzCSrq75jLgwbgIeb7p0ZBqtUphNGxOhGv74GQEj6xGLT3ungS6UXCBtHoDh5kTize6y7Ex08Jq&#10;E0B3SZQvvI5806Am4YyPSnwJXtsp6uXpW/4BAAD//wMAUEsDBBQABgAIAAAAIQCW/qeR3QAAAAkB&#10;AAAPAAAAZHJzL2Rvd25yZXYueG1sTI/BTsMwDIbvSLxDZCRuW1K0jdI1nRASQuKC2HiArPHaQuJU&#10;TboWnh7vBDdbn/X7+8vd7J044xC7QBqypQKBVAfbUaPh4/C8yEHEZMgaFwg1fGOEXXV9VZrChone&#10;8bxPjeAQioXR0KbUF1LGukVv4jL0SMxOYfAm8To00g5m4nDv5J1SG+lNR/yhNT0+tVh/7UevIWRv&#10;6fUwrUbCaXjJu8/a/dznWt/ezI9bEAnn9HcMF31Wh4qdjmEkG4XTsMgUd0kMViAufK3WII48bLIH&#10;kFUp/zeofgEAAP//AwBQSwECLQAUAAYACAAAACEAtoM4kv4AAADhAQAAEwAAAAAAAAAAAAAAAAAA&#10;AAAAW0NvbnRlbnRfVHlwZXNdLnhtbFBLAQItABQABgAIAAAAIQA4/SH/1gAAAJQBAAALAAAAAAAA&#10;AAAAAAAAAC8BAABfcmVscy8ucmVsc1BLAQItABQABgAIAAAAIQAWif02dAIAAEIFAAAOAAAAAAAA&#10;AAAAAAAAAC4CAABkcnMvZTJvRG9jLnhtbFBLAQItABQABgAIAAAAIQCW/qeR3QAAAAkBAAAPAAAA&#10;AAAAAAAAAAAAAM4EAABkcnMvZG93bnJldi54bWxQSwUGAAAAAAQABADzAAAA2AUAAAAA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518C34CA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AD20673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4E0DD2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B74F2ED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0984C70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DB90C2C" w14:textId="77777777" w:rsidR="009E28AA" w:rsidRPr="00B523CF" w:rsidRDefault="009E28AA" w:rsidP="00B523CF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58351AC4" w14:textId="77777777" w:rsidTr="009E28AA">
        <w:trPr>
          <w:trHeight w:hRule="exact" w:val="403"/>
        </w:trPr>
        <w:tc>
          <w:tcPr>
            <w:tcW w:w="403" w:type="dxa"/>
          </w:tcPr>
          <w:p w14:paraId="105364E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52102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941E6F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04703F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F704AA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1ED221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142A1E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4490B9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4E1A9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C5FB77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F0D9C6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17BD7294" w14:textId="77777777" w:rsidTr="009E28AA">
        <w:trPr>
          <w:trHeight w:hRule="exact" w:val="403"/>
        </w:trPr>
        <w:tc>
          <w:tcPr>
            <w:tcW w:w="403" w:type="dxa"/>
          </w:tcPr>
          <w:p w14:paraId="0850AFC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A73AE8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2FB069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339E79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F765FE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B4AD94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17EF61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EB5085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20D957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E2D033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FE0A24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68E7596D" w14:textId="77777777" w:rsidTr="009E28AA">
        <w:trPr>
          <w:trHeight w:hRule="exact" w:val="403"/>
        </w:trPr>
        <w:tc>
          <w:tcPr>
            <w:tcW w:w="403" w:type="dxa"/>
          </w:tcPr>
          <w:p w14:paraId="59E15F0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07390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E2499B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D28D95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326C7B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1C924C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94C9F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314391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9DEB15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F4576B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E777B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14F130DC" w14:textId="77777777" w:rsidTr="009E28AA">
        <w:trPr>
          <w:trHeight w:hRule="exact" w:val="403"/>
        </w:trPr>
        <w:tc>
          <w:tcPr>
            <w:tcW w:w="403" w:type="dxa"/>
          </w:tcPr>
          <w:p w14:paraId="0E5E972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DDA2E0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24A17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53A47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1D9D06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C1C274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F1C9DC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7DE795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CE2F85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A5D2E37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3C2D84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4C281BA2" w14:textId="77777777" w:rsidTr="009E28AA">
        <w:trPr>
          <w:trHeight w:hRule="exact" w:val="403"/>
        </w:trPr>
        <w:tc>
          <w:tcPr>
            <w:tcW w:w="403" w:type="dxa"/>
          </w:tcPr>
          <w:p w14:paraId="03EC199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39EECD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2F07095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D1BEFB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3C8861D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ECDF4C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E33715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6911A8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7B2D4A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293F17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0A2446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667360E1" w14:textId="77777777" w:rsidTr="009E28AA">
        <w:trPr>
          <w:trHeight w:hRule="exact" w:val="403"/>
        </w:trPr>
        <w:tc>
          <w:tcPr>
            <w:tcW w:w="403" w:type="dxa"/>
          </w:tcPr>
          <w:p w14:paraId="39B8F05E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6EA09D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B8724DC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9E03E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B07C78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47E3208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85201E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D208A3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463EEF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D4865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C32084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29AFD650" w14:textId="77777777" w:rsidTr="009E28AA">
        <w:trPr>
          <w:trHeight w:hRule="exact" w:val="403"/>
        </w:trPr>
        <w:tc>
          <w:tcPr>
            <w:tcW w:w="403" w:type="dxa"/>
          </w:tcPr>
          <w:p w14:paraId="73588B9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6EF7F90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403" w:type="dxa"/>
          </w:tcPr>
          <w:p w14:paraId="4CFD863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33599" behindDoc="0" locked="0" layoutInCell="1" allowOverlap="1" wp14:anchorId="2B794EE6" wp14:editId="67D49136">
                      <wp:simplePos x="0" y="0"/>
                      <wp:positionH relativeFrom="column">
                        <wp:posOffset>-118110</wp:posOffset>
                      </wp:positionH>
                      <wp:positionV relativeFrom="paragraph">
                        <wp:posOffset>-66675</wp:posOffset>
                      </wp:positionV>
                      <wp:extent cx="95250" cy="114300"/>
                      <wp:effectExtent l="0" t="0" r="19050" b="19050"/>
                      <wp:wrapNone/>
                      <wp:docPr id="50789" name="Oval 5078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7D43B9A9">
                    <v:oval id="Oval 50789" style="position:absolute;margin-left:-9.3pt;margin-top:-5.25pt;width:7.5pt;height:9pt;z-index:25263359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5376304B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ucF4MigIAAHAFAAAOAAAAZHJzL2Uyb0RvYy54bWysVEtv2zAMvg/YfxB0X21nydoGdYqgRYcB&#10;RVusHXpWZakWIImapMTJfv0o+ZFgLXYY5oNMiuTHh0heXO6MJlvhgwJb0+qkpERYDo2yrzX98XTz&#10;6YySEJltmAYraroXgV6uPn646NxSzKAF3QhPEMSGZedq2sbolkUReCsMCyfghEWhBG9YRNa/Fo1n&#10;HaIbXczK8kvRgW+cBy5CwNvrXkhXGV9KweO9lEFEomuKscV8+ny+pLNYXbDlq2euVXwIg/1DFIYp&#10;i04nqGsWGdl49QbKKO4hgIwnHEwBUioucg6YTVX+kc1jy5zIuWBxgpvKFP4fLL/bPniimpouytOz&#10;c0osM/hM91umSX+DFepcWKLio3vwAxeQTOnupDfpj4mQXa7qfqqq2EXC8fJ8MVtg6TlKqmr+ucxF&#10;Lw62zof4VYAhiaip0Fq5kNJmS7a9DRFdovaola4DaNXcKK0zk1pFXGlPMOaaxl2VHhUtjrSKlEEf&#10;c6biXotkq+13ITF7jHKWHea+O4AxzoWNVS9qWSN6H4sSv9HL6D77zIAJWWJ0E/YAMGr2ICN2H+yg&#10;n0xFbtvJuPxbYL3xZJE9g42TsVEW/HsAGrMaPPf6GP5RaRL5As0ee8NDPzTB8RuFL3TLQnxgHqcE&#10;HxUnP97jITV0NYWBoqQF/+u9+6SPzYtSSjqcupqGnxvmBSX6m8W2Pq/m8zSmmZkvTmfI+GPJy7HE&#10;bswV4JtXuGMcz2TSj3okpQfzjAtinbyiiFmOvmvKox+Zq9hvA1wxXKzXWQ1H07F4ax8dT+Cpqqn9&#10;nnbPzLuhTSO29x2ME/qmVXvdZGlhvYkgVe7jQ12HeuNY58YZVlDaG8d81josytVvAAAA//8DAFBL&#10;AwQUAAYACAAAACEAFOW6SN4AAAAIAQAADwAAAGRycy9kb3ducmV2LnhtbEyPTUvDQBCG74L/YRnB&#10;W7pppWmJ2RQRqwhSNBa8brNjEpqdDdnNh//e6Ulv8/HwzjPZbratGLH3jSMFy0UMAql0pqFKwfFz&#10;H21B+KDJ6NYRKvhBD7v8+irTqXETfeBYhEpwCPlUK6hD6FIpfVmj1X7hOiTefbve6sBtX0nT64nD&#10;bStXcZxIqxviC7Xu8LHG8lwMVsHbtHpKzi/75774qsZXexzeaXNQ6vZmfrgHEXAOfzBc9FkdcnY6&#10;uYGMF62CaLlNGL0U8RoEE9EdD04KNmuQeSb/P5D/AgAA//8DAFBLAQItABQABgAIAAAAIQC2gziS&#10;/gAAAOEBAAATAAAAAAAAAAAAAAAAAAAAAABbQ29udGVudF9UeXBlc10ueG1sUEsBAi0AFAAGAAgA&#10;AAAhADj9If/WAAAAlAEAAAsAAAAAAAAAAAAAAAAALwEAAF9yZWxzLy5yZWxzUEsBAi0AFAAGAAgA&#10;AAAhAK5wXgyKAgAAcAUAAA4AAAAAAAAAAAAAAAAALgIAAGRycy9lMm9Eb2MueG1sUEsBAi0AFAAG&#10;AAgAAAAhABTlukjeAAAACAEAAA8AAAAAAAAAAAAAAAAA5AQAAGRycy9kb3ducmV2LnhtbFBLBQYA&#10;AAAABAAEAPMAAADv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3512A9B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805EB7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626CBC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63ACA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FE3D1C6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1F34E82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E177FD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8FE77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9E28AA" w:rsidRPr="00244C42" w14:paraId="7A36887F" w14:textId="77777777" w:rsidTr="009E28AA">
        <w:trPr>
          <w:trHeight w:hRule="exact" w:val="403"/>
        </w:trPr>
        <w:tc>
          <w:tcPr>
            <w:tcW w:w="403" w:type="dxa"/>
          </w:tcPr>
          <w:p w14:paraId="59BD8E3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8065F1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77B30FB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C12BA11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578F07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BAD302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E1E750F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17D8F34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8EB6DB3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ADC1B29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90AB10A" w14:textId="77777777" w:rsidR="009E28AA" w:rsidRPr="00244C42" w:rsidRDefault="009E28AA" w:rsidP="009E28AA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191F755D" w14:textId="77777777" w:rsidR="00DF1810" w:rsidRPr="009E28AA" w:rsidRDefault="009E28AA" w:rsidP="009E28AA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Shrink the figure with respect to the point</w:t>
      </w:r>
      <w:r w:rsidRPr="009E28AA">
        <w:rPr>
          <w:rFonts w:ascii="Times New Roman" w:hAnsi="Times New Roman" w:cs="Times New Roman"/>
          <w:sz w:val="24"/>
          <w:szCs w:val="24"/>
        </w:rPr>
        <w:t xml:space="preserve"> P by a factor of </w:t>
      </w:r>
      <w:r w:rsidR="00E47C26" w:rsidRPr="00244C42">
        <w:rPr>
          <w:noProof/>
          <w:position w:val="-24"/>
        </w:rPr>
        <w:object w:dxaOrig="240" w:dyaOrig="620" w14:anchorId="60D3C5A4">
          <v:shape id="_x0000_i1073" type="#_x0000_t75" alt="" style="width:14.4pt;height:28.8pt;mso-width-percent:0;mso-height-percent:0;mso-width-percent:0;mso-height-percent:0" o:ole="">
            <v:imagedata r:id="rId445" o:title=""/>
          </v:shape>
          <o:OLEObject Type="Embed" ProgID="Equation.DSMT4" ShapeID="_x0000_i1073" DrawAspect="Content" ObjectID="_1688999199" r:id="rId447"/>
        </w:object>
      </w:r>
      <w:r w:rsidR="00F97289">
        <w:rPr>
          <w:rFonts w:ascii="Times New Roman" w:hAnsi="Times New Roman" w:cs="Times New Roman"/>
          <w:sz w:val="24"/>
          <w:szCs w:val="24"/>
        </w:rPr>
        <w:t>.</w:t>
      </w:r>
    </w:p>
    <w:p w14:paraId="66E622C3" w14:textId="77777777" w:rsidR="007B7FC9" w:rsidRPr="00244C42" w:rsidRDefault="007B7FC9" w:rsidP="00855D6E">
      <w:pPr>
        <w:rPr>
          <w:rFonts w:ascii="Times New Roman" w:hAnsi="Times New Roman" w:cs="Times New Roman"/>
          <w:sz w:val="24"/>
          <w:szCs w:val="24"/>
        </w:rPr>
      </w:pPr>
    </w:p>
    <w:p w14:paraId="25D0729A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48C936AA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6A4304DA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281E0B05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239980E8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52F2FFB3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4F485170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2469269B" w14:textId="77777777" w:rsidR="005056AB" w:rsidRPr="00244C42" w:rsidRDefault="005056AB" w:rsidP="00855D6E">
      <w:pPr>
        <w:rPr>
          <w:rFonts w:ascii="Times New Roman" w:hAnsi="Times New Roman" w:cs="Times New Roman"/>
          <w:sz w:val="24"/>
          <w:szCs w:val="24"/>
        </w:rPr>
      </w:pPr>
    </w:p>
    <w:p w14:paraId="70FAD7E1" w14:textId="77777777" w:rsidR="005056AB" w:rsidRPr="00244C42" w:rsidRDefault="005056AB" w:rsidP="00855D6E">
      <w:pPr>
        <w:rPr>
          <w:rFonts w:ascii="Times New Roman" w:hAnsi="Times New Roman" w:cs="Times New Roman"/>
          <w:sz w:val="24"/>
          <w:szCs w:val="24"/>
        </w:rPr>
      </w:pPr>
    </w:p>
    <w:p w14:paraId="6238CF31" w14:textId="77777777" w:rsidR="005056AB" w:rsidRPr="00244C42" w:rsidRDefault="005056AB" w:rsidP="00855D6E">
      <w:pPr>
        <w:rPr>
          <w:rFonts w:ascii="Times New Roman" w:hAnsi="Times New Roman" w:cs="Times New Roman"/>
          <w:sz w:val="24"/>
          <w:szCs w:val="24"/>
        </w:rPr>
      </w:pPr>
    </w:p>
    <w:tbl>
      <w:tblPr>
        <w:tblStyle w:val="TableGrid"/>
        <w:tblpPr w:leftFromText="180" w:rightFromText="180" w:vertAnchor="page" w:horzAnchor="page" w:tblpX="2827" w:tblpY="2085"/>
        <w:tblW w:w="0" w:type="auto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B72857" w:rsidRPr="00244C42" w14:paraId="0026F09D" w14:textId="77777777" w:rsidTr="00B72857">
        <w:trPr>
          <w:trHeight w:hRule="exact" w:val="403"/>
        </w:trPr>
        <w:tc>
          <w:tcPr>
            <w:tcW w:w="403" w:type="dxa"/>
          </w:tcPr>
          <w:p w14:paraId="38717FC4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53F4A6E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8176210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419BC47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58E008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E9796DB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8832474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A1A4843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D530F2E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7A0D36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3599E9E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7216C237" w14:textId="77777777" w:rsidTr="00B72857">
        <w:trPr>
          <w:trHeight w:hRule="exact" w:val="403"/>
        </w:trPr>
        <w:tc>
          <w:tcPr>
            <w:tcW w:w="403" w:type="dxa"/>
          </w:tcPr>
          <w:p w14:paraId="70E96902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56E77DA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F8AD4E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41D4B47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2DD9046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8F4B116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E3A62CB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0ED02BA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F8E7283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6CBD65F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4EBB8A0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4B7CD3D3" w14:textId="77777777" w:rsidTr="00B72857">
        <w:trPr>
          <w:trHeight w:hRule="exact" w:val="403"/>
        </w:trPr>
        <w:tc>
          <w:tcPr>
            <w:tcW w:w="403" w:type="dxa"/>
          </w:tcPr>
          <w:p w14:paraId="6E25ADFD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90C669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B187B97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54A3AB5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BBAE621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C1B588E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0210DE4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F1E9030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28E494C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9EB1DF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E1A8C15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0FEFF923" w14:textId="77777777" w:rsidTr="00B72857">
        <w:trPr>
          <w:trHeight w:hRule="exact" w:val="403"/>
        </w:trPr>
        <w:tc>
          <w:tcPr>
            <w:tcW w:w="403" w:type="dxa"/>
          </w:tcPr>
          <w:p w14:paraId="0ED7297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F5E453E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E935044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47AF42E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BF65A62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4F63AFD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541F080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DB42A40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3C5CB9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62040E3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E6626EB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07471356" w14:textId="77777777" w:rsidTr="00B72857">
        <w:trPr>
          <w:trHeight w:hRule="exact" w:val="403"/>
        </w:trPr>
        <w:tc>
          <w:tcPr>
            <w:tcW w:w="403" w:type="dxa"/>
          </w:tcPr>
          <w:p w14:paraId="04357F8C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36ACA72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2E52DD1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D1B597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43AFA2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8B580F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621568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80147F2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431CCA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5851649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DB4AC69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4859B235" w14:textId="77777777" w:rsidTr="00B72857">
        <w:trPr>
          <w:trHeight w:hRule="exact" w:val="403"/>
        </w:trPr>
        <w:tc>
          <w:tcPr>
            <w:tcW w:w="403" w:type="dxa"/>
          </w:tcPr>
          <w:p w14:paraId="4CBD7FE4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CE029C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EAF192C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E658612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D55F9F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FC20CA2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37695" behindDoc="0" locked="0" layoutInCell="1" allowOverlap="1" wp14:anchorId="37521C8A" wp14:editId="641DAC8D">
                      <wp:simplePos x="0" y="0"/>
                      <wp:positionH relativeFrom="column">
                        <wp:posOffset>-114300</wp:posOffset>
                      </wp:positionH>
                      <wp:positionV relativeFrom="paragraph">
                        <wp:posOffset>156845</wp:posOffset>
                      </wp:positionV>
                      <wp:extent cx="95250" cy="114300"/>
                      <wp:effectExtent l="0" t="0" r="19050" b="19050"/>
                      <wp:wrapNone/>
                      <wp:docPr id="50792" name="Oval 5079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42F63F21">
                    <v:oval id="Oval 50792" style="position:absolute;margin-left:-9pt;margin-top:12.35pt;width:7.5pt;height:9pt;z-index:25263769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1942DF3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6ua3UigIAAHAFAAAOAAAAZHJzL2Uyb0RvYy54bWysVEtv2zAMvg/YfxB0X21nyboGdYqgRYcB&#10;RVu0HXpWZakWIImapMTJfv0o+ZFgLXYY5oNMiuTHh0ieX+yMJlvhgwJb0+qkpERYDo2yrzX98XT9&#10;6SslITLbMA1W1HQvAr1Yffxw3rmlmEELuhGeIIgNy87VtI3RLYsi8FYYFk7ACYtCCd6wiKx/LRrP&#10;OkQ3upiV5ZeiA984D1yEgLdXvZCuMr6Ugsc7KYOIRNcUY4v59Pl8SWexOmfLV89cq/gQBvuHKAxT&#10;Fp1OUFcsMrLx6g2UUdxDABlPOJgCpFRc5Bwwm6r8I5vHljmRc8HiBDeVKfw/WH67vfdENTVdlKdn&#10;M0osM/hMd1umSX+DFepcWKLio7v3AxeQTOnupDfpj4mQXa7qfqqq2EXC8fJsMVtg6TlKqmr+ucxF&#10;Lw62zof4TYAhiaip0Fq5kNJmS7a9CRFdovaola4DaNVcK60zk1pFXGpPMOaaxl2VHhUtjrSKlEEf&#10;c6biXotkq+2DkJg9RjnLDnPfHcAY58LGqhe1rBG9j0WJ3+hldJ99ZsCELDG6CXsAGDV7kBG7D3bQ&#10;T6Yit+1kXP4tsN54ssiewcbJ2CgL/j0AjVkNnnt9DP+oNIl8gWaPveGhH5rg+LXCF7phId4zj1OC&#10;j4qTH+/wkBq6msJAUdKC//XefdLH5kUpJR1OXU3Dzw3zghL93WJbn1XzeRrTzMwXpzNk/LHk5Vhi&#10;N+YS8M0r3DGOZzLpRz2S0oN5xgWxTl5RxCxH3zXl0Y/MZey3Aa4YLtbrrIaj6Vi8sY+OJ/BU1dR+&#10;T7tn5t3QphHb+xbGCX3Tqr1usrSw3kSQKvfxoa5DvXGsc+MMKyjtjWM+ax0W5eo3AAAA//8DAFBL&#10;AwQUAAYACAAAACEA6Uh4md8AAAAIAQAADwAAAGRycy9kb3ducmV2LnhtbEyPT0vDQBTE74LfYXmC&#10;t3TTWJoS81JErCKIaCx43WbXJDT7NmQ3f/z2Pk96HGaY+U2+X2wnJjP41hHCehWDMFQ53VKNcPw4&#10;RDsQPijSqnNkEL6Nh31xeZGrTLuZ3s1UhlpwCflMITQh9JmUvmqMVX7lekPsfbnBqsByqKUe1Mzl&#10;tpNJHG+lVS3xQqN6c9+Y6lyOFuFlTh6256fD41B+1tOzPY5vlL4iXl8td7cgglnCXxh+8RkdCmY6&#10;uZG0Fx1CtN7xl4CQbFIQHIhuWJ8QNkkKssjl/wPFDwAAAP//AwBQSwECLQAUAAYACAAAACEAtoM4&#10;kv4AAADhAQAAEwAAAAAAAAAAAAAAAAAAAAAAW0NvbnRlbnRfVHlwZXNdLnhtbFBLAQItABQABgAI&#10;AAAAIQA4/SH/1gAAAJQBAAALAAAAAAAAAAAAAAAAAC8BAABfcmVscy8ucmVsc1BLAQItABQABgAI&#10;AAAAIQC6ua3UigIAAHAFAAAOAAAAAAAAAAAAAAAAAC4CAABkcnMvZTJvRG9jLnhtbFBLAQItABQA&#10;BgAIAAAAIQDpSHiZ3wAAAAgBAAAPAAAAAAAAAAAAAAAAAOQEAABkcnMvZG93bnJldi54bWxQSwUG&#10;AAAAAAQABADzAAAA8AUAAAAA&#10;"/>
                  </w:pict>
                </mc:Fallback>
              </mc:AlternateContent>
            </w:r>
            <w:r w:rsidRPr="00244C42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403" w:type="dxa"/>
          </w:tcPr>
          <w:p w14:paraId="026B93B3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40DDC6B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2CDDD0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EA50C2B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CD0910E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38662024" w14:textId="77777777" w:rsidTr="00B72857">
        <w:trPr>
          <w:trHeight w:hRule="exact" w:val="403"/>
        </w:trPr>
        <w:tc>
          <w:tcPr>
            <w:tcW w:w="403" w:type="dxa"/>
          </w:tcPr>
          <w:p w14:paraId="3416793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D35044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5F1F4B4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E458039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B54D497" w14:textId="77777777" w:rsidR="00B72857" w:rsidRPr="00244C42" w:rsidRDefault="00293751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36671" behindDoc="0" locked="0" layoutInCell="1" allowOverlap="1" wp14:anchorId="617195EE" wp14:editId="5D91BD33">
                      <wp:simplePos x="0" y="0"/>
                      <wp:positionH relativeFrom="column">
                        <wp:posOffset>-330835</wp:posOffset>
                      </wp:positionH>
                      <wp:positionV relativeFrom="paragraph">
                        <wp:posOffset>-499745</wp:posOffset>
                      </wp:positionV>
                      <wp:extent cx="1009650" cy="1000125"/>
                      <wp:effectExtent l="0" t="0" r="19050" b="28575"/>
                      <wp:wrapNone/>
                      <wp:docPr id="50791" name="Right Triangle 50791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009650" cy="1000125"/>
                              </a:xfrm>
                              <a:prstGeom prst="rtTriangle">
                                <a:avLst/>
                              </a:prstGeom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1F36FC60">
                    <v:shapetype id="_x0000_t6" coordsize="21600,21600" o:spt="6" path="m,l,21600r21600,xe" w14:anchorId="67F83EA1">
                      <v:stroke joinstyle="miter"/>
                      <v:path textboxrect="1800,12600,12600,19800" gradientshapeok="t" o:connecttype="custom" o:connectlocs="0,0;0,10800;0,21600;10800,21600;21600,21600;10800,10800"/>
                    </v:shapetype>
                    <v:shape id="Right Triangle 50791" style="position:absolute;margin-left:-26.05pt;margin-top:-39.35pt;width:79.5pt;height:78.75pt;z-index:25263667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2LBB7fAIAAE0FAAAOAAAAZHJzL2Uyb0RvYy54bWysVE1P3DAQvVfqf7B8L0lWLJQVWbQCUVVC&#10;FAEVZ+PYG0v+6ti72e2v79jOBgSoh6qXxOOZeX4zfuPzi53RZCsgKGdb2hzVlAjLXafsuqU/H6+/&#10;fKUkRGY7pp0VLd2LQC+Wnz+dD34hZq53uhNAEMSGxeBb2sfoF1UVeC8MC0fOC4tO6cCwiCasqw7Y&#10;gOhGV7O6PqkGB50Hx0UIuHtVnHSZ8aUUPP6QMohIdEuRW8xfyN/n9K2W52yxBuZ7xUca7B9YGKYs&#10;HjpBXbHIyAbUOyijOLjgZDzizlROSsVFrgGraeo31Tz0zItcCzYn+KlN4f/B8tvtHRDVtXRen541&#10;lFhm8Jru1bqP5BEUs2stSPFhrwYfFpjy4O9gtAIuU+E7CSb9sSSyy/3dT/0Vu0g4bjZ1fXYyx2vg&#10;6EOjbmbzdAPVS7qHEL8JZ0hatBTigUPuLtvehFgSDoGYnUgVGnkV91okJtreC4ml4cGznJ1FJS41&#10;kC1DOTDOhY1NcfWsE2V7jryyLpDVlJE5ZsCELJXWE/YIkAT7HrtwHeNTqsianJLrvxEryVNGPtnZ&#10;OCUbZR18BKCxqvHkEn9oUmlN6tKz6/Z48eDKRATPrxV2/IaFeMcARwBvCcc6/sCP1G5oqRtXlPQO&#10;fn+0n+JRmeilZMCRamn4tWEgKNHfLWr2rDk+TjOYjeP56QwNeO15fu2xG3Pp8JpQk8guL1N81Iel&#10;BGeecPpX6VR0Mcvx7JbyCAfjMpZRx/eDi9Uqh+HceRZv7IPnCTx1NWnpcffEwI+yi6jYW3cYP7Z4&#10;o7sSmzKtW22ikyqL8qWvY79xZrNwxvclPQqv7Rz18gou/wAAAP//AwBQSwMEFAAGAAgAAAAhAEeb&#10;d6jgAAAACgEAAA8AAABkcnMvZG93bnJldi54bWxMj8FOwzAMhu+TeIfISNy2dEWsoTSdYBJok3ZZ&#10;h8Q1bUxb0ThVkm3l7clO7GbLn35/f7GezMDO6HxvScJykQBDaqzuqZXweXyfC2A+KNJqsIQSftHD&#10;urybFSrX9kIHPFehZTGEfK4kdCGMOee+6dAov7AjUrx9W2dUiKtruXbqEsPNwNMkWXGjeoofOjXi&#10;psPmpzoZCcbuttXWfTVv6cdjfWz9flORkPLhfnp9ARZwCv8wXPWjOpTRqbYn0p4NEuZP6TKicchE&#10;BuxKJKtnYLWETAjgZcFvK5R/AAAA//8DAFBLAQItABQABgAIAAAAIQC2gziS/gAAAOEBAAATAAAA&#10;AAAAAAAAAAAAAAAAAABbQ29udGVudF9UeXBlc10ueG1sUEsBAi0AFAAGAAgAAAAhADj9If/WAAAA&#10;lAEAAAsAAAAAAAAAAAAAAAAALwEAAF9yZWxzLy5yZWxzUEsBAi0AFAAGAAgAAAAhADYsEHt8AgAA&#10;TQUAAA4AAAAAAAAAAAAAAAAALgIAAGRycy9lMm9Eb2MueG1sUEsBAi0AFAAGAAgAAAAhAEebd6jg&#10;AAAACgEAAA8AAAAAAAAAAAAAAAAA1gQAAGRycy9kb3ducmV2LnhtbFBLBQYAAAAABAAEAPMAAADj&#10;BQAAAAA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506C5C14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15401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248572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C44076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8DCAF8A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547391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00080898" w14:textId="77777777" w:rsidTr="00B72857">
        <w:trPr>
          <w:trHeight w:hRule="exact" w:val="403"/>
        </w:trPr>
        <w:tc>
          <w:tcPr>
            <w:tcW w:w="403" w:type="dxa"/>
          </w:tcPr>
          <w:p w14:paraId="40EBD76D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2B43BFA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76DB552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D1D9EA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BA1B8A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35C5EC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7F6ADC0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D746F60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6E17A6F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322D5E3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74059B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44860C12" w14:textId="77777777" w:rsidTr="00B72857">
        <w:trPr>
          <w:trHeight w:hRule="exact" w:val="403"/>
        </w:trPr>
        <w:tc>
          <w:tcPr>
            <w:tcW w:w="403" w:type="dxa"/>
          </w:tcPr>
          <w:p w14:paraId="4F3E6E4F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91AA44B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E1D9F51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175F0F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AA2E64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C27310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1C52A9E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400C85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127C63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3AA01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91C0F5B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5A6CAF08" w14:textId="77777777" w:rsidTr="00B72857">
        <w:trPr>
          <w:trHeight w:hRule="exact" w:val="403"/>
        </w:trPr>
        <w:tc>
          <w:tcPr>
            <w:tcW w:w="403" w:type="dxa"/>
          </w:tcPr>
          <w:p w14:paraId="6589EBAC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7231D3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24D13A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7B567E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B1F0FE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773C9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45BE0CB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3CB9C3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534ED5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A819951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8E37E2F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4028A40D" w14:textId="77777777" w:rsidTr="00B72857">
        <w:trPr>
          <w:trHeight w:hRule="exact" w:val="403"/>
        </w:trPr>
        <w:tc>
          <w:tcPr>
            <w:tcW w:w="403" w:type="dxa"/>
          </w:tcPr>
          <w:p w14:paraId="1683BD92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70C409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C169D53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A9E430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47E677F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0552199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CF68F5F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9E7107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06FB57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891896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250C880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722A607C" w14:textId="77777777" w:rsidR="005056AB" w:rsidRPr="009E28AA" w:rsidRDefault="009E28AA" w:rsidP="009E28AA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Shrink the figure with respect to the point</w:t>
      </w:r>
      <w:r w:rsidRPr="009E28AA">
        <w:rPr>
          <w:rFonts w:ascii="Times New Roman" w:hAnsi="Times New Roman" w:cs="Times New Roman"/>
          <w:sz w:val="24"/>
          <w:szCs w:val="24"/>
        </w:rPr>
        <w:t xml:space="preserve"> P by a factor of </w:t>
      </w:r>
      <w:r w:rsidR="00E47C26" w:rsidRPr="00244C42">
        <w:rPr>
          <w:noProof/>
          <w:position w:val="-24"/>
        </w:rPr>
        <w:object w:dxaOrig="240" w:dyaOrig="620" w14:anchorId="3B144364">
          <v:shape id="_x0000_i1072" type="#_x0000_t75" alt="" style="width:14.4pt;height:28.8pt;mso-width-percent:0;mso-height-percent:0;mso-width-percent:0;mso-height-percent:0" o:ole="">
            <v:imagedata r:id="rId445" o:title=""/>
          </v:shape>
          <o:OLEObject Type="Embed" ProgID="Equation.DSMT4" ShapeID="_x0000_i1072" DrawAspect="Content" ObjectID="_1688999200" r:id="rId448"/>
        </w:object>
      </w:r>
      <w:r w:rsidRPr="009E28AA">
        <w:rPr>
          <w:rFonts w:ascii="Times New Roman" w:hAnsi="Times New Roman" w:cs="Times New Roman"/>
          <w:sz w:val="24"/>
          <w:szCs w:val="24"/>
        </w:rPr>
        <w:t>.</w:t>
      </w:r>
    </w:p>
    <w:p w14:paraId="5EC4661D" w14:textId="77777777" w:rsidR="00BF658B" w:rsidRPr="00D83B21" w:rsidRDefault="00BF658B" w:rsidP="00D83B21">
      <w:pPr>
        <w:rPr>
          <w:rFonts w:ascii="Times New Roman" w:hAnsi="Times New Roman" w:cs="Times New Roman"/>
          <w:sz w:val="24"/>
          <w:szCs w:val="24"/>
        </w:rPr>
      </w:pPr>
    </w:p>
    <w:p w14:paraId="2F8E441F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7FD82E14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236CA6C9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1A4727B1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36CA6D65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0ED38918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643F298B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6629B2CE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68BD6598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44EF737A" w14:textId="77777777" w:rsidR="00A72387" w:rsidRPr="00B72857" w:rsidRDefault="00F97289" w:rsidP="00B72857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S</w:t>
      </w:r>
      <w:r w:rsidR="00E53264">
        <w:rPr>
          <w:rFonts w:ascii="Times New Roman" w:hAnsi="Times New Roman" w:cs="Times New Roman"/>
          <w:sz w:val="24"/>
          <w:szCs w:val="24"/>
        </w:rPr>
        <w:t>hrink</w:t>
      </w:r>
      <w:r>
        <w:rPr>
          <w:rFonts w:ascii="Times New Roman" w:hAnsi="Times New Roman" w:cs="Times New Roman"/>
          <w:sz w:val="24"/>
          <w:szCs w:val="24"/>
        </w:rPr>
        <w:t xml:space="preserve"> the figure with respect to the point</w:t>
      </w:r>
      <w:r w:rsidR="00B72857" w:rsidRPr="00B72857">
        <w:rPr>
          <w:rFonts w:ascii="Times New Roman" w:hAnsi="Times New Roman" w:cs="Times New Roman"/>
          <w:sz w:val="24"/>
          <w:szCs w:val="24"/>
        </w:rPr>
        <w:t xml:space="preserve"> P by a factor of </w:t>
      </w:r>
      <w:r w:rsidR="00E47C26" w:rsidRPr="00244C42">
        <w:rPr>
          <w:noProof/>
          <w:position w:val="-24"/>
        </w:rPr>
        <w:object w:dxaOrig="240" w:dyaOrig="620" w14:anchorId="136A2275">
          <v:shape id="_x0000_i1071" type="#_x0000_t75" alt="" style="width:14.4pt;height:28.8pt;mso-width-percent:0;mso-height-percent:0;mso-width-percent:0;mso-height-percent:0" o:ole="">
            <v:imagedata r:id="rId445" o:title=""/>
          </v:shape>
          <o:OLEObject Type="Embed" ProgID="Equation.DSMT4" ShapeID="_x0000_i1071" DrawAspect="Content" ObjectID="_1688999201" r:id="rId449"/>
        </w:object>
      </w:r>
      <w:r>
        <w:rPr>
          <w:rFonts w:ascii="Times New Roman" w:hAnsi="Times New Roman" w:cs="Times New Roman"/>
          <w:sz w:val="24"/>
          <w:szCs w:val="24"/>
        </w:rPr>
        <w:t>.</w:t>
      </w:r>
    </w:p>
    <w:tbl>
      <w:tblPr>
        <w:tblStyle w:val="TableGrid"/>
        <w:tblpPr w:leftFromText="180" w:rightFromText="180" w:vertAnchor="page" w:horzAnchor="page" w:tblpX="2817" w:tblpY="8308"/>
        <w:tblW w:w="0" w:type="auto"/>
        <w:tblLook w:val="04A0" w:firstRow="1" w:lastRow="0" w:firstColumn="1" w:lastColumn="0" w:noHBand="0" w:noVBand="1"/>
      </w:tblPr>
      <w:tblGrid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  <w:gridCol w:w="403"/>
      </w:tblGrid>
      <w:tr w:rsidR="00B72857" w:rsidRPr="00244C42" w14:paraId="3C358999" w14:textId="77777777" w:rsidTr="00B72857">
        <w:trPr>
          <w:trHeight w:hRule="exact" w:val="403"/>
        </w:trPr>
        <w:tc>
          <w:tcPr>
            <w:tcW w:w="403" w:type="dxa"/>
          </w:tcPr>
          <w:p w14:paraId="312DE171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82E88E3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C464854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F518C83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688812A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DD00099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FB3CD58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D961B0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1858A08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B0D40BB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790806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6EA89E15" w14:textId="77777777" w:rsidTr="00B72857">
        <w:trPr>
          <w:trHeight w:hRule="exact" w:val="403"/>
        </w:trPr>
        <w:tc>
          <w:tcPr>
            <w:tcW w:w="403" w:type="dxa"/>
          </w:tcPr>
          <w:p w14:paraId="6CEC8DFE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A103A31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B953972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C9CDD6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EA7BA9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C96D1F8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101ED31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1F518F6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2CB7CFE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3870999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E87E6A8" w14:textId="77777777" w:rsidR="00B72857" w:rsidRPr="00244C42" w:rsidRDefault="00B72857" w:rsidP="00B72857">
            <w:pPr>
              <w:spacing w:line="276" w:lineRule="auto"/>
              <w:ind w:left="360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1FD37AB8" w14:textId="77777777" w:rsidTr="00B72857">
        <w:trPr>
          <w:trHeight w:hRule="exact" w:val="403"/>
        </w:trPr>
        <w:tc>
          <w:tcPr>
            <w:tcW w:w="403" w:type="dxa"/>
          </w:tcPr>
          <w:p w14:paraId="55C590ED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755B356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DCD988C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3621670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503AFE3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7F7234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94D0D74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C0A0FCE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0D248F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84049CE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55C4517" w14:textId="77777777" w:rsidR="00B72857" w:rsidRPr="00F97289" w:rsidRDefault="00B72857" w:rsidP="00F97289">
            <w:pPr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325B6B93" w14:textId="77777777" w:rsidTr="00B72857">
        <w:trPr>
          <w:trHeight w:hRule="exact" w:val="403"/>
        </w:trPr>
        <w:tc>
          <w:tcPr>
            <w:tcW w:w="403" w:type="dxa"/>
          </w:tcPr>
          <w:p w14:paraId="0F17A5E3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439C0E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1C68D7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92DF9E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3D8ED6F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4197EFC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129643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BF63D3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097396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481F6C3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8E488A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253B6D4A" w14:textId="77777777" w:rsidTr="00B72857">
        <w:trPr>
          <w:trHeight w:hRule="exact" w:val="403"/>
        </w:trPr>
        <w:tc>
          <w:tcPr>
            <w:tcW w:w="403" w:type="dxa"/>
          </w:tcPr>
          <w:p w14:paraId="783AB85F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C009C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543D51D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653677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8B5275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8B2BF51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40767" behindDoc="0" locked="0" layoutInCell="1" allowOverlap="1" wp14:anchorId="69B88EC9" wp14:editId="684A9C45">
                      <wp:simplePos x="0" y="0"/>
                      <wp:positionH relativeFrom="column">
                        <wp:posOffset>-855980</wp:posOffset>
                      </wp:positionH>
                      <wp:positionV relativeFrom="paragraph">
                        <wp:posOffset>-1271</wp:posOffset>
                      </wp:positionV>
                      <wp:extent cx="1552575" cy="1266825"/>
                      <wp:effectExtent l="19050" t="19050" r="28575" b="28575"/>
                      <wp:wrapNone/>
                      <wp:docPr id="50795" name="Trapezoid 5079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552575" cy="1266825"/>
                              </a:xfrm>
                              <a:prstGeom prst="trapezoid">
                                <a:avLst/>
                              </a:prstGeom>
                              <a:noFill/>
                              <a:ln w="38100"/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6DC9B1CA">
                    <v:shape id="Trapezoid 50795" style="position:absolute;margin-left:-67.4pt;margin-top:-.1pt;width:122.25pt;height:99.75pt;z-index:25264076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1552575,1266825" o:spid="_x0000_s1026" filled="f" strokecolor="#243f60 [1604]" strokeweight="3pt" path="m,1266825l316706,r919163,l1552575,1266825,,1266825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+cqhliQIAAGMFAAAOAAAAZHJzL2Uyb0RvYy54bWysVEtP3DAQvlfqf7B8L3mU8IjIohWIqhIC&#10;BFScjWMTS47Htb2bXX59x042rAD1UDUHZ+yZ+TzzeWbOzje9JmvhvALT0OIgp0QYDq0yLw399Xj1&#10;7YQSH5hpmQYjGroVnp4vvn45G2wtSuhAt8IRBDG+HmxDuxBsnWWed6Jn/gCsMKiU4HoWcOtestax&#10;AdF7nZV5fpQN4FrrgAvv8fRyVNJFwpdS8HArpReB6IZibCGtLq3Pcc0WZ6x+ccx2ik9hsH+IomfK&#10;4KUz1CULjKyc+gDVK+7AgwwHHPoMpFRcpBwwmyJ/l81Dx6xIuSA53s40+f8Hy2/Wd46otqFVfnxa&#10;UWJYj8/0iIyIV1AtGY+RpsH6Gq0f7J2bdh7FmPNGuj7+MRuySdRuZ2rFJhCOh0VVldUx4nPUFeXR&#10;0UlZRfKzN3frfPghoCdRaGjYhZB4ZetrH0b7nV280sCV0hrPWa0NGRr6/aTI06tmMd4xwiSFrRaj&#10;2b2QmDDGVCbkVGriQjuyZlgkjHNhQjGqOtaK8bjK8ZsCnj1S+NogYESWGMmMPQHEMv6IPeYx2UdX&#10;kSp1ds7/FtjoPHukm8GE2blXBtxnABqzmm4e7TH8PWqi+AztFsvBwdgn3vIrhY9xzXy4Yw4bA1sI&#10;mz3c4iI1IN8wSZR04F4/O4/2WK+opWTAN22o/71iTlCifxqs5NPi8DB2ZtocVsclbty+5nlfY1b9&#10;BeAzFThWLE9itA96J0oH/RPOhGW8FVXMcLy7oTy43eYijAMApwoXy2Uyw260LFybB8sjeGQ11tnj&#10;5ok5u6tILOYb2DUlq9/V5GgbPQ0sVwGkSgX7xuvEN3ZyKpxp6sRRsb9PVm+zcfEHAAD//wMAUEsD&#10;BBQABgAIAAAAIQBswC3t4AAAAAoBAAAPAAAAZHJzL2Rvd25yZXYueG1sTI/NTsMwEITvSLyDtUjc&#10;WqcJP02IUyEE4lIJ2lJxdeMlCY3XUeyk4e3ZnuA2qxnNfJuvJtuKEXvfOFKwmEcgkEpnGqoUfOxe&#10;ZksQPmgyunWECn7Qw6q4vMh1ZtyJNjhuQyW4hHymFdQhdJmUvqzRaj93HRJ7X663OvDZV9L0+sTl&#10;tpVxFN1JqxvihVp3+FRjedwOVkE10n633twO3Tp5f3bx8fX7zX8qdX01PT6ACDiFvzCc8RkdCmY6&#10;uIGMF62C2SK5YfbAKgZxDkTpPYgDizRNQBa5/P9C8QsAAP//AwBQSwECLQAUAAYACAAAACEAtoM4&#10;kv4AAADhAQAAEwAAAAAAAAAAAAAAAAAAAAAAW0NvbnRlbnRfVHlwZXNdLnhtbFBLAQItABQABgAI&#10;AAAAIQA4/SH/1gAAAJQBAAALAAAAAAAAAAAAAAAAAC8BAABfcmVscy8ucmVsc1BLAQItABQABgAI&#10;AAAAIQC+cqhliQIAAGMFAAAOAAAAAAAAAAAAAAAAAC4CAABkcnMvZTJvRG9jLnhtbFBLAQItABQA&#10;BgAIAAAAIQBswC3t4AAAAAoBAAAPAAAAAAAAAAAAAAAAAOMEAABkcnMvZG93bnJldi54bWxQSwUG&#10;AAAAAAQABADzAAAA8AUAAAAA&#10;" w14:anchorId="6C278FC8">
                      <v:path arrowok="t" o:connecttype="custom" o:connectlocs="0,1266825;316706,0;1235869,0;1552575,1266825;0,1266825" o:connectangles="0,0,0,0,0"/>
                    </v:shape>
                  </w:pict>
                </mc:Fallback>
              </mc:AlternateContent>
            </w:r>
          </w:p>
        </w:tc>
        <w:tc>
          <w:tcPr>
            <w:tcW w:w="403" w:type="dxa"/>
          </w:tcPr>
          <w:p w14:paraId="7C6285A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AE41FD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A267D8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1AA45C2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C4319A4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6EE0AF9B" w14:textId="77777777" w:rsidTr="00B72857">
        <w:trPr>
          <w:trHeight w:hRule="exact" w:val="403"/>
        </w:trPr>
        <w:tc>
          <w:tcPr>
            <w:tcW w:w="403" w:type="dxa"/>
          </w:tcPr>
          <w:p w14:paraId="73DC7903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1B4CB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E5B069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51876F1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697DC49" w14:textId="77777777" w:rsidR="00B72857" w:rsidRPr="00244C42" w:rsidRDefault="00E53264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noProof/>
                <w:sz w:val="24"/>
                <w:szCs w:val="24"/>
              </w:rPr>
              <mc:AlternateContent>
                <mc:Choice Requires="wps">
                  <w:drawing>
                    <wp:anchor distT="0" distB="0" distL="114300" distR="114300" simplePos="0" relativeHeight="252639743" behindDoc="0" locked="0" layoutInCell="1" allowOverlap="1" wp14:anchorId="1159E873" wp14:editId="41372E0A">
                      <wp:simplePos x="0" y="0"/>
                      <wp:positionH relativeFrom="column">
                        <wp:posOffset>141605</wp:posOffset>
                      </wp:positionH>
                      <wp:positionV relativeFrom="paragraph">
                        <wp:posOffset>182245</wp:posOffset>
                      </wp:positionV>
                      <wp:extent cx="95250" cy="114300"/>
                      <wp:effectExtent l="0" t="0" r="19050" b="19050"/>
                      <wp:wrapNone/>
                      <wp:docPr id="50793" name="Oval 5079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95250" cy="114300"/>
                              </a:xfrm>
                              <a:prstGeom prst="ellipse">
                                <a:avLst/>
                              </a:prstGeom>
                              <a:solidFill>
                                <a:schemeClr val="tx1"/>
                              </a:solidFill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 xmlns:pic="http://schemas.openxmlformats.org/drawingml/2006/picture" xmlns:a14="http://schemas.microsoft.com/office/drawing/2010/main" xmlns:a="http://schemas.openxmlformats.org/drawingml/2006/main">
                  <w:pict w14:anchorId="31F54D1C">
                    <v:oval id="Oval 50793" style="position:absolute;margin-left:11.15pt;margin-top:14.35pt;width:7.5pt;height:9pt;z-index:25263974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black [3213]" strokecolor="#243f60 [1604]" strokeweight="2pt" w14:anchorId="69D877D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RX9ZDigIAAHAFAAAOAAAAZHJzL2Uyb0RvYy54bWysVEtv2zAMvg/YfxB0X22nyboGdYqgRYcB&#10;RVusHXpWZakWIImapMTJfv0o+ZFgLXYY5oNMiuTHh0heXO6MJlvhgwJb0+qkpERYDo2yrzX98XTz&#10;6QslITLbMA1W1HQvAr1cffxw0bmlmEELuhGeIIgNy87VtI3RLYsi8FYYFk7ACYtCCd6wiKx/LRrP&#10;OkQ3upiV5eeiA984D1yEgLfXvZCuMr6Ugsd7KYOIRNcUY4v59Pl8SWexumDLV89cq/gQBvuHKAxT&#10;Fp1OUNcsMrLx6g2UUdxDABlPOJgCpFRc5Bwwm6r8I5vHljmRc8HiBDeVKfw/WH63ffBENTVdlGfn&#10;p5RYZvCZ7rdMk/4GK9S5sETFR/fgBy4gmdLdSW/SHxMhu1zV/VRVsYuE4+X5YrbA0nOUVNX8tMxF&#10;Lw62zof4VYAhiaip0Fq5kNJmS7a9DRFdovaola4DaNXcKK0zk1pFXGlPMOaaxl2VHhUtjrSKlEEf&#10;c6biXotkq+13ITF7jHKWHea+O4AxzoWNVS9qWSN6H4sSv9HL6D77zIAJWWJ0E/YAMGr2ICN2H+yg&#10;n0xFbtvJuPxbYL3xZJE9g42TsVEW/HsAGrMaPPf6GP5RaRL5As0ee8NDPzTB8RuFL3TLQnxgHqcE&#10;HxUnP97jITV0NYWBoqQF/+u9+6SPzYtSSjqcupqGnxvmBSX6m8W2Pq/m8zSmmZkvzmbI+GPJy7HE&#10;bswV4JtXuGMcz2TSj3okpQfzjAtinbyiiFmOvmvKox+Zq9hvA1wxXKzXWQ1H07F4ax8dT+Cpqqn9&#10;nnbPzLuhTSO29x2ME/qmVXvdZGlhvYkgVe7jQ12HeuNY58YZVlDaG8d81josytVvAAAA//8DAFBL&#10;AwQUAAYACAAAACEA5/jKK90AAAAHAQAADwAAAGRycy9kb3ducmV2LnhtbEyOT0vDQBTE74LfYXmC&#10;N7sxlaSk2RQRqwgiGgtet9nXJDT7NmQ3f/z2Pk96GoYZZn75brGdmHDwrSMFt6sIBFLlTEu1gsPn&#10;/mYDwgdNRneOUME3etgVlxe5zoyb6QOnMtSCR8hnWkETQp9J6asGrfYr1yNxdnKD1YHtUEsz6JnH&#10;bSfjKEqk1S3xQ6N7fGiwOpejVfA6x4/J+Xn/NJRf9fRiD+M7pW9KXV8t91sQAZfwV4ZffEaHgpmO&#10;biTjRacgjtfcZN2kIDhfp+yPCu6SFGSRy//8xQ8AAAD//wMAUEsBAi0AFAAGAAgAAAAhALaDOJL+&#10;AAAA4QEAABMAAAAAAAAAAAAAAAAAAAAAAFtDb250ZW50X1R5cGVzXS54bWxQSwECLQAUAAYACAAA&#10;ACEAOP0h/9YAAACUAQAACwAAAAAAAAAAAAAAAAAvAQAAX3JlbHMvLnJlbHNQSwECLQAUAAYACAAA&#10;ACEA0V/WQ4oCAABwBQAADgAAAAAAAAAAAAAAAAAuAgAAZHJzL2Uyb0RvYy54bWxQSwECLQAUAAYA&#10;CAAAACEA5/jKK90AAAAHAQAADwAAAAAAAAAAAAAAAADkBAAAZHJzL2Rvd25yZXYueG1sUEsFBgAA&#10;AAAEAAQA8wAAAO4FAAAAAA==&#10;"/>
                  </w:pict>
                </mc:Fallback>
              </mc:AlternateContent>
            </w:r>
          </w:p>
        </w:tc>
        <w:tc>
          <w:tcPr>
            <w:tcW w:w="403" w:type="dxa"/>
          </w:tcPr>
          <w:p w14:paraId="0AEAA31B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  <w:r w:rsidRPr="00244C42">
              <w:rPr>
                <w:rFonts w:ascii="Times New Roman" w:hAnsi="Times New Roman" w:cs="Times New Roman"/>
                <w:sz w:val="24"/>
                <w:szCs w:val="24"/>
              </w:rPr>
              <w:t>P</w:t>
            </w:r>
          </w:p>
        </w:tc>
        <w:tc>
          <w:tcPr>
            <w:tcW w:w="403" w:type="dxa"/>
          </w:tcPr>
          <w:p w14:paraId="667FFA54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B3593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722749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B59FDF9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6712D3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78568BEC" w14:textId="77777777" w:rsidTr="00B72857">
        <w:trPr>
          <w:trHeight w:hRule="exact" w:val="403"/>
        </w:trPr>
        <w:tc>
          <w:tcPr>
            <w:tcW w:w="403" w:type="dxa"/>
          </w:tcPr>
          <w:p w14:paraId="3CBDCDA9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887AC14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7E15361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A48A174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F66CA9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576C87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8F54D41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5A1902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224045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AC6F46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D9A6D0F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0BAB6479" w14:textId="77777777" w:rsidTr="00B72857">
        <w:trPr>
          <w:trHeight w:hRule="exact" w:val="403"/>
        </w:trPr>
        <w:tc>
          <w:tcPr>
            <w:tcW w:w="403" w:type="dxa"/>
          </w:tcPr>
          <w:p w14:paraId="2B42D4C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DE9631B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D8BDEF9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9F5B9F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2EC2BD3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959F120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8450A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1173CC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383B93F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F6671A4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8226C8E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7CAC89F5" w14:textId="77777777" w:rsidTr="00B72857">
        <w:trPr>
          <w:trHeight w:hRule="exact" w:val="403"/>
        </w:trPr>
        <w:tc>
          <w:tcPr>
            <w:tcW w:w="403" w:type="dxa"/>
          </w:tcPr>
          <w:p w14:paraId="493A241D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688422D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45FA9CA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5018460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640101F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2B74669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14F91E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BA5DEF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567BFAA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830A212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CC640B1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6D12B6D7" w14:textId="77777777" w:rsidTr="00B72857">
        <w:trPr>
          <w:trHeight w:hRule="exact" w:val="403"/>
        </w:trPr>
        <w:tc>
          <w:tcPr>
            <w:tcW w:w="403" w:type="dxa"/>
          </w:tcPr>
          <w:p w14:paraId="02357D09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90A6DA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01D800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6C56DA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5F0C62BB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934779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CDCBA56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AE57764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002224CD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8EA8E7C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96905DD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  <w:tr w:rsidR="00B72857" w:rsidRPr="00244C42" w14:paraId="22F3882D" w14:textId="77777777" w:rsidTr="00B72857">
        <w:trPr>
          <w:trHeight w:hRule="exact" w:val="403"/>
        </w:trPr>
        <w:tc>
          <w:tcPr>
            <w:tcW w:w="403" w:type="dxa"/>
          </w:tcPr>
          <w:p w14:paraId="01FD41DB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BD429D3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555777E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AD606A5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FC9DB0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7DE49BBE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4637C022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63D2B8C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2607C818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139408BA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  <w:tc>
          <w:tcPr>
            <w:tcW w:w="403" w:type="dxa"/>
          </w:tcPr>
          <w:p w14:paraId="311F9067" w14:textId="77777777" w:rsidR="00B72857" w:rsidRPr="00244C42" w:rsidRDefault="00B72857" w:rsidP="00B72857">
            <w:pPr>
              <w:spacing w:line="276" w:lineRule="auto"/>
              <w:rPr>
                <w:rFonts w:ascii="Times New Roman" w:hAnsi="Times New Roman" w:cs="Times New Roman"/>
                <w:sz w:val="24"/>
                <w:szCs w:val="24"/>
              </w:rPr>
            </w:pPr>
          </w:p>
        </w:tc>
      </w:tr>
    </w:tbl>
    <w:p w14:paraId="73BBE822" w14:textId="77777777" w:rsidR="00A72387" w:rsidRPr="007C40B7" w:rsidRDefault="00A72387" w:rsidP="007C40B7">
      <w:pPr>
        <w:rPr>
          <w:rFonts w:ascii="Times New Roman" w:hAnsi="Times New Roman" w:cs="Times New Roman"/>
          <w:sz w:val="24"/>
          <w:szCs w:val="24"/>
        </w:rPr>
      </w:pPr>
    </w:p>
    <w:p w14:paraId="0AC54CA0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4E195BBC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3DE10B52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7D7C2253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1E3DCCAE" w14:textId="77777777" w:rsidR="003214E2" w:rsidRPr="00244C42" w:rsidRDefault="003214E2" w:rsidP="00855D6E">
      <w:pPr>
        <w:rPr>
          <w:rFonts w:ascii="Times New Roman" w:hAnsi="Times New Roman" w:cs="Times New Roman"/>
          <w:sz w:val="24"/>
          <w:szCs w:val="24"/>
        </w:rPr>
      </w:pPr>
    </w:p>
    <w:p w14:paraId="43E1F2DF" w14:textId="77777777" w:rsidR="007B7FC9" w:rsidRPr="00244C42" w:rsidRDefault="007B7FC9" w:rsidP="00855D6E">
      <w:pPr>
        <w:rPr>
          <w:rFonts w:ascii="Times New Roman" w:hAnsi="Times New Roman" w:cs="Times New Roman"/>
          <w:sz w:val="24"/>
          <w:szCs w:val="24"/>
        </w:rPr>
      </w:pPr>
    </w:p>
    <w:p w14:paraId="4E2F2FAD" w14:textId="77777777" w:rsidR="00CE7191" w:rsidRPr="00244C42" w:rsidRDefault="00CE7191" w:rsidP="00855D6E">
      <w:pPr>
        <w:rPr>
          <w:rFonts w:ascii="Times New Roman" w:hAnsi="Times New Roman" w:cs="Times New Roman"/>
          <w:sz w:val="24"/>
          <w:szCs w:val="24"/>
        </w:rPr>
      </w:pPr>
    </w:p>
    <w:p w14:paraId="0344D173" w14:textId="77777777" w:rsidR="00CE7191" w:rsidRDefault="00CE7191" w:rsidP="00855D6E">
      <w:pPr>
        <w:rPr>
          <w:rFonts w:ascii="Times New Roman" w:hAnsi="Times New Roman" w:cs="Times New Roman"/>
          <w:sz w:val="24"/>
          <w:szCs w:val="24"/>
        </w:rPr>
      </w:pPr>
    </w:p>
    <w:p w14:paraId="0223D4D7" w14:textId="77777777" w:rsidR="00E53264" w:rsidRDefault="00E53264" w:rsidP="00855D6E">
      <w:pPr>
        <w:rPr>
          <w:rFonts w:ascii="Times New Roman" w:hAnsi="Times New Roman" w:cs="Times New Roman"/>
          <w:sz w:val="24"/>
          <w:szCs w:val="24"/>
        </w:rPr>
      </w:pPr>
    </w:p>
    <w:p w14:paraId="33A8E818" w14:textId="77777777" w:rsidR="00F946FE" w:rsidRDefault="00F946FE" w:rsidP="00855D6E">
      <w:pPr>
        <w:rPr>
          <w:rFonts w:ascii="Times New Roman" w:hAnsi="Times New Roman" w:cs="Times New Roman"/>
          <w:sz w:val="24"/>
          <w:szCs w:val="24"/>
        </w:rPr>
      </w:pPr>
    </w:p>
    <w:p w14:paraId="71DC9CBB" w14:textId="77777777" w:rsidR="00E53264" w:rsidRPr="00244C42" w:rsidRDefault="00E53264" w:rsidP="00855D6E">
      <w:pPr>
        <w:rPr>
          <w:rFonts w:ascii="Times New Roman" w:hAnsi="Times New Roman" w:cs="Times New Roman"/>
          <w:sz w:val="24"/>
          <w:szCs w:val="24"/>
        </w:rPr>
      </w:pPr>
    </w:p>
    <w:p w14:paraId="37759716" w14:textId="77777777" w:rsidR="004B16CD" w:rsidRPr="00244C42" w:rsidRDefault="000A48D9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lastRenderedPageBreak/>
        <w:t>Triangles</w:t>
      </w:r>
      <w:r w:rsidRPr="00244C42">
        <w:rPr>
          <w:rFonts w:ascii="Times New Roman" w:hAnsi="Times New Roman" w:cs="Times New Roman"/>
          <w:i/>
          <w:sz w:val="24"/>
          <w:szCs w:val="24"/>
        </w:rPr>
        <w:t xml:space="preserve"> A</w:t>
      </w:r>
      <w:r w:rsidRPr="00244C42">
        <w:rPr>
          <w:rFonts w:ascii="Times New Roman" w:hAnsi="Times New Roman" w:cs="Times New Roman"/>
          <w:sz w:val="24"/>
          <w:szCs w:val="24"/>
        </w:rPr>
        <w:t xml:space="preserve"> and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7CEDFA30">
          <v:shape id="_x0000_i1070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70" DrawAspect="Content" ObjectID="_1688999202" r:id="rId451"/>
        </w:object>
      </w:r>
      <w:r w:rsidR="00F62FA9" w:rsidRPr="00244C42">
        <w:rPr>
          <w:rFonts w:ascii="Times New Roman" w:hAnsi="Times New Roman" w:cs="Times New Roman"/>
          <w:sz w:val="24"/>
          <w:szCs w:val="24"/>
        </w:rPr>
        <w:t xml:space="preserve"> </w:t>
      </w:r>
      <w:r w:rsidR="004B16CD" w:rsidRPr="00244C42">
        <w:rPr>
          <w:rFonts w:ascii="Times New Roman" w:hAnsi="Times New Roman" w:cs="Times New Roman"/>
          <w:sz w:val="24"/>
          <w:szCs w:val="24"/>
        </w:rPr>
        <w:t>are similar and are related by the scale factor of 3.</w:t>
      </w:r>
    </w:p>
    <w:p w14:paraId="35320939" w14:textId="77777777" w:rsidR="004A16B7" w:rsidRPr="00244C42" w:rsidRDefault="00DC707D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If the p</w:t>
      </w:r>
      <w:r w:rsidR="004B16CD" w:rsidRPr="00244C42">
        <w:rPr>
          <w:rFonts w:ascii="Times New Roman" w:hAnsi="Times New Roman" w:cs="Times New Roman"/>
          <w:sz w:val="24"/>
          <w:szCs w:val="24"/>
        </w:rPr>
        <w:t>erimeter of triangle</w:t>
      </w:r>
      <w:r w:rsidR="004B16CD" w:rsidRPr="00244C42">
        <w:rPr>
          <w:rFonts w:ascii="Times New Roman" w:hAnsi="Times New Roman" w:cs="Times New Roman"/>
          <w:i/>
          <w:sz w:val="24"/>
          <w:szCs w:val="24"/>
        </w:rPr>
        <w:t xml:space="preserve"> A</w:t>
      </w:r>
      <w:r w:rsidR="004B16CD" w:rsidRPr="00244C42">
        <w:rPr>
          <w:rFonts w:ascii="Times New Roman" w:hAnsi="Times New Roman" w:cs="Times New Roman"/>
          <w:sz w:val="24"/>
          <w:szCs w:val="24"/>
        </w:rPr>
        <w:t xml:space="preserve"> is </w:t>
      </w:r>
      <w:r w:rsidR="004A16B7" w:rsidRPr="00244C42">
        <w:rPr>
          <w:rFonts w:ascii="Times New Roman" w:hAnsi="Times New Roman" w:cs="Times New Roman"/>
          <w:sz w:val="24"/>
          <w:szCs w:val="24"/>
        </w:rPr>
        <w:t>1</w:t>
      </w:r>
      <w:r w:rsidR="004B16CD" w:rsidRPr="00244C42">
        <w:rPr>
          <w:rFonts w:ascii="Times New Roman" w:hAnsi="Times New Roman" w:cs="Times New Roman"/>
          <w:sz w:val="24"/>
          <w:szCs w:val="24"/>
        </w:rPr>
        <w:t>2</w:t>
      </w:r>
      <w:r w:rsidR="00124621" w:rsidRPr="00244C42">
        <w:rPr>
          <w:rFonts w:ascii="Times New Roman" w:hAnsi="Times New Roman" w:cs="Times New Roman"/>
          <w:sz w:val="24"/>
          <w:szCs w:val="24"/>
        </w:rPr>
        <w:t xml:space="preserve"> </w:t>
      </w:r>
      <w:r w:rsidR="00124621" w:rsidRPr="00244C42">
        <w:rPr>
          <w:rFonts w:ascii="Times New Roman" w:hAnsi="Times New Roman" w:cs="Times New Roman"/>
          <w:i/>
          <w:sz w:val="24"/>
          <w:szCs w:val="24"/>
        </w:rPr>
        <w:t>ft</w:t>
      </w:r>
      <w:r w:rsidR="004A16B7" w:rsidRPr="00244C42">
        <w:rPr>
          <w:rFonts w:ascii="Times New Roman" w:hAnsi="Times New Roman" w:cs="Times New Roman"/>
          <w:sz w:val="24"/>
          <w:szCs w:val="24"/>
        </w:rPr>
        <w:t xml:space="preserve">, find </w:t>
      </w:r>
      <w:r w:rsidR="004B16CD" w:rsidRPr="00244C42">
        <w:rPr>
          <w:rFonts w:ascii="Times New Roman" w:hAnsi="Times New Roman" w:cs="Times New Roman"/>
          <w:sz w:val="24"/>
          <w:szCs w:val="24"/>
        </w:rPr>
        <w:t xml:space="preserve">the perimeter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50A40B5B">
          <v:shape id="_x0000_i1069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69" DrawAspect="Content" ObjectID="_1688999203" r:id="rId452"/>
        </w:object>
      </w:r>
      <w:r w:rsidR="004A16B7" w:rsidRPr="00244C42">
        <w:rPr>
          <w:rFonts w:ascii="Times New Roman" w:hAnsi="Times New Roman" w:cs="Times New Roman"/>
          <w:sz w:val="24"/>
          <w:szCs w:val="24"/>
        </w:rPr>
        <w:t>.</w:t>
      </w:r>
    </w:p>
    <w:p w14:paraId="5B98AE91" w14:textId="77777777" w:rsidR="000A48D9" w:rsidRPr="00B72857" w:rsidRDefault="004A16B7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If the area of triangle </w:t>
      </w:r>
      <w:r w:rsidRPr="00244C42">
        <w:rPr>
          <w:rFonts w:ascii="Times New Roman" w:hAnsi="Times New Roman" w:cs="Times New Roman"/>
          <w:i/>
          <w:sz w:val="24"/>
          <w:szCs w:val="24"/>
        </w:rPr>
        <w:t>A</w:t>
      </w:r>
      <w:r w:rsidRPr="00244C42">
        <w:rPr>
          <w:rFonts w:ascii="Times New Roman" w:hAnsi="Times New Roman" w:cs="Times New Roman"/>
          <w:sz w:val="24"/>
          <w:szCs w:val="24"/>
        </w:rPr>
        <w:t xml:space="preserve"> is</w:t>
      </w:r>
      <w:r w:rsidR="00F62FA9" w:rsidRPr="00244C42">
        <w:rPr>
          <w:rFonts w:ascii="Times New Roman" w:hAnsi="Times New Roman" w:cs="Times New Roman"/>
          <w:sz w:val="24"/>
          <w:szCs w:val="24"/>
        </w:rPr>
        <w:t xml:space="preserve"> </w:t>
      </w:r>
      <w:r w:rsidR="000C79CC">
        <w:rPr>
          <w:rFonts w:ascii="Times New Roman" w:hAnsi="Times New Roman" w:cs="Times New Roman"/>
          <w:sz w:val="24"/>
          <w:szCs w:val="24"/>
        </w:rPr>
        <w:t>8</w:t>
      </w:r>
      <w:r w:rsidR="00124621" w:rsidRPr="00244C42">
        <w:rPr>
          <w:rFonts w:ascii="Times New Roman" w:hAnsi="Times New Roman" w:cs="Times New Roman"/>
          <w:sz w:val="24"/>
          <w:szCs w:val="24"/>
        </w:rPr>
        <w:t xml:space="preserve"> </w:t>
      </w:r>
      <m:oMath>
        <m:sSup>
          <m:sSupPr>
            <m:ctrlPr>
              <w:rPr>
                <w:rFonts w:ascii="Cambria Math" w:hAnsi="Cambria Math" w:cs="Times New Roman"/>
                <w:i/>
                <w:sz w:val="24"/>
                <w:szCs w:val="24"/>
              </w:rPr>
            </m:ctrlPr>
          </m:sSupPr>
          <m:e>
            <m:r>
              <w:rPr>
                <w:rFonts w:ascii="Cambria Math" w:hAnsi="Cambria Math" w:cs="Times New Roman"/>
                <w:sz w:val="24"/>
                <w:szCs w:val="24"/>
              </w:rPr>
              <m:t>ft</m:t>
            </m:r>
          </m:e>
          <m:sup>
            <m:r>
              <w:rPr>
                <w:rFonts w:ascii="Cambria Math" w:hAnsi="Cambria Math" w:cs="Times New Roman"/>
                <w:sz w:val="24"/>
                <w:szCs w:val="24"/>
              </w:rPr>
              <m:t>2</m:t>
            </m:r>
          </m:sup>
        </m:sSup>
      </m:oMath>
      <w:r w:rsidR="00DC707D" w:rsidRPr="00244C42">
        <w:rPr>
          <w:rFonts w:ascii="Times New Roman" w:eastAsiaTheme="minorEastAsia" w:hAnsi="Times New Roman" w:cs="Times New Roman"/>
          <w:sz w:val="24"/>
          <w:szCs w:val="24"/>
        </w:rPr>
        <w:t xml:space="preserve">, find the area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40548F14">
          <v:shape id="_x0000_i1068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68" DrawAspect="Content" ObjectID="_1688999204" r:id="rId453"/>
        </w:object>
      </w:r>
      <w:r w:rsidR="00DC707D" w:rsidRPr="00244C42">
        <w:rPr>
          <w:rFonts w:ascii="Times New Roman" w:eastAsiaTheme="minorEastAsia" w:hAnsi="Times New Roman" w:cs="Times New Roman"/>
          <w:sz w:val="24"/>
          <w:szCs w:val="24"/>
        </w:rPr>
        <w:t>.</w:t>
      </w:r>
    </w:p>
    <w:p w14:paraId="0B6DC8DF" w14:textId="77777777" w:rsidR="00B72857" w:rsidRDefault="00B72857" w:rsidP="00B72857">
      <w:pPr>
        <w:rPr>
          <w:rFonts w:ascii="Times New Roman" w:hAnsi="Times New Roman" w:cs="Times New Roman"/>
          <w:sz w:val="24"/>
          <w:szCs w:val="24"/>
        </w:rPr>
      </w:pPr>
    </w:p>
    <w:p w14:paraId="0DBFBE79" w14:textId="77777777" w:rsidR="00522B27" w:rsidRPr="00B72857" w:rsidRDefault="00522B27" w:rsidP="00B72857">
      <w:pPr>
        <w:rPr>
          <w:rFonts w:ascii="Times New Roman" w:hAnsi="Times New Roman" w:cs="Times New Roman"/>
          <w:sz w:val="24"/>
          <w:szCs w:val="24"/>
        </w:rPr>
      </w:pPr>
    </w:p>
    <w:p w14:paraId="0FFAE8EC" w14:textId="77777777" w:rsidR="00666DA8" w:rsidRPr="00244C42" w:rsidRDefault="00666DA8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Triangles</w:t>
      </w:r>
      <w:r w:rsidRPr="00244C42">
        <w:rPr>
          <w:rFonts w:ascii="Times New Roman" w:hAnsi="Times New Roman" w:cs="Times New Roman"/>
          <w:i/>
          <w:sz w:val="24"/>
          <w:szCs w:val="24"/>
        </w:rPr>
        <w:t xml:space="preserve"> A</w:t>
      </w:r>
      <w:r w:rsidRPr="00244C42">
        <w:rPr>
          <w:rFonts w:ascii="Times New Roman" w:hAnsi="Times New Roman" w:cs="Times New Roman"/>
          <w:sz w:val="24"/>
          <w:szCs w:val="24"/>
        </w:rPr>
        <w:t xml:space="preserve"> and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0701D71F">
          <v:shape id="_x0000_i1067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67" DrawAspect="Content" ObjectID="_1688999205" r:id="rId454"/>
        </w:object>
      </w:r>
      <w:r w:rsidRPr="00244C42">
        <w:rPr>
          <w:rFonts w:ascii="Times New Roman" w:hAnsi="Times New Roman" w:cs="Times New Roman"/>
          <w:sz w:val="24"/>
          <w:szCs w:val="24"/>
        </w:rPr>
        <w:t xml:space="preserve"> are similar and are related by the scale factor of </w:t>
      </w:r>
      <w:r w:rsidR="006051E8" w:rsidRPr="00244C42">
        <w:rPr>
          <w:rFonts w:ascii="Times New Roman" w:hAnsi="Times New Roman" w:cs="Times New Roman"/>
          <w:sz w:val="24"/>
          <w:szCs w:val="24"/>
        </w:rPr>
        <w:t>4</w:t>
      </w:r>
      <w:r w:rsidRPr="00244C42">
        <w:rPr>
          <w:rFonts w:ascii="Times New Roman" w:hAnsi="Times New Roman" w:cs="Times New Roman"/>
          <w:sz w:val="24"/>
          <w:szCs w:val="24"/>
        </w:rPr>
        <w:t>.</w:t>
      </w:r>
    </w:p>
    <w:p w14:paraId="27C66BB8" w14:textId="77777777" w:rsidR="00666DA8" w:rsidRPr="00244C42" w:rsidRDefault="00666DA8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If the perimeter of triangle</w:t>
      </w:r>
      <w:r w:rsidRPr="00244C42">
        <w:rPr>
          <w:rFonts w:ascii="Times New Roman" w:hAnsi="Times New Roman" w:cs="Times New Roman"/>
          <w:i/>
          <w:sz w:val="24"/>
          <w:szCs w:val="24"/>
        </w:rPr>
        <w:t xml:space="preserve"> A</w:t>
      </w:r>
      <w:r w:rsidRPr="00244C42">
        <w:rPr>
          <w:rFonts w:ascii="Times New Roman" w:hAnsi="Times New Roman" w:cs="Times New Roman"/>
          <w:sz w:val="24"/>
          <w:szCs w:val="24"/>
        </w:rPr>
        <w:t xml:space="preserve"> is </w:t>
      </w:r>
      <w:r w:rsidR="006051E8" w:rsidRPr="00244C42">
        <w:rPr>
          <w:rFonts w:ascii="Times New Roman" w:hAnsi="Times New Roman" w:cs="Times New Roman"/>
          <w:sz w:val="24"/>
          <w:szCs w:val="24"/>
        </w:rPr>
        <w:t>48</w:t>
      </w:r>
      <w:r w:rsidRPr="00244C42">
        <w:rPr>
          <w:rFonts w:ascii="Times New Roman" w:hAnsi="Times New Roman" w:cs="Times New Roman"/>
          <w:sz w:val="24"/>
          <w:szCs w:val="24"/>
        </w:rPr>
        <w:t xml:space="preserve"> </w:t>
      </w:r>
      <w:r w:rsidRPr="00244C42">
        <w:rPr>
          <w:rFonts w:ascii="Times New Roman" w:hAnsi="Times New Roman" w:cs="Times New Roman"/>
          <w:i/>
          <w:sz w:val="24"/>
          <w:szCs w:val="24"/>
        </w:rPr>
        <w:t>ft</w:t>
      </w:r>
      <w:r w:rsidRPr="00244C42">
        <w:rPr>
          <w:rFonts w:ascii="Times New Roman" w:hAnsi="Times New Roman" w:cs="Times New Roman"/>
          <w:sz w:val="24"/>
          <w:szCs w:val="24"/>
        </w:rPr>
        <w:t xml:space="preserve">, find the perimeter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6CA68678">
          <v:shape id="_x0000_i1066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66" DrawAspect="Content" ObjectID="_1688999206" r:id="rId455"/>
        </w:object>
      </w:r>
      <w:r w:rsidRPr="00244C42">
        <w:rPr>
          <w:rFonts w:ascii="Times New Roman" w:hAnsi="Times New Roman" w:cs="Times New Roman"/>
          <w:sz w:val="24"/>
          <w:szCs w:val="24"/>
        </w:rPr>
        <w:t>.</w:t>
      </w:r>
    </w:p>
    <w:p w14:paraId="021F3E5A" w14:textId="77777777" w:rsidR="00B72857" w:rsidRPr="00522B27" w:rsidRDefault="00666DA8" w:rsidP="00B72857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If the area of triangle </w:t>
      </w:r>
      <w:r w:rsidRPr="00244C42">
        <w:rPr>
          <w:rFonts w:ascii="Times New Roman" w:hAnsi="Times New Roman" w:cs="Times New Roman"/>
          <w:i/>
          <w:sz w:val="24"/>
          <w:szCs w:val="24"/>
        </w:rPr>
        <w:t>A</w:t>
      </w:r>
      <w:r w:rsidRPr="00244C42">
        <w:rPr>
          <w:rFonts w:ascii="Times New Roman" w:hAnsi="Times New Roman" w:cs="Times New Roman"/>
          <w:sz w:val="24"/>
          <w:szCs w:val="24"/>
        </w:rPr>
        <w:t xml:space="preserve"> is </w:t>
      </w:r>
      <w:r w:rsidR="00CD7909">
        <w:rPr>
          <w:rFonts w:ascii="Times New Roman" w:hAnsi="Times New Roman" w:cs="Times New Roman"/>
          <w:sz w:val="24"/>
          <w:szCs w:val="24"/>
        </w:rPr>
        <w:t>140</w:t>
      </w:r>
      <w:r w:rsidRPr="00244C42">
        <w:rPr>
          <w:rFonts w:ascii="Times New Roman" w:hAnsi="Times New Roman" w:cs="Times New Roman"/>
          <w:sz w:val="24"/>
          <w:szCs w:val="24"/>
        </w:rPr>
        <w:t xml:space="preserve"> </w:t>
      </w:r>
      <m:oMath>
        <m:sSup>
          <m:sSupPr>
            <m:ctrlPr>
              <w:rPr>
                <w:rFonts w:ascii="Cambria Math" w:hAnsi="Cambria Math" w:cs="Times New Roman"/>
                <w:i/>
                <w:sz w:val="24"/>
                <w:szCs w:val="24"/>
              </w:rPr>
            </m:ctrlPr>
          </m:sSupPr>
          <m:e>
            <m:r>
              <w:rPr>
                <w:rFonts w:ascii="Cambria Math" w:hAnsi="Cambria Math" w:cs="Times New Roman"/>
                <w:sz w:val="24"/>
                <w:szCs w:val="24"/>
              </w:rPr>
              <m:t>ft</m:t>
            </m:r>
          </m:e>
          <m:sup>
            <m:r>
              <w:rPr>
                <w:rFonts w:ascii="Cambria Math" w:hAnsi="Cambria Math" w:cs="Times New Roman"/>
                <w:sz w:val="24"/>
                <w:szCs w:val="24"/>
              </w:rPr>
              <m:t>2</m:t>
            </m:r>
          </m:sup>
        </m:sSup>
      </m:oMath>
      <w:r w:rsidRPr="00244C42">
        <w:rPr>
          <w:rFonts w:ascii="Times New Roman" w:eastAsiaTheme="minorEastAsia" w:hAnsi="Times New Roman" w:cs="Times New Roman"/>
          <w:sz w:val="24"/>
          <w:szCs w:val="24"/>
        </w:rPr>
        <w:t xml:space="preserve">, find the area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4B818B00">
          <v:shape id="_x0000_i1065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65" DrawAspect="Content" ObjectID="_1688999207" r:id="rId456"/>
        </w:object>
      </w:r>
      <w:r w:rsidRPr="00244C42">
        <w:rPr>
          <w:rFonts w:ascii="Times New Roman" w:eastAsiaTheme="minorEastAsia" w:hAnsi="Times New Roman" w:cs="Times New Roman"/>
          <w:sz w:val="24"/>
          <w:szCs w:val="24"/>
        </w:rPr>
        <w:t>.</w:t>
      </w:r>
    </w:p>
    <w:p w14:paraId="03A7A145" w14:textId="77777777" w:rsidR="00522B27" w:rsidRDefault="00522B27" w:rsidP="00522B27">
      <w:pPr>
        <w:rPr>
          <w:rFonts w:ascii="Times New Roman" w:hAnsi="Times New Roman" w:cs="Times New Roman"/>
          <w:sz w:val="24"/>
          <w:szCs w:val="24"/>
        </w:rPr>
      </w:pPr>
    </w:p>
    <w:p w14:paraId="50E28BBD" w14:textId="77777777" w:rsidR="00522B27" w:rsidRPr="00522B27" w:rsidRDefault="00522B27" w:rsidP="00522B27">
      <w:pPr>
        <w:rPr>
          <w:rFonts w:ascii="Times New Roman" w:hAnsi="Times New Roman" w:cs="Times New Roman"/>
          <w:sz w:val="24"/>
          <w:szCs w:val="24"/>
        </w:rPr>
      </w:pPr>
    </w:p>
    <w:p w14:paraId="1E17C0EC" w14:textId="77777777" w:rsidR="000006AD" w:rsidRPr="00244C42" w:rsidRDefault="000006AD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Triangles</w:t>
      </w:r>
      <w:r w:rsidRPr="00244C42">
        <w:rPr>
          <w:rFonts w:ascii="Times New Roman" w:hAnsi="Times New Roman" w:cs="Times New Roman"/>
          <w:i/>
          <w:sz w:val="24"/>
          <w:szCs w:val="24"/>
        </w:rPr>
        <w:t xml:space="preserve"> A</w:t>
      </w:r>
      <w:r w:rsidRPr="00244C42">
        <w:rPr>
          <w:rFonts w:ascii="Times New Roman" w:hAnsi="Times New Roman" w:cs="Times New Roman"/>
          <w:sz w:val="24"/>
          <w:szCs w:val="24"/>
        </w:rPr>
        <w:t xml:space="preserve"> and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43BE5DEF">
          <v:shape id="_x0000_i1064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64" DrawAspect="Content" ObjectID="_1688999208" r:id="rId457"/>
        </w:object>
      </w:r>
      <w:r w:rsidRPr="00244C42">
        <w:rPr>
          <w:rFonts w:ascii="Times New Roman" w:hAnsi="Times New Roman" w:cs="Times New Roman"/>
          <w:sz w:val="24"/>
          <w:szCs w:val="24"/>
        </w:rPr>
        <w:t xml:space="preserve"> are similar and are </w:t>
      </w:r>
      <w:r w:rsidR="00C0437C" w:rsidRPr="00244C42">
        <w:rPr>
          <w:rFonts w:ascii="Times New Roman" w:hAnsi="Times New Roman" w:cs="Times New Roman"/>
          <w:sz w:val="24"/>
          <w:szCs w:val="24"/>
        </w:rPr>
        <w:t>related by the scale factor of 5</w:t>
      </w:r>
      <w:r w:rsidRPr="00244C42">
        <w:rPr>
          <w:rFonts w:ascii="Times New Roman" w:hAnsi="Times New Roman" w:cs="Times New Roman"/>
          <w:sz w:val="24"/>
          <w:szCs w:val="24"/>
        </w:rPr>
        <w:t>.</w:t>
      </w:r>
    </w:p>
    <w:p w14:paraId="1050DE2D" w14:textId="77777777" w:rsidR="000006AD" w:rsidRPr="00244C42" w:rsidRDefault="000006AD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If the perimeter of triangle</w:t>
      </w:r>
      <w:r w:rsidRPr="00244C42">
        <w:rPr>
          <w:rFonts w:ascii="Times New Roman" w:hAnsi="Times New Roman" w:cs="Times New Roman"/>
          <w:i/>
          <w:sz w:val="24"/>
          <w:szCs w:val="24"/>
        </w:rPr>
        <w:t xml:space="preserve"> A</w:t>
      </w:r>
      <w:r w:rsidRPr="00244C42">
        <w:rPr>
          <w:rFonts w:ascii="Times New Roman" w:hAnsi="Times New Roman" w:cs="Times New Roman"/>
          <w:sz w:val="24"/>
          <w:szCs w:val="24"/>
        </w:rPr>
        <w:t xml:space="preserve"> is 42 </w:t>
      </w:r>
      <w:r w:rsidRPr="00244C42">
        <w:rPr>
          <w:rFonts w:ascii="Times New Roman" w:hAnsi="Times New Roman" w:cs="Times New Roman"/>
          <w:i/>
          <w:sz w:val="24"/>
          <w:szCs w:val="24"/>
        </w:rPr>
        <w:t>ft</w:t>
      </w:r>
      <w:r w:rsidRPr="00244C42">
        <w:rPr>
          <w:rFonts w:ascii="Times New Roman" w:hAnsi="Times New Roman" w:cs="Times New Roman"/>
          <w:sz w:val="24"/>
          <w:szCs w:val="24"/>
        </w:rPr>
        <w:t xml:space="preserve">, find the perimeter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792678FB">
          <v:shape id="_x0000_i1063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63" DrawAspect="Content" ObjectID="_1688999209" r:id="rId458"/>
        </w:object>
      </w:r>
      <w:r w:rsidRPr="00244C42">
        <w:rPr>
          <w:rFonts w:ascii="Times New Roman" w:hAnsi="Times New Roman" w:cs="Times New Roman"/>
          <w:sz w:val="24"/>
          <w:szCs w:val="24"/>
        </w:rPr>
        <w:t>.</w:t>
      </w:r>
    </w:p>
    <w:p w14:paraId="09681FEB" w14:textId="77777777" w:rsidR="000006AD" w:rsidRPr="00B72857" w:rsidRDefault="000006AD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If the area of triangle </w:t>
      </w:r>
      <w:r w:rsidRPr="00244C42">
        <w:rPr>
          <w:rFonts w:ascii="Times New Roman" w:hAnsi="Times New Roman" w:cs="Times New Roman"/>
          <w:i/>
          <w:sz w:val="24"/>
          <w:szCs w:val="24"/>
        </w:rPr>
        <w:t>A</w:t>
      </w:r>
      <w:r w:rsidRPr="00244C42">
        <w:rPr>
          <w:rFonts w:ascii="Times New Roman" w:hAnsi="Times New Roman" w:cs="Times New Roman"/>
          <w:sz w:val="24"/>
          <w:szCs w:val="24"/>
        </w:rPr>
        <w:t xml:space="preserve"> is </w:t>
      </w:r>
      <w:r w:rsidR="00CD7909">
        <w:rPr>
          <w:rFonts w:ascii="Times New Roman" w:hAnsi="Times New Roman" w:cs="Times New Roman"/>
          <w:sz w:val="24"/>
          <w:szCs w:val="24"/>
        </w:rPr>
        <w:t>68</w:t>
      </w:r>
      <w:r w:rsidRPr="00244C42">
        <w:rPr>
          <w:rFonts w:ascii="Times New Roman" w:hAnsi="Times New Roman" w:cs="Times New Roman"/>
          <w:sz w:val="24"/>
          <w:szCs w:val="24"/>
        </w:rPr>
        <w:t xml:space="preserve"> </w:t>
      </w:r>
      <m:oMath>
        <m:sSup>
          <m:sSupPr>
            <m:ctrlPr>
              <w:rPr>
                <w:rFonts w:ascii="Cambria Math" w:hAnsi="Cambria Math" w:cs="Times New Roman"/>
                <w:i/>
                <w:sz w:val="24"/>
                <w:szCs w:val="24"/>
              </w:rPr>
            </m:ctrlPr>
          </m:sSupPr>
          <m:e>
            <m:r>
              <w:rPr>
                <w:rFonts w:ascii="Cambria Math" w:hAnsi="Cambria Math" w:cs="Times New Roman"/>
                <w:sz w:val="24"/>
                <w:szCs w:val="24"/>
              </w:rPr>
              <m:t>ft</m:t>
            </m:r>
          </m:e>
          <m:sup>
            <m:r>
              <w:rPr>
                <w:rFonts w:ascii="Cambria Math" w:hAnsi="Cambria Math" w:cs="Times New Roman"/>
                <w:sz w:val="24"/>
                <w:szCs w:val="24"/>
              </w:rPr>
              <m:t>2</m:t>
            </m:r>
          </m:sup>
        </m:sSup>
      </m:oMath>
      <w:r w:rsidRPr="00244C42">
        <w:rPr>
          <w:rFonts w:ascii="Times New Roman" w:eastAsiaTheme="minorEastAsia" w:hAnsi="Times New Roman" w:cs="Times New Roman"/>
          <w:sz w:val="24"/>
          <w:szCs w:val="24"/>
        </w:rPr>
        <w:t xml:space="preserve">, find the area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53FC293F">
          <v:shape id="_x0000_i1062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62" DrawAspect="Content" ObjectID="_1688999210" r:id="rId459"/>
        </w:object>
      </w:r>
      <w:r w:rsidRPr="00244C42">
        <w:rPr>
          <w:rFonts w:ascii="Times New Roman" w:eastAsiaTheme="minorEastAsia" w:hAnsi="Times New Roman" w:cs="Times New Roman"/>
          <w:sz w:val="24"/>
          <w:szCs w:val="24"/>
        </w:rPr>
        <w:t>.</w:t>
      </w:r>
    </w:p>
    <w:p w14:paraId="7A9D3D5B" w14:textId="77777777" w:rsidR="00B72857" w:rsidRDefault="00B72857" w:rsidP="00B72857">
      <w:pPr>
        <w:rPr>
          <w:rFonts w:ascii="Times New Roman" w:hAnsi="Times New Roman" w:cs="Times New Roman"/>
          <w:sz w:val="24"/>
          <w:szCs w:val="24"/>
        </w:rPr>
      </w:pPr>
    </w:p>
    <w:p w14:paraId="7D47B4BB" w14:textId="77777777" w:rsidR="00522B27" w:rsidRPr="00B72857" w:rsidRDefault="00522B27" w:rsidP="00B72857">
      <w:pPr>
        <w:rPr>
          <w:rFonts w:ascii="Times New Roman" w:hAnsi="Times New Roman" w:cs="Times New Roman"/>
          <w:sz w:val="24"/>
          <w:szCs w:val="24"/>
        </w:rPr>
      </w:pPr>
    </w:p>
    <w:p w14:paraId="42ED60B2" w14:textId="77777777" w:rsidR="00B9287E" w:rsidRPr="00244C42" w:rsidRDefault="00B9287E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Triangles</w:t>
      </w:r>
      <w:r w:rsidRPr="00244C42">
        <w:rPr>
          <w:rFonts w:ascii="Times New Roman" w:hAnsi="Times New Roman" w:cs="Times New Roman"/>
          <w:i/>
          <w:sz w:val="24"/>
          <w:szCs w:val="24"/>
        </w:rPr>
        <w:t xml:space="preserve"> A</w:t>
      </w:r>
      <w:r w:rsidRPr="00244C42">
        <w:rPr>
          <w:rFonts w:ascii="Times New Roman" w:hAnsi="Times New Roman" w:cs="Times New Roman"/>
          <w:sz w:val="24"/>
          <w:szCs w:val="24"/>
        </w:rPr>
        <w:t xml:space="preserve"> and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0BC73DAA">
          <v:shape id="_x0000_i1061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61" DrawAspect="Content" ObjectID="_1688999211" r:id="rId460"/>
        </w:object>
      </w:r>
      <w:r w:rsidRPr="00244C42">
        <w:rPr>
          <w:rFonts w:ascii="Times New Roman" w:hAnsi="Times New Roman" w:cs="Times New Roman"/>
          <w:sz w:val="24"/>
          <w:szCs w:val="24"/>
        </w:rPr>
        <w:t xml:space="preserve"> are similar and are related by the scale factor of 2</w:t>
      </w:r>
      <w:r w:rsidR="00CD7909">
        <w:rPr>
          <w:rFonts w:ascii="Times New Roman" w:hAnsi="Times New Roman" w:cs="Times New Roman"/>
          <w:sz w:val="24"/>
          <w:szCs w:val="24"/>
        </w:rPr>
        <w:t>.</w:t>
      </w:r>
    </w:p>
    <w:p w14:paraId="27A362C2" w14:textId="77777777" w:rsidR="00B9287E" w:rsidRPr="00244C42" w:rsidRDefault="00B9287E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If the perimeter of triangle</w:t>
      </w:r>
      <w:r w:rsidRPr="00244C42">
        <w:rPr>
          <w:rFonts w:ascii="Times New Roman" w:hAnsi="Times New Roman" w:cs="Times New Roman"/>
          <w:i/>
          <w:sz w:val="24"/>
          <w:szCs w:val="24"/>
        </w:rPr>
        <w:t xml:space="preserve"> A</w:t>
      </w:r>
      <w:r w:rsidRPr="00244C42">
        <w:rPr>
          <w:rFonts w:ascii="Times New Roman" w:hAnsi="Times New Roman" w:cs="Times New Roman"/>
          <w:sz w:val="24"/>
          <w:szCs w:val="24"/>
        </w:rPr>
        <w:t xml:space="preserve"> is 42 </w:t>
      </w:r>
      <w:r w:rsidRPr="00244C42">
        <w:rPr>
          <w:rFonts w:ascii="Times New Roman" w:hAnsi="Times New Roman" w:cs="Times New Roman"/>
          <w:i/>
          <w:sz w:val="24"/>
          <w:szCs w:val="24"/>
        </w:rPr>
        <w:t>ft</w:t>
      </w:r>
      <w:r w:rsidRPr="00244C42">
        <w:rPr>
          <w:rFonts w:ascii="Times New Roman" w:hAnsi="Times New Roman" w:cs="Times New Roman"/>
          <w:sz w:val="24"/>
          <w:szCs w:val="24"/>
        </w:rPr>
        <w:t xml:space="preserve">, find the perimeter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75956C2F">
          <v:shape id="_x0000_i1060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60" DrawAspect="Content" ObjectID="_1688999212" r:id="rId461"/>
        </w:object>
      </w:r>
      <w:r w:rsidRPr="00244C42">
        <w:rPr>
          <w:rFonts w:ascii="Times New Roman" w:hAnsi="Times New Roman" w:cs="Times New Roman"/>
          <w:sz w:val="24"/>
          <w:szCs w:val="24"/>
        </w:rPr>
        <w:t>.</w:t>
      </w:r>
    </w:p>
    <w:p w14:paraId="42107B00" w14:textId="77777777" w:rsidR="00B9287E" w:rsidRPr="00B72857" w:rsidRDefault="00B9287E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If the area of triangle </w:t>
      </w:r>
      <w:r w:rsidRPr="00244C42">
        <w:rPr>
          <w:rFonts w:ascii="Times New Roman" w:hAnsi="Times New Roman" w:cs="Times New Roman"/>
          <w:i/>
          <w:sz w:val="24"/>
          <w:szCs w:val="24"/>
        </w:rPr>
        <w:t>A</w:t>
      </w:r>
      <w:r w:rsidR="00CD7909">
        <w:rPr>
          <w:rFonts w:ascii="Times New Roman" w:hAnsi="Times New Roman" w:cs="Times New Roman"/>
          <w:sz w:val="24"/>
          <w:szCs w:val="24"/>
        </w:rPr>
        <w:t xml:space="preserve"> is 80</w:t>
      </w:r>
      <w:r w:rsidRPr="00244C42">
        <w:rPr>
          <w:rFonts w:ascii="Times New Roman" w:hAnsi="Times New Roman" w:cs="Times New Roman"/>
          <w:sz w:val="24"/>
          <w:szCs w:val="24"/>
        </w:rPr>
        <w:t xml:space="preserve"> </w:t>
      </w:r>
      <m:oMath>
        <m:sSup>
          <m:sSupPr>
            <m:ctrlPr>
              <w:rPr>
                <w:rFonts w:ascii="Cambria Math" w:hAnsi="Cambria Math" w:cs="Times New Roman"/>
                <w:i/>
                <w:sz w:val="24"/>
                <w:szCs w:val="24"/>
              </w:rPr>
            </m:ctrlPr>
          </m:sSupPr>
          <m:e>
            <m:r>
              <w:rPr>
                <w:rFonts w:ascii="Cambria Math" w:hAnsi="Cambria Math" w:cs="Times New Roman"/>
                <w:sz w:val="24"/>
                <w:szCs w:val="24"/>
              </w:rPr>
              <m:t>ft</m:t>
            </m:r>
          </m:e>
          <m:sup>
            <m:r>
              <w:rPr>
                <w:rFonts w:ascii="Cambria Math" w:hAnsi="Cambria Math" w:cs="Times New Roman"/>
                <w:sz w:val="24"/>
                <w:szCs w:val="24"/>
              </w:rPr>
              <m:t>2</m:t>
            </m:r>
          </m:sup>
        </m:sSup>
      </m:oMath>
      <w:r w:rsidRPr="00244C42">
        <w:rPr>
          <w:rFonts w:ascii="Times New Roman" w:eastAsiaTheme="minorEastAsia" w:hAnsi="Times New Roman" w:cs="Times New Roman"/>
          <w:sz w:val="24"/>
          <w:szCs w:val="24"/>
        </w:rPr>
        <w:t xml:space="preserve">, find the area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00644795">
          <v:shape id="_x0000_i1059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59" DrawAspect="Content" ObjectID="_1688999213" r:id="rId462"/>
        </w:object>
      </w:r>
      <w:r w:rsidRPr="00244C42">
        <w:rPr>
          <w:rFonts w:ascii="Times New Roman" w:eastAsiaTheme="minorEastAsia" w:hAnsi="Times New Roman" w:cs="Times New Roman"/>
          <w:sz w:val="24"/>
          <w:szCs w:val="24"/>
        </w:rPr>
        <w:t>.</w:t>
      </w:r>
    </w:p>
    <w:p w14:paraId="0D4B96A1" w14:textId="77777777" w:rsidR="00B72857" w:rsidRDefault="00B72857" w:rsidP="00B72857">
      <w:pPr>
        <w:rPr>
          <w:rFonts w:ascii="Times New Roman" w:hAnsi="Times New Roman" w:cs="Times New Roman"/>
          <w:sz w:val="24"/>
          <w:szCs w:val="24"/>
        </w:rPr>
      </w:pPr>
    </w:p>
    <w:p w14:paraId="27DE59FC" w14:textId="77777777" w:rsidR="00522B27" w:rsidRPr="00B72857" w:rsidRDefault="00522B27" w:rsidP="00B72857">
      <w:pPr>
        <w:rPr>
          <w:rFonts w:ascii="Times New Roman" w:hAnsi="Times New Roman" w:cs="Times New Roman"/>
          <w:sz w:val="24"/>
          <w:szCs w:val="24"/>
        </w:rPr>
      </w:pPr>
    </w:p>
    <w:p w14:paraId="182ED491" w14:textId="77777777" w:rsidR="009E2198" w:rsidRPr="00244C42" w:rsidRDefault="009E2198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The shapes</w:t>
      </w:r>
      <w:r w:rsidRPr="00244C42">
        <w:rPr>
          <w:rFonts w:ascii="Times New Roman" w:hAnsi="Times New Roman" w:cs="Times New Roman"/>
          <w:i/>
          <w:sz w:val="24"/>
          <w:szCs w:val="24"/>
        </w:rPr>
        <w:t xml:space="preserve"> A</w:t>
      </w:r>
      <w:r w:rsidRPr="00244C42">
        <w:rPr>
          <w:rFonts w:ascii="Times New Roman" w:hAnsi="Times New Roman" w:cs="Times New Roman"/>
          <w:sz w:val="24"/>
          <w:szCs w:val="24"/>
        </w:rPr>
        <w:t xml:space="preserve"> and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221AC006">
          <v:shape id="_x0000_i1058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58" DrawAspect="Content" ObjectID="_1688999214" r:id="rId463"/>
        </w:object>
      </w:r>
      <w:r w:rsidRPr="00244C42">
        <w:rPr>
          <w:rFonts w:ascii="Times New Roman" w:hAnsi="Times New Roman" w:cs="Times New Roman"/>
          <w:sz w:val="24"/>
          <w:szCs w:val="24"/>
        </w:rPr>
        <w:t xml:space="preserve"> are similar.</w:t>
      </w:r>
    </w:p>
    <w:p w14:paraId="579D851B" w14:textId="77777777" w:rsidR="00560C28" w:rsidRDefault="00560C28" w:rsidP="00560C28">
      <w:pPr>
        <w:pStyle w:val="ListParagraph"/>
        <w:ind w:left="216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7745760D">
          <v:shape id="_x0000_i1057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57" DrawAspect="Content" ObjectID="_1688999215" r:id="rId464"/>
        </w:object>
      </w:r>
    </w:p>
    <w:p w14:paraId="5108531F" w14:textId="77777777" w:rsidR="00DA0DA5" w:rsidRPr="00560C28" w:rsidRDefault="00DA0DA5" w:rsidP="00855D6E">
      <w:pPr>
        <w:pStyle w:val="ListParagraph"/>
        <w:ind w:left="1350"/>
        <w:rPr>
          <w:rFonts w:ascii="Times New Roman" w:hAnsi="Times New Roman" w:cs="Times New Roman"/>
          <w:i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22144" behindDoc="0" locked="0" layoutInCell="1" allowOverlap="1" wp14:anchorId="3ECED113" wp14:editId="1F37A597">
                <wp:simplePos x="0" y="0"/>
                <wp:positionH relativeFrom="column">
                  <wp:posOffset>3219450</wp:posOffset>
                </wp:positionH>
                <wp:positionV relativeFrom="paragraph">
                  <wp:posOffset>8256</wp:posOffset>
                </wp:positionV>
                <wp:extent cx="933450" cy="552450"/>
                <wp:effectExtent l="0" t="0" r="19050" b="19050"/>
                <wp:wrapNone/>
                <wp:docPr id="50798" name="Flowchart: Process 5079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33450" cy="552450"/>
                        </a:xfrm>
                        <a:prstGeom prst="flowChartProcess">
                          <a:avLst/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20EF37DE">
              <v:shapetype id="_x0000_t109" coordsize="21600,21600" o:spt="109" path="m,l,21600r21600,l21600,xe" w14:anchorId="0F235528">
                <v:stroke joinstyle="miter"/>
                <v:path gradientshapeok="t" o:connecttype="rect"/>
              </v:shapetype>
              <v:shape id="Flowchart: Process 50798" style="position:absolute;margin-left:253.5pt;margin-top:.65pt;width:73.5pt;height:43.5pt;z-index:2524221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bbWLkgIAAIkFAAAOAAAAZHJzL2Uyb0RvYy54bWysVF9v2jAQf5+072D5fSRQWNeooUJUTJNQ&#10;i9ZOfTaOTSI5Ps82BPbpd7ZDirpqD9N4MHe5u9/9v9u7Y6vIQVjXgC7peJRTIjSHqtG7kv54Xn36&#10;QonzTFdMgRYlPQlH7+YfP9x2phATqEFVwhIE0a7oTElr702RZY7XomVuBEZoFEqwLfPI2l1WWdYh&#10;equySZ5/zjqwlbHAhXP49T4J6TziSym4f5TSCU9USTE2H18b3214s/ktK3aWmbrhfRjsH6JoWaPR&#10;6QB1zzwje9v8AdU23IID6Ucc2gykbLiIOWA24/xNNk81MyLmgsVxZiiT+3+w/OGwsaSpSjrLr2+w&#10;WZq12KaVgo7XzPqCbFJxSZJjvTrjCjR7Mhvbcw7JkPxR2jb8Y1rkGGt8Gmosjp5w/HhzdTWdYSc4&#10;imazSaARJXs1Ntb5rwJaEoiSSoxkGSLp44hVZoe188nsrB78OlBNtWqUiozdbZfKkgPD1q9WOf56&#10;TxdqWUgmhR8pf1IiGCv9XUgsCwY8iR7jQIoBj3EutB8nUc0qkdzMLr2EEQ4WMbsIGJAlhjdg9wBn&#10;zQRyxk759frBVMR5HozzvwWWjAeL6Bm0H4zbRoN9D0BhVr3npI/hX5QmkFuoTjg0FtI2OcNXDfZq&#10;zZzfMIvrg+3Fk+Af8QntKyn0FCU12F/vfQ/6ONUopaTDdSyp+7lnVlCivmmc95vxdBr2NzLT2fUE&#10;GXsp2V5K9L5dArZ9jMfH8EgGfa/OpLTQvuDlWASvKGKao++Scm/PzNKnM4G3h4vFIqrhzhrm1/rJ&#10;8AAeqhrm7/n4wqzpB9bjpD/AeXVZ8WZWk26w1LDYe5BNHOTXuvb1xn2Pg9PfpnBQLvmo9XpB578B&#10;AAD//wMAUEsDBBQABgAIAAAAIQDLLGZ23gAAAAgBAAAPAAAAZHJzL2Rvd25yZXYueG1sTI/BTsMw&#10;EETvSPyDtUjcqENLQxTiVAjUIsoBUThwdONtHNVeh9htw9+znOA4eqvZN9Vi9E4ccYhdIAXXkwwE&#10;UhNMR62Cj/flVQEiJk1Gu0Co4BsjLOrzs0qXJpzoDY+b1AouoVhqBTalvpQyNha9jpPQIzHbhcHr&#10;xHFopRn0icu9k9Msy6XXHfEHq3t8sNjsNwev4Inc+utz1ez94wvly8zups+rV6UuL8b7OxAJx/R3&#10;DL/6rA41O23DgUwUTsE8u+UticEMBPN8fsN5q6AoZiDrSv4fUP8AAAD//wMAUEsBAi0AFAAGAAgA&#10;AAAhALaDOJL+AAAA4QEAABMAAAAAAAAAAAAAAAAAAAAAAFtDb250ZW50X1R5cGVzXS54bWxQSwEC&#10;LQAUAAYACAAAACEAOP0h/9YAAACUAQAACwAAAAAAAAAAAAAAAAAvAQAAX3JlbHMvLnJlbHNQSwEC&#10;LQAUAAYACAAAACEAB221i5ICAACJBQAADgAAAAAAAAAAAAAAAAAuAgAAZHJzL2Uyb0RvYy54bWxQ&#10;SwECLQAUAAYACAAAACEAyyxmdt4AAAAIAQAADwAAAAAAAAAAAAAAAADsBAAAZHJzL2Rvd25yZXYu&#10;eG1sUEsFBgAAAAAEAAQA8wAAAPcFAAAAAA==&#10;"/>
            </w:pict>
          </mc:Fallback>
        </mc:AlternateContent>
      </w:r>
      <w:r w:rsidR="00560C28">
        <w:rPr>
          <w:rFonts w:ascii="Times New Roman" w:hAnsi="Times New Roman" w:cs="Times New Roman"/>
          <w:sz w:val="24"/>
          <w:szCs w:val="24"/>
        </w:rPr>
        <w:tab/>
      </w:r>
      <w:r w:rsidR="00560C28">
        <w:rPr>
          <w:rFonts w:ascii="Times New Roman" w:hAnsi="Times New Roman" w:cs="Times New Roman"/>
          <w:sz w:val="24"/>
          <w:szCs w:val="24"/>
        </w:rPr>
        <w:tab/>
        <w:t xml:space="preserve">         </w:t>
      </w:r>
      <w:r w:rsidR="00560C28" w:rsidRPr="00560C28">
        <w:rPr>
          <w:rFonts w:ascii="Times New Roman" w:hAnsi="Times New Roman" w:cs="Times New Roman"/>
          <w:i/>
          <w:sz w:val="24"/>
          <w:szCs w:val="24"/>
        </w:rPr>
        <w:t>A</w:t>
      </w:r>
    </w:p>
    <w:p w14:paraId="47699ED5" w14:textId="77777777" w:rsidR="00DA0DA5" w:rsidRPr="00244C42" w:rsidRDefault="00DA0DA5" w:rsidP="00855D6E">
      <w:pPr>
        <w:pStyle w:val="ListParagraph"/>
        <w:ind w:left="1350"/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24192" behindDoc="0" locked="0" layoutInCell="1" allowOverlap="1" wp14:anchorId="34D8439C" wp14:editId="67A68286">
                <wp:simplePos x="0" y="0"/>
                <wp:positionH relativeFrom="column">
                  <wp:posOffset>1457325</wp:posOffset>
                </wp:positionH>
                <wp:positionV relativeFrom="paragraph">
                  <wp:posOffset>6985</wp:posOffset>
                </wp:positionV>
                <wp:extent cx="542925" cy="352425"/>
                <wp:effectExtent l="0" t="0" r="28575" b="28575"/>
                <wp:wrapNone/>
                <wp:docPr id="50799" name="Flowchart: Process 5079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542925" cy="352425"/>
                        </a:xfrm>
                        <a:prstGeom prst="flowChartProcess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5CAD4507">
              <v:shape id="Flowchart: Process 50799" style="position:absolute;margin-left:114.75pt;margin-top:.55pt;width:42.75pt;height:27.75pt;z-index:25242419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W4AIfwIAAFUFAAAOAAAAZHJzL2Uyb0RvYy54bWysVFFv2yAQfp+0/4B4X+14ybpYcaooVadJ&#10;VRstnfpMMNSWMLCDxMl+/Q5w3Kqt9jAtD+Tg7j7uPn/H4urYKXIQ4FqjKzq5yCkRmpu61U8V/flw&#10;8+krJc4zXTNltKjoSTh6tfz4YdHbUhSmMaoWQBBEu7K3FW28t2WWOd6IjrkLY4VGpzTQMY9beMpq&#10;YD2idyor8vxL1huoLRgunMPT6+Sky4gvpeD+XkonPFEVxdp8XCGuu7BmywUrn4DZpuVDGewfquhY&#10;q/HSEeqaeUb20L6B6loOxhnpL7jpMiNly0XsAbuZ5K+62TbMitgLkuPsSJP7f7D87rAB0tYVneWX&#10;8zklmnX4mW6U6XnDwJdkk8glyY989daVmLa1Gxh2Ds3Q/FFCF/6xLXKMHJ9GjsXRE46Hs2kxL2aU&#10;cHR9nhVTtBEle0624Pw3YToSjIpKrGQdKhnqiCyzw63zKe0cjhihsFRKtPxJiVCN0j+ExBbx8iJm&#10;R3GJtQJyYCgLxrnQfpJcDatFOp7l+BtqGzNipREwIMtWqRF7AAjCfYudah3iQ6qI2hyT878VlpLH&#10;jHiz0X5M7lpt4D0AhV0NN6f4M0mJmsDSztQnFACYNBnO8psWeb9lzm8Y4Cjg0OB4+3tcwqeoqBks&#10;ShoDv987D/GoUPRS0uNoVdT92jMQlKjvGrU7n0ynYRbjZjq7LHADLz27lx6979YGP9MEHxLLoxni&#10;vTqbEkz3iK/AKtyKLqY53l1R7uG8Wfs08viOcLFaxTCcP8v8rd5aHsADq0FLD8dHBnYQn0fV3pnz&#10;GLLyle5SbMjUZrX3RrZRlM+8Dnzj7EbhDO9MeBxe7mPU82u4/AMAAP//AwBQSwMEFAAGAAgAAAAh&#10;ACFneF3ZAAAACAEAAA8AAABkcnMvZG93bnJldi54bWxMj0FugzAQRfeVegdrKnUTNQYqEKWYqIrU&#10;A4SSvcETQMVjhE1Cb5/pql2O3tef98vDZidxxcWPjhTE+wgEUufMSL2C5uvzJQfhgyajJ0eo4Ac9&#10;HKrHh1IXxt3ohNc69IJLyBdawRDCXEjpuwGt9ns3IzG7uMXqwOfSS7PoG5fbSSZRlEmrR+IPg57x&#10;OGD3Xa9WwU6eaahDg3ndX5bc0e7YtKtSz0/bxzuIgFv4C8OvPqtDxU6tW8l4MSlIkreUowxiEMxf&#10;45S3tQrSLANZlfL/gOoOAAD//wMAUEsBAi0AFAAGAAgAAAAhALaDOJL+AAAA4QEAABMAAAAAAAAA&#10;AAAAAAAAAAAAAFtDb250ZW50X1R5cGVzXS54bWxQSwECLQAUAAYACAAAACEAOP0h/9YAAACUAQAA&#10;CwAAAAAAAAAAAAAAAAAvAQAAX3JlbHMvLnJlbHNQSwECLQAUAAYACAAAACEATluACH8CAABVBQAA&#10;DgAAAAAAAAAAAAAAAAAuAgAAZHJzL2Uyb0RvYy54bWxQSwECLQAUAAYACAAAACEAIWd4XdkAAAAI&#10;AQAADwAAAAAAAAAAAAAAAADZBAAAZHJzL2Rvd25yZXYueG1sUEsFBgAAAAAEAAQA8wAAAN8FAAAA&#10;AA==&#10;" w14:anchorId="01039018"/>
            </w:pict>
          </mc:Fallback>
        </mc:AlternateContent>
      </w:r>
    </w:p>
    <w:p w14:paraId="39FF31AA" w14:textId="77777777" w:rsidR="00560C28" w:rsidRDefault="00560C28" w:rsidP="00560C28">
      <w:pPr>
        <w:pStyle w:val="ListParagraph"/>
        <w:ind w:left="1350"/>
        <w:rPr>
          <w:rFonts w:ascii="Times New Roman" w:hAnsi="Times New Roman" w:cs="Times New Roman"/>
          <w:sz w:val="24"/>
          <w:szCs w:val="24"/>
        </w:rPr>
      </w:pPr>
    </w:p>
    <w:p w14:paraId="0E2109E6" w14:textId="77777777" w:rsidR="00560C28" w:rsidRPr="00560C28" w:rsidRDefault="00560C28" w:rsidP="00560C28">
      <w:pPr>
        <w:pStyle w:val="ListParagraph"/>
        <w:ind w:left="216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         8</w:t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  <w:t>18</w:t>
      </w:r>
    </w:p>
    <w:p w14:paraId="24856671" w14:textId="77777777" w:rsidR="009E2198" w:rsidRPr="00244C42" w:rsidRDefault="009E2198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If the p</w:t>
      </w:r>
      <w:r w:rsidR="00EE04FB" w:rsidRPr="00244C42">
        <w:rPr>
          <w:rFonts w:ascii="Times New Roman" w:hAnsi="Times New Roman" w:cs="Times New Roman"/>
          <w:sz w:val="24"/>
          <w:szCs w:val="24"/>
        </w:rPr>
        <w:t xml:space="preserve">erimeter of rectangle </w:t>
      </w:r>
      <w:r w:rsidRPr="00244C42">
        <w:rPr>
          <w:rFonts w:ascii="Times New Roman" w:hAnsi="Times New Roman" w:cs="Times New Roman"/>
          <w:i/>
          <w:sz w:val="24"/>
          <w:szCs w:val="24"/>
        </w:rPr>
        <w:t>A</w:t>
      </w:r>
      <w:r w:rsidRPr="00244C42">
        <w:rPr>
          <w:rFonts w:ascii="Times New Roman" w:hAnsi="Times New Roman" w:cs="Times New Roman"/>
          <w:sz w:val="24"/>
          <w:szCs w:val="24"/>
        </w:rPr>
        <w:t xml:space="preserve"> is </w:t>
      </w:r>
      <w:r w:rsidR="00EE04FB" w:rsidRPr="00244C42">
        <w:rPr>
          <w:rFonts w:ascii="Times New Roman" w:hAnsi="Times New Roman" w:cs="Times New Roman"/>
          <w:sz w:val="24"/>
          <w:szCs w:val="24"/>
        </w:rPr>
        <w:t>2</w:t>
      </w:r>
      <w:r w:rsidRPr="00244C42">
        <w:rPr>
          <w:rFonts w:ascii="Times New Roman" w:hAnsi="Times New Roman" w:cs="Times New Roman"/>
          <w:sz w:val="24"/>
          <w:szCs w:val="24"/>
        </w:rPr>
        <w:t xml:space="preserve">2 </w:t>
      </w:r>
      <w:r w:rsidRPr="00244C42">
        <w:rPr>
          <w:rFonts w:ascii="Times New Roman" w:hAnsi="Times New Roman" w:cs="Times New Roman"/>
          <w:i/>
          <w:sz w:val="24"/>
          <w:szCs w:val="24"/>
        </w:rPr>
        <w:t>ft</w:t>
      </w:r>
      <w:r w:rsidRPr="00244C42">
        <w:rPr>
          <w:rFonts w:ascii="Times New Roman" w:hAnsi="Times New Roman" w:cs="Times New Roman"/>
          <w:sz w:val="24"/>
          <w:szCs w:val="24"/>
        </w:rPr>
        <w:t xml:space="preserve">, find the perimeter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79EA3A20">
          <v:shape id="_x0000_i1056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56" DrawAspect="Content" ObjectID="_1688999216" r:id="rId465"/>
        </w:object>
      </w:r>
      <w:r w:rsidRPr="00244C42">
        <w:rPr>
          <w:rFonts w:ascii="Times New Roman" w:hAnsi="Times New Roman" w:cs="Times New Roman"/>
          <w:sz w:val="24"/>
          <w:szCs w:val="24"/>
        </w:rPr>
        <w:t>.</w:t>
      </w:r>
    </w:p>
    <w:p w14:paraId="2CB7C522" w14:textId="77777777" w:rsidR="009E2198" w:rsidRPr="00B72857" w:rsidRDefault="00560C28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If the area of rect</w:t>
      </w:r>
      <w:r w:rsidR="009E2198" w:rsidRPr="00244C42">
        <w:rPr>
          <w:rFonts w:ascii="Times New Roman" w:hAnsi="Times New Roman" w:cs="Times New Roman"/>
          <w:sz w:val="24"/>
          <w:szCs w:val="24"/>
        </w:rPr>
        <w:t xml:space="preserve">angle </w:t>
      </w:r>
      <w:r w:rsidR="009E2198" w:rsidRPr="00244C42">
        <w:rPr>
          <w:rFonts w:ascii="Times New Roman" w:hAnsi="Times New Roman" w:cs="Times New Roman"/>
          <w:i/>
          <w:sz w:val="24"/>
          <w:szCs w:val="24"/>
        </w:rPr>
        <w:t>A</w:t>
      </w:r>
      <w:r w:rsidR="009E2198" w:rsidRPr="00244C42">
        <w:rPr>
          <w:rFonts w:ascii="Times New Roman" w:hAnsi="Times New Roman" w:cs="Times New Roman"/>
          <w:sz w:val="24"/>
          <w:szCs w:val="24"/>
        </w:rPr>
        <w:t xml:space="preserve"> is </w:t>
      </w:r>
      <w:r w:rsidR="00083805" w:rsidRPr="00244C42">
        <w:rPr>
          <w:rFonts w:ascii="Times New Roman" w:hAnsi="Times New Roman" w:cs="Times New Roman"/>
          <w:sz w:val="24"/>
          <w:szCs w:val="24"/>
        </w:rPr>
        <w:t>24</w:t>
      </w:r>
      <w:r w:rsidR="009E2198" w:rsidRPr="00244C42">
        <w:rPr>
          <w:rFonts w:ascii="Times New Roman" w:hAnsi="Times New Roman" w:cs="Times New Roman"/>
          <w:sz w:val="24"/>
          <w:szCs w:val="24"/>
        </w:rPr>
        <w:t xml:space="preserve"> </w:t>
      </w:r>
      <m:oMath>
        <m:sSup>
          <m:sSupPr>
            <m:ctrlPr>
              <w:rPr>
                <w:rFonts w:ascii="Cambria Math" w:hAnsi="Cambria Math" w:cs="Times New Roman"/>
                <w:i/>
                <w:sz w:val="24"/>
                <w:szCs w:val="24"/>
              </w:rPr>
            </m:ctrlPr>
          </m:sSupPr>
          <m:e>
            <m:r>
              <w:rPr>
                <w:rFonts w:ascii="Cambria Math" w:hAnsi="Cambria Math" w:cs="Times New Roman"/>
                <w:sz w:val="24"/>
                <w:szCs w:val="24"/>
              </w:rPr>
              <m:t>ft</m:t>
            </m:r>
          </m:e>
          <m:sup>
            <m:r>
              <w:rPr>
                <w:rFonts w:ascii="Cambria Math" w:hAnsi="Cambria Math" w:cs="Times New Roman"/>
                <w:sz w:val="24"/>
                <w:szCs w:val="24"/>
              </w:rPr>
              <m:t>2</m:t>
            </m:r>
          </m:sup>
        </m:sSup>
      </m:oMath>
      <w:r w:rsidR="009E2198" w:rsidRPr="00244C42">
        <w:rPr>
          <w:rFonts w:ascii="Times New Roman" w:eastAsiaTheme="minorEastAsia" w:hAnsi="Times New Roman" w:cs="Times New Roman"/>
          <w:sz w:val="24"/>
          <w:szCs w:val="24"/>
        </w:rPr>
        <w:t xml:space="preserve">, find the area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29C4C999">
          <v:shape id="_x0000_i1055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55" DrawAspect="Content" ObjectID="_1688999217" r:id="rId466"/>
        </w:object>
      </w:r>
      <w:r w:rsidR="009E2198" w:rsidRPr="00244C42">
        <w:rPr>
          <w:rFonts w:ascii="Times New Roman" w:eastAsiaTheme="minorEastAsia" w:hAnsi="Times New Roman" w:cs="Times New Roman"/>
          <w:sz w:val="24"/>
          <w:szCs w:val="24"/>
        </w:rPr>
        <w:t>.</w:t>
      </w:r>
    </w:p>
    <w:p w14:paraId="21127927" w14:textId="77777777" w:rsidR="00B72857" w:rsidRDefault="00B72857" w:rsidP="00B72857">
      <w:pPr>
        <w:rPr>
          <w:rFonts w:ascii="Times New Roman" w:hAnsi="Times New Roman" w:cs="Times New Roman"/>
          <w:sz w:val="24"/>
          <w:szCs w:val="24"/>
        </w:rPr>
      </w:pPr>
    </w:p>
    <w:p w14:paraId="5CBE91CD" w14:textId="77777777" w:rsidR="00522B27" w:rsidRPr="00B72857" w:rsidRDefault="00522B27" w:rsidP="00B72857">
      <w:pPr>
        <w:rPr>
          <w:rFonts w:ascii="Times New Roman" w:hAnsi="Times New Roman" w:cs="Times New Roman"/>
          <w:sz w:val="24"/>
          <w:szCs w:val="24"/>
        </w:rPr>
      </w:pPr>
    </w:p>
    <w:p w14:paraId="15EC4E00" w14:textId="77777777" w:rsidR="00BF0C96" w:rsidRPr="00244C42" w:rsidRDefault="00BF0C96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lastRenderedPageBreak/>
        <w:t>The shapes</w:t>
      </w:r>
      <w:r w:rsidRPr="00244C42">
        <w:rPr>
          <w:rFonts w:ascii="Times New Roman" w:hAnsi="Times New Roman" w:cs="Times New Roman"/>
          <w:i/>
          <w:sz w:val="24"/>
          <w:szCs w:val="24"/>
        </w:rPr>
        <w:t xml:space="preserve"> A</w:t>
      </w:r>
      <w:r w:rsidRPr="00244C42">
        <w:rPr>
          <w:rFonts w:ascii="Times New Roman" w:hAnsi="Times New Roman" w:cs="Times New Roman"/>
          <w:sz w:val="24"/>
          <w:szCs w:val="24"/>
        </w:rPr>
        <w:t xml:space="preserve"> and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7D76C2AD">
          <v:shape id="_x0000_i1054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54" DrawAspect="Content" ObjectID="_1688999218" r:id="rId467"/>
        </w:object>
      </w:r>
      <w:r w:rsidRPr="00244C42">
        <w:rPr>
          <w:rFonts w:ascii="Times New Roman" w:hAnsi="Times New Roman" w:cs="Times New Roman"/>
          <w:sz w:val="24"/>
          <w:szCs w:val="24"/>
        </w:rPr>
        <w:t xml:space="preserve"> are similar.</w:t>
      </w:r>
    </w:p>
    <w:p w14:paraId="25791863" w14:textId="77777777" w:rsidR="00BF0C96" w:rsidRPr="00244C42" w:rsidRDefault="00522B27" w:rsidP="00522B27">
      <w:pPr>
        <w:pStyle w:val="ListParagraph"/>
        <w:ind w:left="288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   </w:t>
      </w:r>
      <w:r w:rsidRPr="00522B27">
        <w:rPr>
          <w:rFonts w:ascii="Times New Roman" w:hAnsi="Times New Roman" w:cs="Times New Roman"/>
          <w:i/>
          <w:sz w:val="24"/>
          <w:szCs w:val="24"/>
        </w:rPr>
        <w:t>A</w:t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  <w:t xml:space="preserve"> 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50176DB8">
          <v:shape id="_x0000_i1053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53" DrawAspect="Content" ObjectID="_1688999219" r:id="rId468"/>
        </w:object>
      </w:r>
    </w:p>
    <w:p w14:paraId="31A96542" w14:textId="77777777" w:rsidR="00BF0C96" w:rsidRPr="00244C42" w:rsidRDefault="007D48A1" w:rsidP="00855D6E">
      <w:pPr>
        <w:pStyle w:val="ListParagraph"/>
        <w:ind w:left="1350"/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29312" behindDoc="0" locked="0" layoutInCell="1" allowOverlap="1" wp14:anchorId="2DD903E3" wp14:editId="7976DF59">
                <wp:simplePos x="0" y="0"/>
                <wp:positionH relativeFrom="column">
                  <wp:posOffset>3543300</wp:posOffset>
                </wp:positionH>
                <wp:positionV relativeFrom="paragraph">
                  <wp:posOffset>5715</wp:posOffset>
                </wp:positionV>
                <wp:extent cx="1590675" cy="714375"/>
                <wp:effectExtent l="0" t="0" r="28575" b="28575"/>
                <wp:wrapNone/>
                <wp:docPr id="50803" name="Isosceles Triangle 5080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590675" cy="714375"/>
                        </a:xfrm>
                        <a:prstGeom prst="triangle">
                          <a:avLst>
                            <a:gd name="adj" fmla="val 46408"/>
                          </a:avLst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06E97BB4">
              <v:shape id="Isosceles Triangle 50803" style="position:absolute;margin-left:279pt;margin-top:.45pt;width:125.25pt;height:56.25pt;z-index:2524293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5" adj="1002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8dhV7qwIAAK4FAAAOAAAAZHJzL2Uyb0RvYy54bWysVEtv2zAMvg/YfxB0X22nSR9BnSJokaFA&#10;0RVrh54VWYo9SKImKXGyXz9KfiTYih2G5aCQJvmJ/ETy5navFdkJ5xswJS3OckqE4VA1ZlPSb6+r&#10;T1eU+MBMxRQYUdKD8PR28fHDTWvnYgI1qEo4giDGz1tb0joEO88yz2uhmT8DKwwaJTjNAqpuk1WO&#10;tYiuVTbJ84usBVdZB1x4j1/vOyNdJHwpBQ9fpPQiEFVSzC2k06VzHc9sccPmG8ds3fA+DfYPWWjW&#10;GLx0hLpngZGta/6A0g134EGGMw46AykbLlINWE2R/1bNS82sSLUgOd6ONPn/B8ufds+ONFVJZ/lV&#10;fk6JYRqf6cGD50IJT15dw8xGCdLZka/W+jmGvdhn12sexVj8Xjod/7Essk8cH0aOxT4Qjh+L2XV+&#10;cTmjhKPtspieo4ww2THaOh8+C9AkCiUNfQKJXrZ79CHxXPWZsuo7JVIrfLUdU2R6Mc2vesDeGaEH&#10;yBjpQTXVqlEqKW6zvlOOYGhJV6scf33wiVsWK+5qTFI4KBGDlfkqJHKHVU1SdqlrxYjHOBcmFJ2p&#10;ZpXorpmd3hL7PEYkBhJgRJaY3ojdAwyeHciA3VHX+8dQkZp+DM7/llgXPEakm8GEMVg3Btx7AAqr&#10;6m/u/DH9E2qiuIbqgJ3loBs5b/mqwfd8ZD48M4evhdOIeyN8wUMqaEsKvURJDe7ne9+jP7Y+Wilp&#10;cWZL6n9smROUqAeDQ3FdTKdxyJMynV1OUHGnlvWpxWz1HeCzF7ihLE9i9A9qEKUD/YbrZRlvRRMz&#10;HO8uKQ9uUO5Ct0twQXGxXCY3HGzLwqN5sTyCR1Zj/73u35izQ1PjODzBMN9snlq1Y/ToGyMNLLcB&#10;ZBOi8chrr+BSSI3TL7C4dU715HVcs4tfAAAA//8DAFBLAwQUAAYACAAAACEAJaKhW90AAAAIAQAA&#10;DwAAAGRycy9kb3ducmV2LnhtbEyPQU+DQBSE7yb+h80z8WYXbDEUWRq1qWeoJr1u4cnSsm8Ju6X4&#10;732e9DiZycw3+Wa2vZhw9J0jBfEiAoFUu6ajVsHnx+4hBeGDpkb3jlDBN3rYFLc3uc4ad6UKp31o&#10;BZeQz7QCE8KQSelrg1b7hRuQ2Ptyo9WB5djKZtRXLre9fIyiJ2l1R7xg9IBvBuvz/mIVbLercHot&#10;TTztlu+nsqLqXB4qpe7v5pdnEAHn8BeGX3xGh4KZju5CjRe9giRJ+UtQsAbBdhqlCYgj5+LlCmSR&#10;y/8Hih8AAAD//wMAUEsBAi0AFAAGAAgAAAAhALaDOJL+AAAA4QEAABMAAAAAAAAAAAAAAAAAAAAA&#10;AFtDb250ZW50X1R5cGVzXS54bWxQSwECLQAUAAYACAAAACEAOP0h/9YAAACUAQAACwAAAAAAAAAA&#10;AAAAAAAvAQAAX3JlbHMvLnJlbHNQSwECLQAUAAYACAAAACEAPHYVe6sCAACuBQAADgAAAAAAAAAA&#10;AAAAAAAuAgAAZHJzL2Uyb0RvYy54bWxQSwECLQAUAAYACAAAACEAJaKhW90AAAAIAQAADwAAAAAA&#10;AAAAAAAAAAAFBQAAZHJzL2Rvd25yZXYueG1sUEsFBgAAAAAEAAQA8wAAAA8GAAAAAA==&#10;" w14:anchorId="62028A35"/>
            </w:pict>
          </mc:Fallback>
        </mc:AlternateContent>
      </w: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28288" behindDoc="0" locked="0" layoutInCell="1" allowOverlap="1" wp14:anchorId="606348E6" wp14:editId="5BF08B3A">
                <wp:simplePos x="0" y="0"/>
                <wp:positionH relativeFrom="column">
                  <wp:posOffset>1457325</wp:posOffset>
                </wp:positionH>
                <wp:positionV relativeFrom="paragraph">
                  <wp:posOffset>6350</wp:posOffset>
                </wp:positionV>
                <wp:extent cx="1060704" cy="495300"/>
                <wp:effectExtent l="0" t="0" r="25400" b="19050"/>
                <wp:wrapNone/>
                <wp:docPr id="50802" name="Isosceles Triangle 5080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060704" cy="495300"/>
                        </a:xfrm>
                        <a:prstGeom prst="triangle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FF8078D">
              <v:shape id="Isosceles Triangle 50802" style="position:absolute;margin-left:114.75pt;margin-top:.5pt;width:83.5pt;height:39pt;z-index:252428288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middle" o:spid="_x0000_s1026" fillcolor="#4f81bd [3204]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+WjifwIAAE4FAAAOAAAAZHJzL2Uyb0RvYy54bWysVN9P2zAQfp+0/8Hy+0jatQwqUlSBmJAQ&#10;oMHEs3HsJpLt885u0+6v39lJAwK0h2l5cHy+u+9++Dufne+sYVuFoQVX8clRyZlyEurWrSv+8/Hq&#10;ywlnIQpXCwNOVXyvAj9ffv501vmFmkIDplbICMSFRecr3sToF0URZKOsCEfglSOlBrQikojrokbR&#10;Ebo1xbQsj4sOsPYIUoVAp5e9ki8zvtZKxjutg4rMVJxyi3nFvD6ntVieicUahW9aOaQh/iELK1pH&#10;QUeoSxEF22D7Dsq2EiGAjkcSbAFat1LlGqiaSfmmmodGeJVroeYEP7Yp/D9Yebu9R9bWFZ+XJ+WU&#10;MycsXdN1gCCVUYE9Yivc2ijW66lfnQ8Lcnvw9zhIgbap+J1Gm/5UFtvlHu/HHqtdZJIOJ+Vx+a2c&#10;cSZJNzudfy3zJRQv3h5D/K7AsrSpeBwSyO0V25sQKSqZH8xISBn1OeRd3BuV0jDuh9JUG0WdZu/M&#10;KnVhkG0F8UFIqVyc9KpG1Ko/npf0JWJQkNEjSxkwIevWmBF7AEiMfY/dwwz2yVVlUo7O5d8S651H&#10;jxwZXBydbesAPwIwVNUQubc/NKlvTerSM9R7unmEfiSCl1ct9ftGhHgvkGaApoXmOt7Rog10FYdh&#10;x1kD+Puj82RP1CQtZx3NVMXDr41AxZm5dkTa08lsloYwC7P5tykJ+Frz/FrjNvYC6Jom9IJ4mbfJ&#10;PprDViPYJxr/VYpKKuEkxa64jHgQLmI/6/SASLVaZTMaPC/ijXvwMoGnriYuPe6eBPoD6Yiut3CY&#10;P7F4w7veNnk6WG0i6DaT8qWvQ79paDNxhgcmvQqv5Wz18gwu/wAAAP//AwBQSwMEFAAGAAgAAAAh&#10;AC1fPBPaAAAACAEAAA8AAABkcnMvZG93bnJldi54bWxMj01OwzAQhfdI3MEaJHbUSRAFhzhVVdEd&#10;G9oeYBqbJGCPQ+ym4fYMq3b59D29n2o1eycmO8Y+kIZ8kYGw1ATTU6vhsN8+vICICcmgC2Q1/NoI&#10;q/r2psLShDN92GmXWsEhFEvU0KU0lFLGprMe4yIMlph9htFjYjm20ox45nDvZJFlS+mxJ27ocLCb&#10;zjbfu5PX8N7NymzyvftSJH/yN9/itF1rfX83r19BJDunixn+5/N0qHnTMZzIROE0FIV6YisDvsT8&#10;US1ZHzU8qwxkXcnrA/UfAAAA//8DAFBLAQItABQABgAIAAAAIQC2gziS/gAAAOEBAAATAAAAAAAA&#10;AAAAAAAAAAAAAABbQ29udGVudF9UeXBlc10ueG1sUEsBAi0AFAAGAAgAAAAhADj9If/WAAAAlAEA&#10;AAsAAAAAAAAAAAAAAAAALwEAAF9yZWxzLy5yZWxzUEsBAi0AFAAGAAgAAAAhAFn5aOJ/AgAATgUA&#10;AA4AAAAAAAAAAAAAAAAALgIAAGRycy9lMm9Eb2MueG1sUEsBAi0AFAAGAAgAAAAhAC1fPBPaAAAA&#10;CAEAAA8AAAAAAAAAAAAAAAAA2QQAAGRycy9kb3ducmV2LnhtbFBLBQYAAAAABAAEAPMAAADgBQAA&#10;AAA=&#10;" w14:anchorId="3E35867A"/>
            </w:pict>
          </mc:Fallback>
        </mc:AlternateContent>
      </w:r>
      <w:r w:rsidR="00BF0C96" w:rsidRPr="00244C42">
        <w:rPr>
          <w:rFonts w:ascii="Times New Roman" w:hAnsi="Times New Roman" w:cs="Times New Roman"/>
          <w:sz w:val="24"/>
          <w:szCs w:val="24"/>
        </w:rPr>
        <w:t xml:space="preserve">       </w:t>
      </w:r>
    </w:p>
    <w:p w14:paraId="4A9E5FE8" w14:textId="77777777" w:rsidR="00BF0C96" w:rsidRPr="00244C42" w:rsidRDefault="00BF0C96" w:rsidP="00855D6E">
      <w:pPr>
        <w:pStyle w:val="ListParagraph"/>
        <w:ind w:left="1350"/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          </w:t>
      </w:r>
      <w:r w:rsidRPr="00244C42">
        <w:rPr>
          <w:rFonts w:ascii="Times New Roman" w:hAnsi="Times New Roman" w:cs="Times New Roman"/>
          <w:sz w:val="24"/>
          <w:szCs w:val="24"/>
        </w:rPr>
        <w:tab/>
      </w:r>
      <w:r w:rsidRPr="00244C42">
        <w:rPr>
          <w:rFonts w:ascii="Times New Roman" w:hAnsi="Times New Roman" w:cs="Times New Roman"/>
          <w:sz w:val="24"/>
          <w:szCs w:val="24"/>
        </w:rPr>
        <w:tab/>
      </w:r>
      <w:r w:rsidRPr="00244C42">
        <w:rPr>
          <w:rFonts w:ascii="Times New Roman" w:hAnsi="Times New Roman" w:cs="Times New Roman"/>
          <w:sz w:val="24"/>
          <w:szCs w:val="24"/>
        </w:rPr>
        <w:tab/>
      </w:r>
      <w:r w:rsidRPr="00244C42">
        <w:rPr>
          <w:rFonts w:ascii="Times New Roman" w:hAnsi="Times New Roman" w:cs="Times New Roman"/>
          <w:sz w:val="24"/>
          <w:szCs w:val="24"/>
        </w:rPr>
        <w:tab/>
      </w:r>
      <w:r w:rsidR="00271695" w:rsidRPr="00244C42">
        <w:rPr>
          <w:rFonts w:ascii="Times New Roman" w:hAnsi="Times New Roman" w:cs="Times New Roman"/>
          <w:sz w:val="24"/>
          <w:szCs w:val="24"/>
        </w:rPr>
        <w:t xml:space="preserve">    </w:t>
      </w:r>
    </w:p>
    <w:p w14:paraId="38D21356" w14:textId="77777777" w:rsidR="00BF0C96" w:rsidRPr="00244C42" w:rsidRDefault="00BF0C96" w:rsidP="00855D6E">
      <w:pPr>
        <w:pStyle w:val="ListParagraph"/>
        <w:ind w:left="1350"/>
        <w:rPr>
          <w:rFonts w:ascii="Times New Roman" w:hAnsi="Times New Roman" w:cs="Times New Roman"/>
          <w:sz w:val="24"/>
          <w:szCs w:val="24"/>
        </w:rPr>
      </w:pPr>
    </w:p>
    <w:p w14:paraId="6E3C8BBA" w14:textId="77777777" w:rsidR="00BF0C96" w:rsidRPr="00244C42" w:rsidRDefault="00522B27" w:rsidP="00855D6E">
      <w:pPr>
        <w:pStyle w:val="ListParagraph"/>
        <w:ind w:left="1350"/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                           12</w:t>
      </w:r>
    </w:p>
    <w:p w14:paraId="23C95555" w14:textId="77777777" w:rsidR="007D48A1" w:rsidRPr="00244C42" w:rsidRDefault="00271695" w:rsidP="00855D6E">
      <w:pPr>
        <w:pStyle w:val="ListParagraph"/>
        <w:ind w:left="1350"/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                                                        </w:t>
      </w:r>
      <w:r w:rsidR="00522B27">
        <w:rPr>
          <w:rFonts w:ascii="Times New Roman" w:hAnsi="Times New Roman" w:cs="Times New Roman"/>
          <w:sz w:val="24"/>
          <w:szCs w:val="24"/>
        </w:rPr>
        <w:t xml:space="preserve">                                  18</w:t>
      </w:r>
    </w:p>
    <w:p w14:paraId="7DDB73F8" w14:textId="77777777" w:rsidR="00BF0C96" w:rsidRPr="00244C42" w:rsidRDefault="008B1A5C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If the perimeter of tri</w:t>
      </w:r>
      <w:r w:rsidR="00BF0C96" w:rsidRPr="00244C42">
        <w:rPr>
          <w:rFonts w:ascii="Times New Roman" w:hAnsi="Times New Roman" w:cs="Times New Roman"/>
          <w:sz w:val="24"/>
          <w:szCs w:val="24"/>
        </w:rPr>
        <w:t xml:space="preserve">angle </w:t>
      </w:r>
      <w:r w:rsidR="00BF0C96" w:rsidRPr="00244C42">
        <w:rPr>
          <w:rFonts w:ascii="Times New Roman" w:hAnsi="Times New Roman" w:cs="Times New Roman"/>
          <w:i/>
          <w:sz w:val="24"/>
          <w:szCs w:val="24"/>
        </w:rPr>
        <w:t>A</w:t>
      </w:r>
      <w:r w:rsidR="00BF0C96" w:rsidRPr="00244C42">
        <w:rPr>
          <w:rFonts w:ascii="Times New Roman" w:hAnsi="Times New Roman" w:cs="Times New Roman"/>
          <w:sz w:val="24"/>
          <w:szCs w:val="24"/>
        </w:rPr>
        <w:t xml:space="preserve"> is 32 </w:t>
      </w:r>
      <w:r w:rsidR="00BF0C96" w:rsidRPr="00244C42">
        <w:rPr>
          <w:rFonts w:ascii="Times New Roman" w:hAnsi="Times New Roman" w:cs="Times New Roman"/>
          <w:i/>
          <w:sz w:val="24"/>
          <w:szCs w:val="24"/>
        </w:rPr>
        <w:t>ft</w:t>
      </w:r>
      <w:r w:rsidR="00BF0C96" w:rsidRPr="00244C42">
        <w:rPr>
          <w:rFonts w:ascii="Times New Roman" w:hAnsi="Times New Roman" w:cs="Times New Roman"/>
          <w:sz w:val="24"/>
          <w:szCs w:val="24"/>
        </w:rPr>
        <w:t xml:space="preserve">, find the perimeter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361A0A96">
          <v:shape id="_x0000_i1052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52" DrawAspect="Content" ObjectID="_1688999220" r:id="rId469"/>
        </w:object>
      </w:r>
      <w:r w:rsidR="00BF0C96" w:rsidRPr="00244C42">
        <w:rPr>
          <w:rFonts w:ascii="Times New Roman" w:hAnsi="Times New Roman" w:cs="Times New Roman"/>
          <w:sz w:val="24"/>
          <w:szCs w:val="24"/>
        </w:rPr>
        <w:t>.</w:t>
      </w:r>
    </w:p>
    <w:p w14:paraId="66FCE5FB" w14:textId="77777777" w:rsidR="00BF0C96" w:rsidRPr="00B72857" w:rsidRDefault="00BF0C9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If the area of triangle </w:t>
      </w:r>
      <w:r w:rsidRPr="00244C42">
        <w:rPr>
          <w:rFonts w:ascii="Times New Roman" w:hAnsi="Times New Roman" w:cs="Times New Roman"/>
          <w:i/>
          <w:sz w:val="24"/>
          <w:szCs w:val="24"/>
        </w:rPr>
        <w:t>A</w:t>
      </w:r>
      <w:r w:rsidR="008B1A5C">
        <w:rPr>
          <w:rFonts w:ascii="Times New Roman" w:hAnsi="Times New Roman" w:cs="Times New Roman"/>
          <w:sz w:val="24"/>
          <w:szCs w:val="24"/>
        </w:rPr>
        <w:t xml:space="preserve"> is 48</w:t>
      </w:r>
      <w:r w:rsidRPr="00244C42">
        <w:rPr>
          <w:rFonts w:ascii="Times New Roman" w:hAnsi="Times New Roman" w:cs="Times New Roman"/>
          <w:sz w:val="24"/>
          <w:szCs w:val="24"/>
        </w:rPr>
        <w:t xml:space="preserve"> </w:t>
      </w:r>
      <m:oMath>
        <m:sSup>
          <m:sSupPr>
            <m:ctrlPr>
              <w:rPr>
                <w:rFonts w:ascii="Cambria Math" w:hAnsi="Cambria Math" w:cs="Times New Roman"/>
                <w:i/>
                <w:sz w:val="24"/>
                <w:szCs w:val="24"/>
              </w:rPr>
            </m:ctrlPr>
          </m:sSupPr>
          <m:e>
            <m:r>
              <w:rPr>
                <w:rFonts w:ascii="Cambria Math" w:hAnsi="Cambria Math" w:cs="Times New Roman"/>
                <w:sz w:val="24"/>
                <w:szCs w:val="24"/>
              </w:rPr>
              <m:t>ft</m:t>
            </m:r>
          </m:e>
          <m:sup>
            <m:r>
              <w:rPr>
                <w:rFonts w:ascii="Cambria Math" w:hAnsi="Cambria Math" w:cs="Times New Roman"/>
                <w:sz w:val="24"/>
                <w:szCs w:val="24"/>
              </w:rPr>
              <m:t>2</m:t>
            </m:r>
          </m:sup>
        </m:sSup>
      </m:oMath>
      <w:r w:rsidRPr="00244C42">
        <w:rPr>
          <w:rFonts w:ascii="Times New Roman" w:eastAsiaTheme="minorEastAsia" w:hAnsi="Times New Roman" w:cs="Times New Roman"/>
          <w:sz w:val="24"/>
          <w:szCs w:val="24"/>
        </w:rPr>
        <w:t xml:space="preserve">, find the area of </w:t>
      </w:r>
      <w:r w:rsidR="00E47C26" w:rsidRPr="00E47C26">
        <w:rPr>
          <w:rFonts w:ascii="Times New Roman" w:hAnsi="Times New Roman" w:cs="Times New Roman"/>
          <w:noProof/>
          <w:position w:val="-4"/>
          <w:sz w:val="24"/>
          <w:szCs w:val="24"/>
        </w:rPr>
        <w:object w:dxaOrig="279" w:dyaOrig="260" w14:anchorId="2014E028">
          <v:shape id="_x0000_i1051" type="#_x0000_t75" alt="" style="width:14.4pt;height:14.4pt;mso-width-percent:0;mso-height-percent:0;mso-width-percent:0;mso-height-percent:0" o:ole="">
            <v:imagedata r:id="rId450" o:title=""/>
          </v:shape>
          <o:OLEObject Type="Embed" ProgID="Equation.DSMT4" ShapeID="_x0000_i1051" DrawAspect="Content" ObjectID="_1688999221" r:id="rId470"/>
        </w:object>
      </w:r>
      <w:r w:rsidRPr="00244C42">
        <w:rPr>
          <w:rFonts w:ascii="Times New Roman" w:eastAsiaTheme="minorEastAsia" w:hAnsi="Times New Roman" w:cs="Times New Roman"/>
          <w:sz w:val="24"/>
          <w:szCs w:val="24"/>
        </w:rPr>
        <w:t>.</w:t>
      </w:r>
    </w:p>
    <w:p w14:paraId="0F0FB5D0" w14:textId="77777777" w:rsidR="00B72857" w:rsidRDefault="00B72857" w:rsidP="00B72857">
      <w:pPr>
        <w:rPr>
          <w:rFonts w:ascii="Times New Roman" w:hAnsi="Times New Roman" w:cs="Times New Roman"/>
          <w:sz w:val="24"/>
          <w:szCs w:val="24"/>
        </w:rPr>
      </w:pPr>
    </w:p>
    <w:p w14:paraId="68BEA80E" w14:textId="77777777" w:rsidR="008B1A5C" w:rsidRPr="00B72857" w:rsidRDefault="008B1A5C" w:rsidP="00B72857">
      <w:pPr>
        <w:rPr>
          <w:rFonts w:ascii="Times New Roman" w:hAnsi="Times New Roman" w:cs="Times New Roman"/>
          <w:sz w:val="24"/>
          <w:szCs w:val="24"/>
        </w:rPr>
      </w:pPr>
    </w:p>
    <w:p w14:paraId="75420377" w14:textId="77777777" w:rsidR="000A48D9" w:rsidRPr="00244C42" w:rsidRDefault="008B1A5C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Find the value</w:t>
      </w:r>
      <w:r w:rsidR="004277AB" w:rsidRPr="00244C42">
        <w:rPr>
          <w:rFonts w:ascii="Times New Roman" w:hAnsi="Times New Roman" w:cs="Times New Roman"/>
          <w:sz w:val="24"/>
          <w:szCs w:val="24"/>
        </w:rPr>
        <w:t xml:space="preserve"> of x s</w:t>
      </w:r>
      <w:r>
        <w:rPr>
          <w:rFonts w:ascii="Times New Roman" w:hAnsi="Times New Roman" w:cs="Times New Roman"/>
          <w:sz w:val="24"/>
          <w:szCs w:val="24"/>
        </w:rPr>
        <w:t xml:space="preserve">o that the red </w:t>
      </w:r>
      <w:r w:rsidR="009D6BC0">
        <w:rPr>
          <w:rFonts w:ascii="Times New Roman" w:hAnsi="Times New Roman" w:cs="Times New Roman"/>
          <w:sz w:val="24"/>
          <w:szCs w:val="24"/>
        </w:rPr>
        <w:t>larger rectangle</w:t>
      </w:r>
      <w:r w:rsidR="00293751">
        <w:rPr>
          <w:rFonts w:ascii="Times New Roman" w:hAnsi="Times New Roman" w:cs="Times New Roman"/>
          <w:sz w:val="24"/>
          <w:szCs w:val="24"/>
        </w:rPr>
        <w:t xml:space="preserve"> on the right</w:t>
      </w:r>
      <w:r>
        <w:rPr>
          <w:rFonts w:ascii="Times New Roman" w:hAnsi="Times New Roman" w:cs="Times New Roman"/>
          <w:sz w:val="24"/>
          <w:szCs w:val="24"/>
        </w:rPr>
        <w:t xml:space="preserve"> is a gnomo</w:t>
      </w:r>
      <w:r w:rsidR="009D6BC0">
        <w:rPr>
          <w:rFonts w:ascii="Times New Roman" w:hAnsi="Times New Roman" w:cs="Times New Roman"/>
          <w:sz w:val="24"/>
          <w:szCs w:val="24"/>
        </w:rPr>
        <w:t>n to the blue smaller rectangle</w:t>
      </w:r>
      <w:r w:rsidR="00293751">
        <w:rPr>
          <w:rFonts w:ascii="Times New Roman" w:hAnsi="Times New Roman" w:cs="Times New Roman"/>
          <w:sz w:val="24"/>
          <w:szCs w:val="24"/>
        </w:rPr>
        <w:t xml:space="preserve"> on the left</w:t>
      </w:r>
      <w:r w:rsidR="004277AB" w:rsidRPr="00244C42">
        <w:rPr>
          <w:rFonts w:ascii="Times New Roman" w:hAnsi="Times New Roman" w:cs="Times New Roman"/>
          <w:sz w:val="24"/>
          <w:szCs w:val="24"/>
        </w:rPr>
        <w:t>.</w:t>
      </w:r>
    </w:p>
    <w:p w14:paraId="008BD908" w14:textId="77777777" w:rsidR="00C8576C" w:rsidRPr="00244C42" w:rsidRDefault="00293751" w:rsidP="00855D6E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31360" behindDoc="0" locked="0" layoutInCell="1" allowOverlap="1" wp14:anchorId="5BE812D4" wp14:editId="712746F9">
                <wp:simplePos x="0" y="0"/>
                <wp:positionH relativeFrom="column">
                  <wp:posOffset>2514600</wp:posOffset>
                </wp:positionH>
                <wp:positionV relativeFrom="paragraph">
                  <wp:posOffset>10795</wp:posOffset>
                </wp:positionV>
                <wp:extent cx="2066925" cy="1323975"/>
                <wp:effectExtent l="0" t="0" r="28575" b="28575"/>
                <wp:wrapNone/>
                <wp:docPr id="50805" name="Flowchart: Process 5080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066925" cy="1323975"/>
                        </a:xfrm>
                        <a:prstGeom prst="flowChartProcess">
                          <a:avLst/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5FF97FCD">
              <v:shapetype id="_x0000_t109" coordsize="21600,21600" o:spt="109" path="m,l,21600r21600,l21600,xe" w14:anchorId="390DD264">
                <v:stroke joinstyle="miter"/>
                <v:path gradientshapeok="t" o:connecttype="rect"/>
              </v:shapetype>
              <v:shape id="Flowchart: Process 50805" style="position:absolute;margin-left:198pt;margin-top:.85pt;width:162.75pt;height:104.25pt;z-index:2524313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RGzVlQIAAIsFAAAOAAAAZHJzL2Uyb0RvYy54bWysVN1v2jAQf5+0/8Hy+5pAoR8RoUJUTJOq&#10;Fq2d+mwcm0RyfJ5tCOyv39kOKeqqPUzjwdzl7n73fbO7Q6vIXljXgC7p6CKnRGgOVaO3Jf3xsvpy&#10;Q4nzTFdMgRYlPQpH7+afP806U4gx1KAqYQmCaFd0pqS196bIMsdr0TJ3AUZoFEqwLfPI2m1WWdYh&#10;equycZ5fZR3Yyljgwjn8ep+EdB7xpRTcP0nphCeqpBibj6+N7ya82XzGiq1lpm54Hwb7hyha1mh0&#10;OkDdM8/IzjZ/QLUNt+BA+gsObQZSNlzEHDCbUf4um+eaGRFzweI4M5TJ/T9Y/rhfW9JUJZ3mN/mU&#10;Es1abNNKQcdrZn1B1qm4JMmxXp1xBZo9m7XtOYdkSP4gbRv+MS1yiDU+DjUWB084fhznV1e3Y3TE&#10;UTa6HF/eXk9DF7I3c2Od/yqgJYEoqcRYliGWPpJYZ7Z/cD6ZndSDZweqqVaNUpGx281SWbJn2PzV&#10;Ksdf7+lMLQvppAQi5Y9KBGOlvwuJhQkhR49xJMWAxzgX2o+SqGaVSG6m517CEAeLmF0EDMgSwxuw&#10;e4CTZgI5Yaf8ev1gKuJED8b53wJLxoNF9AzaD8Zto8F+BKAwq95z0sfwz0oTyA1URxwbC2mfnOGr&#10;Bnv1wJxfM4sLhKuGR8E/4RPaV1LoKUpqsL8++h70ca5RSkmHC1lS93PHrKBEfdM48bejySRscGQm&#10;0+sxMvZcsjmX6F27BGz7CM+P4ZEM+l6dSGmhfcXbsQheUcQ0R98l5d6emKVPhwKvDxeLRVTDrTXM&#10;P+hnwwN4qGqYv5fDK7OmH1iPs/4Ip+VlxbtZTbrBUsNi50E2cZDf6trXGzc+Dk5/ncJJOeej1tsN&#10;nf8GAAD//wMAUEsDBBQABgAIAAAAIQDVWrI83wAAAAkBAAAPAAAAZHJzL2Rvd25yZXYueG1sTI/B&#10;TsMwEETvSPyDtUjcqB0jUghxKgRqEXBAFA4c3XgbR7XXIXbb8PeYExxXbzXzpl5M3rEDjrEPpKCY&#10;CWBIbTA9dQo+3pcX18Bi0mS0C4QKvjHCojk9qXVlwpHe8LBOHcshFCutwKY0VJzH1qLXcRYGpMy2&#10;YfQ65XPsuBn1MYd7x6UQJfe6p9xg9YD3Ftvdeu8VPJJ7/vpctTv/8ELlUtitfFq9KnV+Nt3dAks4&#10;pb9n+NXP6tBkp03Yk4nMKbi8KfOWlMEcWOZzWVwB2yiQhZDAm5r/X9D8AAAA//8DAFBLAQItABQA&#10;BgAIAAAAIQC2gziS/gAAAOEBAAATAAAAAAAAAAAAAAAAAAAAAABbQ29udGVudF9UeXBlc10ueG1s&#10;UEsBAi0AFAAGAAgAAAAhADj9If/WAAAAlAEAAAsAAAAAAAAAAAAAAAAALwEAAF9yZWxzLy5yZWxz&#10;UEsBAi0AFAAGAAgAAAAhAMhEbNWVAgAAiwUAAA4AAAAAAAAAAAAAAAAALgIAAGRycy9lMm9Eb2Mu&#10;eG1sUEsBAi0AFAAGAAgAAAAhANVasjzfAAAACQEAAA8AAAAAAAAAAAAAAAAA7wQAAGRycy9kb3du&#10;cmV2LnhtbFBLBQYAAAAABAAEAPMAAAD7BQAAAAA=&#10;"/>
            </w:pict>
          </mc:Fallback>
        </mc:AlternateContent>
      </w:r>
      <w:r w:rsidR="00C02965"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30336" behindDoc="0" locked="0" layoutInCell="1" allowOverlap="1" wp14:anchorId="0ADAB73F" wp14:editId="03B497E0">
                <wp:simplePos x="0" y="0"/>
                <wp:positionH relativeFrom="column">
                  <wp:posOffset>1660525</wp:posOffset>
                </wp:positionH>
                <wp:positionV relativeFrom="paragraph">
                  <wp:posOffset>8255</wp:posOffset>
                </wp:positionV>
                <wp:extent cx="828675" cy="1323975"/>
                <wp:effectExtent l="0" t="0" r="28575" b="28575"/>
                <wp:wrapNone/>
                <wp:docPr id="50804" name="Flowchart: Process 5080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828675" cy="1323975"/>
                        </a:xfrm>
                        <a:prstGeom prst="flowChartProcess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2AAB5169">
              <v:shape id="Flowchart: Process 50804" style="position:absolute;margin-left:130.75pt;margin-top:.65pt;width:65.25pt;height:104.25pt;z-index:2524303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7AZGgAIAAFYFAAAOAAAAZHJzL2Uyb0RvYy54bWysVE1PGzEQvVfqf7B8L7sJCQ0rNigKoqqE&#10;ICpUnI3XZlfyV8dONumv79jeLAhQD1VzcDyemeeZt298cbnXiuwE+M6amk5OSkqE4bbpzHNNfz5c&#10;f1lQ4gMzDVPWiJoehKeXy8+fLnpXialtrWoEEAQxvupdTdsQXFUUnrdCM39inTDolBY0C2jCc9EA&#10;6xFdq2JalmdFb6FxYLnwHk+vspMuE76Ugoc7Kb0IRNUUawtphbQ+xbVYXrDqGZhrOz6Uwf6hCs06&#10;g5eOUFcsMLKF7h2U7jhYb2U44VYXVsqOi9QDdjMp33Rz3zInUi9IjncjTf7/wfLb3QZI19R0Xi7K&#10;GSWGafxM18r2vGUQKrLJ5JLsR7565ytMu3cbGCyP29j8XoKO/9gW2SeODyPHYh8Ix8PFdHH2dU4J&#10;R9fkdHp6jgbCFC/ZDnz4JqwmcVNTiaWsYylDIYlmtrvxIacdwxEjVpZrSbtwUCKWo8wPIbFHvH2a&#10;spO6xFoB2THUBeNcmDDJrpY1Ih/PS/wNtY0ZqdIEGJFlp9SIPQBE5b7HzrUO8TFVJHGOyeXfCsvJ&#10;Y0a62ZowJuvOWPgIQGFXw805/khSpiay9GSbAyoAbB4N7/h1h7zfMB82DHAWcGpwvsMdLvFT1NQO&#10;O0paC78/Oo/xKFH0UtLjbNXU/9oyEJSo7wbFez6ZzeIwJmM2/zpFA157nl57zFavLX6mCb4kjqdt&#10;jA/quJVg9SM+A6t4K7qY4Xh3TXmAo7EOeebxIeFitUphOICOhRtz73gEj6xGLT3sHxm4QXwBZXtr&#10;j3PIqje6y7Ex09jVNljZJVG+8DrwjcObhDM8NPF1eG2nqJfncPkHAAD//wMAUEsDBBQABgAIAAAA&#10;IQDwyoGa2gAAAAkBAAAPAAAAZHJzL2Rvd25yZXYueG1sTI9BTsMwEEX3SNzBGiQ2FXWaiioNcSpU&#10;iQMQwt6Jp3FEPI5spw23Z1jBcvS+/rxfnVY3iSuGOHpSsNtmIJB6b0YaFLQfb08FiJg0GT15QgXf&#10;GOFU399VujT+Ru94bdIguIRiqRXYlOZSythbdDpu/YzE7OKD04nPMEgT9I3L3STzLDtIp0fiD1bP&#10;eLbYfzWLU7CRn2Sb1GLRDJdQeNqc225R6vFhfX0BkXBNf2H41Wd1qNmp8wuZKCYF+WH3zFEGexDM&#10;98ect3UMsmMBsq7k/wX1DwAAAP//AwBQSwECLQAUAAYACAAAACEAtoM4kv4AAADhAQAAEwAAAAAA&#10;AAAAAAAAAAAAAAAAW0NvbnRlbnRfVHlwZXNdLnhtbFBLAQItABQABgAIAAAAIQA4/SH/1gAAAJQB&#10;AAALAAAAAAAAAAAAAAAAAC8BAABfcmVscy8ucmVsc1BLAQItABQABgAIAAAAIQAQ7AZGgAIAAFYF&#10;AAAOAAAAAAAAAAAAAAAAAC4CAABkcnMvZTJvRG9jLnhtbFBLAQItABQABgAIAAAAIQDwyoGa2gAA&#10;AAkBAAAPAAAAAAAAAAAAAAAAANoEAABkcnMvZG93bnJldi54bWxQSwUGAAAAAAQABADzAAAA4QUA&#10;AAAA&#10;" w14:anchorId="22905491"/>
            </w:pict>
          </mc:Fallback>
        </mc:AlternateContent>
      </w:r>
    </w:p>
    <w:p w14:paraId="1011B17F" w14:textId="77777777" w:rsidR="00C8576C" w:rsidRPr="00244C42" w:rsidRDefault="00C8576C" w:rsidP="00C02965">
      <w:pPr>
        <w:rPr>
          <w:rFonts w:ascii="Times New Roman" w:hAnsi="Times New Roman" w:cs="Times New Roman"/>
          <w:sz w:val="24"/>
          <w:szCs w:val="24"/>
        </w:rPr>
      </w:pPr>
    </w:p>
    <w:p w14:paraId="11D30159" w14:textId="77777777" w:rsidR="00120467" w:rsidRPr="00244C42" w:rsidRDefault="008842DB" w:rsidP="00855D6E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                                   </w:t>
      </w:r>
      <w:r w:rsidR="004F620A">
        <w:rPr>
          <w:rFonts w:ascii="Times New Roman" w:hAnsi="Times New Roman" w:cs="Times New Roman"/>
          <w:sz w:val="24"/>
          <w:szCs w:val="24"/>
        </w:rPr>
        <w:t xml:space="preserve">  </w:t>
      </w:r>
      <w:r w:rsidR="00C02965">
        <w:rPr>
          <w:rFonts w:ascii="Times New Roman" w:hAnsi="Times New Roman" w:cs="Times New Roman"/>
          <w:sz w:val="24"/>
          <w:szCs w:val="24"/>
        </w:rPr>
        <w:t>10</w:t>
      </w:r>
    </w:p>
    <w:p w14:paraId="66E778C0" w14:textId="77777777" w:rsidR="00C8576C" w:rsidRPr="00244C42" w:rsidRDefault="00C8576C" w:rsidP="00855D6E">
      <w:pPr>
        <w:rPr>
          <w:rFonts w:ascii="Times New Roman" w:hAnsi="Times New Roman" w:cs="Times New Roman"/>
          <w:sz w:val="24"/>
          <w:szCs w:val="24"/>
        </w:rPr>
      </w:pPr>
    </w:p>
    <w:p w14:paraId="591055E5" w14:textId="77777777" w:rsidR="00C8576C" w:rsidRDefault="00C02965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  <w:t xml:space="preserve">  4</w:t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  <w:t>x</w:t>
      </w:r>
    </w:p>
    <w:p w14:paraId="62BC292D" w14:textId="77777777" w:rsidR="00B72857" w:rsidRPr="00244C42" w:rsidRDefault="00B72857" w:rsidP="00855D6E">
      <w:pPr>
        <w:rPr>
          <w:rFonts w:ascii="Times New Roman" w:hAnsi="Times New Roman" w:cs="Times New Roman"/>
          <w:sz w:val="24"/>
          <w:szCs w:val="24"/>
        </w:rPr>
      </w:pPr>
    </w:p>
    <w:p w14:paraId="67848E45" w14:textId="77777777" w:rsidR="00465656" w:rsidRPr="00244C42" w:rsidRDefault="009D6BC0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>Find the value</w:t>
      </w:r>
      <w:r w:rsidR="00465656" w:rsidRPr="00244C42">
        <w:rPr>
          <w:rFonts w:ascii="Times New Roman" w:hAnsi="Times New Roman" w:cs="Times New Roman"/>
          <w:sz w:val="24"/>
          <w:szCs w:val="24"/>
        </w:rPr>
        <w:t xml:space="preserve"> of x s</w:t>
      </w:r>
      <w:r>
        <w:rPr>
          <w:rFonts w:ascii="Times New Roman" w:hAnsi="Times New Roman" w:cs="Times New Roman"/>
          <w:sz w:val="24"/>
          <w:szCs w:val="24"/>
        </w:rPr>
        <w:t>o that the red L-shape is a gnomo</w:t>
      </w:r>
      <w:r w:rsidR="00465656" w:rsidRPr="00244C42">
        <w:rPr>
          <w:rFonts w:ascii="Times New Roman" w:hAnsi="Times New Roman" w:cs="Times New Roman"/>
          <w:sz w:val="24"/>
          <w:szCs w:val="24"/>
        </w:rPr>
        <w:t xml:space="preserve">n to the blue </w:t>
      </w:r>
      <w:r>
        <w:rPr>
          <w:rFonts w:ascii="Times New Roman" w:hAnsi="Times New Roman" w:cs="Times New Roman"/>
          <w:sz w:val="24"/>
          <w:szCs w:val="24"/>
        </w:rPr>
        <w:t>rectangle</w:t>
      </w:r>
      <w:r w:rsidR="00465656" w:rsidRPr="00244C42">
        <w:rPr>
          <w:rFonts w:ascii="Times New Roman" w:hAnsi="Times New Roman" w:cs="Times New Roman"/>
          <w:sz w:val="24"/>
          <w:szCs w:val="24"/>
        </w:rPr>
        <w:t>.</w:t>
      </w:r>
    </w:p>
    <w:p w14:paraId="6352CE9F" w14:textId="77777777" w:rsidR="00465656" w:rsidRPr="00244C42" w:rsidRDefault="00465656" w:rsidP="00855D6E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45183" behindDoc="0" locked="0" layoutInCell="1" allowOverlap="1" wp14:anchorId="42331164" wp14:editId="3C2EF8D4">
                <wp:simplePos x="0" y="0"/>
                <wp:positionH relativeFrom="column">
                  <wp:posOffset>1695450</wp:posOffset>
                </wp:positionH>
                <wp:positionV relativeFrom="paragraph">
                  <wp:posOffset>5080</wp:posOffset>
                </wp:positionV>
                <wp:extent cx="1638300" cy="1028700"/>
                <wp:effectExtent l="0" t="0" r="19050" b="19050"/>
                <wp:wrapNone/>
                <wp:docPr id="50816" name="Flowchart: Process 5081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638300" cy="1028700"/>
                        </a:xfrm>
                        <a:prstGeom prst="flowChartProcess">
                          <a:avLst/>
                        </a:prstGeom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3B3CEEB">
              <v:shape id="Flowchart: Process 50816" style="position:absolute;margin-left:133.5pt;margin-top:.4pt;width:129pt;height:81pt;z-index:25244518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 [3204]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0xb8gQIAAFcFAAAOAAAAZHJzL2Uyb0RvYy54bWysVN9v2yAQfp+0/wHxvtpOf2VWnSpK1WlS&#10;1UZrpz5TDLUl4BiQONlfvwMct2qrPUzLA+F8dx/ffdxxcbnTimyF8z2YhlZHJSXCcGh789zQnw/X&#10;X+aU+MBMyxQY0dC98PRy8fnTxWBrMYMOVCscQRDj68E2tAvB1kXheSc080dghUGnBKdZQNM9F61j&#10;A6JrVczK8qwYwLXWARfe49er7KSLhC+l4OFOSi8CUQ1FbiGtLq1PcS0WF6x+dsx2PR9psH9goVlv&#10;8NAJ6ooFRjaufwele+7AgwxHHHQBUvZcpBqwmqp8U819x6xItaA43k4y+f8Hy2+3a0f6tqGn5bw6&#10;o8Qwjdd0rWDgHXOhJussLsl+1Guwvsa0e7t2o+VxG4vfSafjP5ZFdknj/aSx2AXC8WN1djw/LvEq&#10;OPqqcjY/RwNxipd063z4JkCTuGmoRC6ryGVkknRm2xsfctohHDEitUwm7cJeichHmR9CYpF4/Cxl&#10;p/YSK+XIlmFjMM6FCVV2dawV+fNpib+R25SRmCbAiCx7pSbsESC27nvszHWMj6kideeUXP6NWE6e&#10;MtLJYMKUrHsD7iMAhVWNJ+f4g0hZmqjSE7R7bAEHeTa85dc96n7DfFgzh8OAd4UDHu5wiVfRUBh3&#10;lHTgfn/0PcZjj6KXkgGHq6H+14Y5QYn6brB7v1YnJ3Eak3Fyej5Dw732PL32mI1eAV5ThU+J5Wkb&#10;44M6bKUD/YjvwDKeii5mOJ7dUB7cwViFPPT4knCxXKYwnEDLwo25tzyCR1VjLz3sHpmzY/MF7Ntb&#10;OAwiq9/0XY6NmQaWmwCyT035ouuoN05vapzxpYnPw2s7Rb28h4s/AAAA//8DAFBLAwQUAAYACAAA&#10;ACEAiWK5v9gAAAAIAQAADwAAAGRycy9kb3ducmV2LnhtbEyPwU7DMBBE70j8g7VIXCrqEKlpFOJU&#10;qBIfQAh3J97GEfE6sp02/D3LCY6jGc28qU+bm8UVQ5w8KXjeZyCQBm8mGhV0H29PJYiYNBk9e0IF&#10;3xjh1Nzf1boy/kbveG3TKLiEYqUV2JSWSso4WHQ67v2CxN7FB6cTyzBKE/SNy90s8ywrpNMT8YLV&#10;C54tDl/t6hTs5CfZNnVYtuMllJ52565flXp82F5fQCTc0l8YfvEZHRpm6v1KJopZQV4c+UtSwAfY&#10;PuQHlj3nirwE2dTy/4HmBwAA//8DAFBLAQItABQABgAIAAAAIQC2gziS/gAAAOEBAAATAAAAAAAA&#10;AAAAAAAAAAAAAABbQ29udGVudF9UeXBlc10ueG1sUEsBAi0AFAAGAAgAAAAhADj9If/WAAAAlAEA&#10;AAsAAAAAAAAAAAAAAAAALwEAAF9yZWxzLy5yZWxzUEsBAi0AFAAGAAgAAAAhAMHTFvyBAgAAVwUA&#10;AA4AAAAAAAAAAAAAAAAALgIAAGRycy9lMm9Eb2MueG1sUEsBAi0AFAAGAAgAAAAhAIliub/YAAAA&#10;CAEAAA8AAAAAAAAAAAAAAAAA2wQAAGRycy9kb3ducmV2LnhtbFBLBQYAAAAABAAEAPMAAADgBQAA&#10;AAA=&#10;" w14:anchorId="5A8C135B"/>
            </w:pict>
          </mc:Fallback>
        </mc:AlternateContent>
      </w: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43135" behindDoc="0" locked="0" layoutInCell="1" allowOverlap="1" wp14:anchorId="710CAC23" wp14:editId="0E34B3BA">
                <wp:simplePos x="0" y="0"/>
                <wp:positionH relativeFrom="margin">
                  <wp:align>center</wp:align>
                </wp:positionH>
                <wp:positionV relativeFrom="paragraph">
                  <wp:posOffset>4445</wp:posOffset>
                </wp:positionV>
                <wp:extent cx="2066925" cy="1323975"/>
                <wp:effectExtent l="0" t="0" r="28575" b="28575"/>
                <wp:wrapNone/>
                <wp:docPr id="50815" name="Flowchart: Process 5081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066925" cy="1323975"/>
                        </a:xfrm>
                        <a:prstGeom prst="flowChartProcess">
                          <a:avLst/>
                        </a:pr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629618DB">
              <v:shape id="Flowchart: Process 50815" style="position:absolute;margin-left:0;margin-top:.35pt;width:162.75pt;height:104.25pt;z-index:252443135;visibility:visible;mso-wrap-style:square;mso-width-percent:0;mso-height-percent:0;mso-wrap-distance-left:9pt;mso-wrap-distance-top:0;mso-wrap-distance-right:9pt;mso-wrap-distance-bottom:0;mso-position-horizontal:center;mso-position-horizontal-relative:margin;mso-position-vertical:absolute;mso-position-vertical-relative:text;mso-width-percent:0;mso-height-percent:0;mso-width-relative:margin;mso-height-relative:margin;v-text-anchor:middle" o:spid="_x0000_s1026" fillcolor="red" strokecolor="#243f60 [1604]" strokeweight="2pt" type="#_x0000_t10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9YBhlQIAAIsFAAAOAAAAZHJzL2Uyb0RvYy54bWysVEtv2zAMvg/YfxB0X22nTR9GnSJIkWFA&#10;0QZrh54VWYoNyJJGKXGyXz9KctygK3YYloNCmuTHN2/v9p0iOwGuNbqixVlOidDc1K3eVPTHy/LL&#10;NSXOM10zZbSo6EE4ejf7/Om2t6WYmMaoWgBBEO3K3la08d6WWeZ4IzrmzowVGoXSQMc8srDJamA9&#10;oncqm+T5ZdYbqC0YLpzDr/dJSGcRX0rB/ZOUTniiKoqx+fhCfNfhzWa3rNwAs03LhzDYP0TRsVaj&#10;0xHqnnlGttD+AdW1HIwz0p9x02VGypaLmANmU+TvsnlumBUxFyyOs2OZ3P+D5Y+7FZC2rug0vy6m&#10;lGjWYZuWyvS8YeBLskrFJUmO9eqtK9Hs2a5g4BySIfm9hC78Y1pkH2t8GGss9p5w/DjJLy9vJuiI&#10;o6w4n5zfXE1DF7I3cwvOfxWmI4GoqMRYFiGWIZJYZ7Z7cD6ZHdWDZ2dUWy9bpSIDm/VCAdkxbP5y&#10;meNv8HSiloV0UgKR8gclgrHS34XEwoSQo8c4kmLEY5wL7YskalgtkpvpqZcwxMEiZhcBA7LE8Ebs&#10;AeComUCO2Cm/QT+YijjRo3H+t8CS8WgRPRvtR+Ou1QY+AlCY1eA56WP4J6UJ5NrUBxwbMGmfnOXL&#10;Fnv1wJxfMcAFwlXDo+Cf8Antq6gZKEoaA78++h70ca5RSkmPC1lR93PLQFCivmmc+Jvi4iJscGQu&#10;plcTZOBUsj6V6G23MNj2As+P5ZEM+l4dSQmme8XbMQ9eUcQ0R98V5R6OzMKnQ4HXh4v5PKrh1lrm&#10;H/Sz5QE8VDXM38v+lYEdBtbjrD+a4/Ky8t2sJt1gqc18641s4yC/1XWoN258HJzhOoWTcspHrbcb&#10;OvsNAAD//wMAUEsDBBQABgAIAAAAIQAl2Jn33AAAAAUBAAAPAAAAZHJzL2Rvd25yZXYueG1sTI/B&#10;TsMwEETvSPyDtUjcqI1RC4RsKgRqEeWAKBw4uvE2iWqvQ+y24e8xJziOZjTzppyP3okDDbELjHA5&#10;USCI62A7bhA+3hcXNyBiMmyNC0wI3xRhXp2elKaw4chvdFinRuQSjoVBaFPqCylj3ZI3cRJ64uxt&#10;w+BNynJopB3MMZd7J7VSM+lNx3mhNT09tFTv1nuP8MRu9fW5rHf+8YVnC9Vu9fPyFfH8bLy/A5Fo&#10;TH9h+MXP6FBlpk3Ys43CIeQjCeEaRPau9HQKYoOg1a0GWZXyP331AwAA//8DAFBLAQItABQABgAI&#10;AAAAIQC2gziS/gAAAOEBAAATAAAAAAAAAAAAAAAAAAAAAABbQ29udGVudF9UeXBlc10ueG1sUEsB&#10;Ai0AFAAGAAgAAAAhADj9If/WAAAAlAEAAAsAAAAAAAAAAAAAAAAALwEAAF9yZWxzLy5yZWxzUEsB&#10;Ai0AFAAGAAgAAAAhAKL1gGGVAgAAiwUAAA4AAAAAAAAAAAAAAAAALgIAAGRycy9lMm9Eb2MueG1s&#10;UEsBAi0AFAAGAAgAAAAhACXYmffcAAAABQEAAA8AAAAAAAAAAAAAAAAA7wQAAGRycy9kb3ducmV2&#10;LnhtbFBLBQYAAAAABAAEAPMAAAD4BQAAAAA=&#10;" w14:anchorId="4A0582F4">
                <w10:wrap anchorx="margin"/>
              </v:shape>
            </w:pict>
          </mc:Fallback>
        </mc:AlternateContent>
      </w:r>
    </w:p>
    <w:p w14:paraId="7ACD96A1" w14:textId="77777777" w:rsidR="00465656" w:rsidRPr="00244C42" w:rsidRDefault="00985E5F" w:rsidP="00855D6E">
      <w:pPr>
        <w:ind w:left="2160"/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8</w:t>
      </w:r>
    </w:p>
    <w:p w14:paraId="3C189BC5" w14:textId="77777777" w:rsidR="00465656" w:rsidRPr="00244C42" w:rsidRDefault="009A2A3F" w:rsidP="00855D6E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45720" distB="45720" distL="114300" distR="114300" simplePos="0" relativeHeight="252447231" behindDoc="0" locked="0" layoutInCell="1" allowOverlap="1" wp14:anchorId="16DFA789" wp14:editId="1D2AF8C1">
                <wp:simplePos x="0" y="0"/>
                <wp:positionH relativeFrom="column">
                  <wp:posOffset>1292225</wp:posOffset>
                </wp:positionH>
                <wp:positionV relativeFrom="paragraph">
                  <wp:posOffset>88265</wp:posOffset>
                </wp:positionV>
                <wp:extent cx="1400175" cy="609600"/>
                <wp:effectExtent l="0" t="0" r="0" b="0"/>
                <wp:wrapSquare wrapText="bothSides"/>
                <wp:docPr id="50817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400175" cy="6096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87BD0DD" w14:textId="77777777" w:rsidR="00803479" w:rsidRPr="00C02965" w:rsidRDefault="00803479" w:rsidP="009A2A3F">
                            <w:pPr>
                              <w:ind w:left="720" w:firstLine="720"/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</w:pPr>
                            <w:r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t xml:space="preserve">  </w:t>
                            </w:r>
                            <w:r w:rsidRPr="00C02965"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t xml:space="preserve"> 12</w:t>
                            </w:r>
                          </w:p>
                          <w:p w14:paraId="71089C81" w14:textId="77777777" w:rsidR="00803479" w:rsidRPr="00C02965" w:rsidRDefault="00803479">
                            <w:pPr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</w:pPr>
                            <w:r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t xml:space="preserve">   </w:t>
                            </w:r>
                            <w:r w:rsidRPr="00C02965"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t>x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ABF71F0">
              <v:shape id="_x0000_s1034" style="position:absolute;margin-left:101.75pt;margin-top:6.95pt;width:110.25pt;height:48pt;z-index:252447231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11xjEAIAAP0DAAAOAAAAZHJzL2Uyb0RvYy54bWysU9uO2yAQfa/Uf0C8N7ajXK2Q1Xa3W1Xa&#10;bivt9gMIxjEqMBTY2OnXd8BJGrVvVf2AwMOcmXPmsLkZjCYH6YMCy2g1KSmRVkCj7J7Rby8P71aU&#10;hMhtwzVYyehRBnqzfftm07taTqED3UhPEMSGuneMdjG6uiiC6KThYQJOWgy24A2PePT7ovG8R3Sj&#10;i2lZLooefOM8CBkC/r0fg3Sb8dtWivilbYOMRDOKvcW8+rzu0lpsN7zee+46JU5t8H/ownBlsegF&#10;6p5HTl69+gvKKOEhQBsnAkwBbauEzByQTVX+wea5405mLihOcBeZwv+DFU+Hr56ohtF5uaqWlFhu&#10;cEwvcojkPQxkmhTqXajx4rPDq3HA3zjpzDa4RxDfA7Fw13G7l7feQ99J3mCHVcosrlJHnJBAdv1n&#10;aLAMf42QgYbWmyQfCkIQHSd1vEwntSJSyVlZVss5JQJji3K9KPP4Cl6fs50P8aMEQ9KGUY/Tz+j8&#10;8Bhi6obX5yupmIUHpXV2gLakZ3Q9n85zwlXEqIgG1cowuirTN1omkfxgm5wcudLjHgtoe2KdiI6U&#10;47AbssSrs5g7aI4og4fRj/h+cNOB/0lJj15kNPx45V5Soj9ZlHJdzWbJvPkwmy+nePDXkd11hFuB&#10;UIxGSsbtXcyGHynfouStymqk2YydnFpGj2WRTu8hmfj6nG/9frXbXwAAAP//AwBQSwMEFAAGAAgA&#10;AAAhAJH+lMvdAAAACgEAAA8AAABkcnMvZG93bnJldi54bWxMj8FOwzAQRO9I/IO1SNyoTZqiJsSp&#10;qiKuVBSoxM2Nt0lEvI5itwl/z/ZEjzvzNDtTrCbXiTMOofWk4XGmQCBV3rZUa/j8eH1YggjRkDWd&#10;J9TwiwFW5e1NYXLrR3rH8y7WgkMo5EZDE2OfSxmqBp0JM98jsXf0gzORz6GWdjAjh7tOJko9SWda&#10;4g+N6XHTYPWzOzkNX2/H732qtvWLW/Sjn5Qkl0mt7++m9TOIiFP8h+FSn6tDyZ0O/kQ2iE5DouYL&#10;RtmYZyAYSJOUxx1YUFkGsizk9YTyDwAA//8DAFBLAQItABQABgAIAAAAIQC2gziS/gAAAOEBAAAT&#10;AAAAAAAAAAAAAAAAAAAAAABbQ29udGVudF9UeXBlc10ueG1sUEsBAi0AFAAGAAgAAAAhADj9If/W&#10;AAAAlAEAAAsAAAAAAAAAAAAAAAAALwEAAF9yZWxzLy5yZWxzUEsBAi0AFAAGAAgAAAAhAB3XXGMQ&#10;AgAA/QMAAA4AAAAAAAAAAAAAAAAALgIAAGRycy9lMm9Eb2MueG1sUEsBAi0AFAAGAAgAAAAhAJH+&#10;lMvdAAAACgEAAA8AAAAAAAAAAAAAAAAAagQAAGRycy9kb3ducmV2LnhtbFBLBQYAAAAABAAEAPMA&#10;AAB0BQAAAAA=&#10;" w14:anchorId="16DFA789">
                <v:textbox>
                  <w:txbxContent>
                    <w:p w:rsidRPr="00C02965" w:rsidR="00803479" w:rsidP="009A2A3F" w:rsidRDefault="00803479" w14:paraId="636D6652" w14:textId="77777777">
                      <w:pPr>
                        <w:ind w:left="720" w:firstLine="720"/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</w:pPr>
                      <w: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 xml:space="preserve">  </w:t>
                      </w:r>
                      <w:r w:rsidRPr="00C02965"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 xml:space="preserve"> 12</w:t>
                      </w:r>
                    </w:p>
                    <w:p w:rsidRPr="00C02965" w:rsidR="00803479" w:rsidRDefault="00803479" w14:paraId="442AAACB" w14:textId="77777777">
                      <w:pP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</w:pPr>
                      <w: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 xml:space="preserve">   </w:t>
                      </w:r>
                      <w:r w:rsidRPr="00C02965"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>x</w: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</w:p>
    <w:p w14:paraId="171CA305" w14:textId="77777777" w:rsidR="00465656" w:rsidRPr="00244C42" w:rsidRDefault="00465656" w:rsidP="00855D6E">
      <w:pPr>
        <w:rPr>
          <w:rFonts w:ascii="Times New Roman" w:hAnsi="Times New Roman" w:cs="Times New Roman"/>
          <w:sz w:val="24"/>
          <w:szCs w:val="24"/>
        </w:rPr>
      </w:pPr>
    </w:p>
    <w:p w14:paraId="40A6B11C" w14:textId="77777777" w:rsidR="008842DB" w:rsidRDefault="008842DB" w:rsidP="00855D6E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ab/>
      </w:r>
      <w:r w:rsidR="003D1CCA">
        <w:rPr>
          <w:rFonts w:ascii="Times New Roman" w:hAnsi="Times New Roman" w:cs="Times New Roman"/>
          <w:sz w:val="24"/>
          <w:szCs w:val="24"/>
        </w:rPr>
        <w:t xml:space="preserve">           </w:t>
      </w:r>
      <w:r w:rsidR="009A2A3F" w:rsidRPr="00244C42">
        <w:rPr>
          <w:rFonts w:ascii="Times New Roman" w:hAnsi="Times New Roman" w:cs="Times New Roman"/>
          <w:sz w:val="24"/>
          <w:szCs w:val="24"/>
        </w:rPr>
        <w:t xml:space="preserve">          </w:t>
      </w:r>
      <w:r w:rsidR="00985E5F" w:rsidRPr="00244C42">
        <w:rPr>
          <w:rFonts w:ascii="Times New Roman" w:hAnsi="Times New Roman" w:cs="Times New Roman"/>
          <w:sz w:val="24"/>
          <w:szCs w:val="24"/>
        </w:rPr>
        <w:t>15</w:t>
      </w:r>
    </w:p>
    <w:p w14:paraId="55E56526" w14:textId="77777777" w:rsidR="00B72857" w:rsidRDefault="00B72857" w:rsidP="00855D6E">
      <w:pPr>
        <w:rPr>
          <w:rFonts w:ascii="Times New Roman" w:hAnsi="Times New Roman" w:cs="Times New Roman"/>
          <w:sz w:val="24"/>
          <w:szCs w:val="24"/>
        </w:rPr>
      </w:pPr>
    </w:p>
    <w:p w14:paraId="5C6644CF" w14:textId="77777777" w:rsidR="00F946FE" w:rsidRPr="00244C42" w:rsidRDefault="00F946FE" w:rsidP="00855D6E">
      <w:pPr>
        <w:rPr>
          <w:rFonts w:ascii="Times New Roman" w:hAnsi="Times New Roman" w:cs="Times New Roman"/>
          <w:sz w:val="24"/>
          <w:szCs w:val="24"/>
        </w:rPr>
      </w:pPr>
    </w:p>
    <w:p w14:paraId="5A6AA984" w14:textId="77777777" w:rsidR="000A48D9" w:rsidRPr="00244C42" w:rsidRDefault="00527C5C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lastRenderedPageBreak/>
        <w:t>Find the value</w:t>
      </w:r>
      <w:r w:rsidR="00B71428" w:rsidRPr="00244C42">
        <w:rPr>
          <w:rFonts w:ascii="Times New Roman" w:hAnsi="Times New Roman" w:cs="Times New Roman"/>
          <w:sz w:val="24"/>
          <w:szCs w:val="24"/>
        </w:rPr>
        <w:t xml:space="preserve"> of x s</w:t>
      </w:r>
      <w:r w:rsidR="003852A2">
        <w:rPr>
          <w:rFonts w:ascii="Times New Roman" w:hAnsi="Times New Roman" w:cs="Times New Roman"/>
          <w:sz w:val="24"/>
          <w:szCs w:val="24"/>
        </w:rPr>
        <w:t>o that the red triangle</w:t>
      </w:r>
      <w:r>
        <w:rPr>
          <w:rFonts w:ascii="Times New Roman" w:hAnsi="Times New Roman" w:cs="Times New Roman"/>
          <w:sz w:val="24"/>
          <w:szCs w:val="24"/>
        </w:rPr>
        <w:t xml:space="preserve"> on the right</w:t>
      </w:r>
      <w:r w:rsidR="003852A2">
        <w:rPr>
          <w:rFonts w:ascii="Times New Roman" w:hAnsi="Times New Roman" w:cs="Times New Roman"/>
          <w:sz w:val="24"/>
          <w:szCs w:val="24"/>
        </w:rPr>
        <w:t xml:space="preserve"> is a gnomon to the blue triangle</w:t>
      </w:r>
      <w:r>
        <w:rPr>
          <w:rFonts w:ascii="Times New Roman" w:hAnsi="Times New Roman" w:cs="Times New Roman"/>
          <w:sz w:val="24"/>
          <w:szCs w:val="24"/>
        </w:rPr>
        <w:t xml:space="preserve"> on the left</w:t>
      </w:r>
      <w:r w:rsidR="00B71428" w:rsidRPr="00244C42">
        <w:rPr>
          <w:rFonts w:ascii="Times New Roman" w:hAnsi="Times New Roman" w:cs="Times New Roman"/>
          <w:sz w:val="24"/>
          <w:szCs w:val="24"/>
        </w:rPr>
        <w:t>.</w:t>
      </w:r>
    </w:p>
    <w:p w14:paraId="48F61182" w14:textId="77777777" w:rsidR="00B71428" w:rsidRPr="00244C42" w:rsidRDefault="003852A2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663295" behindDoc="0" locked="0" layoutInCell="1" allowOverlap="1" wp14:anchorId="1495D09E" wp14:editId="52710255">
                <wp:simplePos x="0" y="0"/>
                <wp:positionH relativeFrom="column">
                  <wp:posOffset>1917700</wp:posOffset>
                </wp:positionH>
                <wp:positionV relativeFrom="paragraph">
                  <wp:posOffset>9525</wp:posOffset>
                </wp:positionV>
                <wp:extent cx="1219200" cy="927100"/>
                <wp:effectExtent l="0" t="0" r="19050" b="25400"/>
                <wp:wrapNone/>
                <wp:docPr id="144" name="Freeform 14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219200" cy="927100"/>
                        </a:xfrm>
                        <a:custGeom>
                          <a:avLst/>
                          <a:gdLst>
                            <a:gd name="connsiteX0" fmla="*/ 0 w 1219200"/>
                            <a:gd name="connsiteY0" fmla="*/ 927100 h 927100"/>
                            <a:gd name="connsiteX1" fmla="*/ 107950 w 1219200"/>
                            <a:gd name="connsiteY1" fmla="*/ 0 h 927100"/>
                            <a:gd name="connsiteX2" fmla="*/ 1219200 w 1219200"/>
                            <a:gd name="connsiteY2" fmla="*/ 920750 h 927100"/>
                            <a:gd name="connsiteX3" fmla="*/ 0 w 1219200"/>
                            <a:gd name="connsiteY3" fmla="*/ 927100 h 927100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</a:cxnLst>
                          <a:rect l="l" t="t" r="r" b="b"/>
                          <a:pathLst>
                            <a:path w="1219200" h="927100">
                              <a:moveTo>
                                <a:pt x="0" y="927100"/>
                              </a:moveTo>
                              <a:lnTo>
                                <a:pt x="107950" y="0"/>
                              </a:lnTo>
                              <a:lnTo>
                                <a:pt x="1219200" y="920750"/>
                              </a:lnTo>
                              <a:lnTo>
                                <a:pt x="0" y="92710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0000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3D228D54">
              <v:shape id="Freeform 144" style="position:absolute;margin-left:151pt;margin-top:.75pt;width:96pt;height:73pt;z-index:252663295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coordsize="1219200,927100" o:spid="_x0000_s1026" fillcolor="red" strokecolor="#243f60 [1604]" strokeweight="2pt" path="m,927100l107950,,1219200,920750,,927100x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SzcTciQMAADAJAAAOAAAAZHJzL2Uyb0RvYy54bWysVltv2zYUfh+w/0DwccAiyU2WxYhTBCk8&#10;DAjaYEnR7ZGmKEsARXIkfcl+/T6Soky0KdIO84N0KJ7rd26+fnscJdkL6watVrQ5qykRiut2UNsV&#10;/fi0/vlXSpxnqmVSK7Giz8LRtzc//nB9MEux0L2WrbAESpRbHsyK9t6bZVU53ouRuTNthMJlp+3I&#10;PI52W7WWHaB9lNWirn+pDtq2xmounMPXd+mS3kT9XSe4/9B1TngiVxS++fi08bkJz+rmmi23lpl+&#10;4JMb7D94MbJBweis6h3zjOzs8IWqceBWO935M67HSnfdwEWMAdE09WfRPPbMiBgLwHFmhsn9f2r5&#10;+/2DJUOL3J2fU6LYiCStrRABchK+AaGDcUswPpoHO50cyBDusbNjeCMQcoyoPs+oiqMnHB+bRXOF&#10;VFHCcXe1uGxAQ011kuY7538TOmpi+3vnU1ZaUBHTdvKLa6Xc4MWfUNaNEon6qSI1OZBsYpL7jP2v&#10;kj05QHpy8gRZ+8JCU1ho6suri28wU8rUr1pYlBYSRK9HUgoB1Eu49Vokbwo73xBEyf4CVsjaNueF&#10;9TlV/KimXIEiLPR+HdvBaBfqokwciiAfkZhUCJAKiX5FGPiWws13CQO5UnjxXcIApRR+UwoDkVP4&#10;FgMnjBoZR42nBKPGUoJRswkybGmYD6hlkhyK/ujn9gjXo96LJx0Z/am3TlULuycWqUrWVLDR54xw&#10;ZshvE3XmvgnRpXKaIsts+Z3Y0UeRsWjhzMCldiIlM4QY23uONUBUtLjTcmjXg5QhOGe3mztpyZ4B&#10;tvW6xm/yoWCrwgRKMydS/lmKICzVH6LD9EKJLWK9xb0hZn2Mc6F8k6561opk5qK0EjZNkIguR4VB&#10;cwf3Zt2TgsyZlGTdKeiJP4iKuHZm4dQIX3EsCc8S0bJWfhYeB6XtS5FJRDVZTvxwv4AmkBvdPmO2&#10;W52WnjN8PVjn75nzD8xieCKd2Nz+Ax6d1KhEVFykKOm1/eel74Efywe3lBywNVfU/b1jVlAif1dY&#10;S1fYGFDr4+H84nKBgy1vNuWN2o13GmlHY8O7SAZ+LzPZWT1+woK/DVZxxRSHbQwQj6ZKhzuPM66w&#10;r7i4vY00Vitq7149Gh6UB1QNIn86fmLWkECuqMd6eq/zhmXLvHdQqyfeIKn07c7rbghLKUKccJ0O&#10;WMuxcKa/EGHvl+fIdfqjc/MvAAAA//8DAFBLAwQUAAYACAAAACEAjCv3lN4AAAAJAQAADwAAAGRy&#10;cy9kb3ducmV2LnhtbEyPQUvDQBCF74L/YRnBi9iNbaI1ZlNE8CCK0OrF2zQ7ZoPZ2ZDdtqm/3vGk&#10;x483vPletZp8r/Y0xi6wgatZBoq4Cbbj1sD72+PlElRMyBb7wGTgSBFW9elJhaUNB17TfpNaJSUc&#10;SzTgUhpKrWPjyGOchYFYss8wekyCY6vtiAcp972eZ9m19tixfHA40IOj5muz8wZe+jws48Kt8fv5&#10;4ji8NkV4ch/GnJ9N93egEk3p7xh+9UUdanHahh3bqHoDi2wuW5IEBSjJ89tceCuc3xSg60r/X1D/&#10;AAAA//8DAFBLAQItABQABgAIAAAAIQC2gziS/gAAAOEBAAATAAAAAAAAAAAAAAAAAAAAAABbQ29u&#10;dGVudF9UeXBlc10ueG1sUEsBAi0AFAAGAAgAAAAhADj9If/WAAAAlAEAAAsAAAAAAAAAAAAAAAAA&#10;LwEAAF9yZWxzLy5yZWxzUEsBAi0AFAAGAAgAAAAhABLNxNyJAwAAMAkAAA4AAAAAAAAAAAAAAAAA&#10;LgIAAGRycy9lMm9Eb2MueG1sUEsBAi0AFAAGAAgAAAAhAIwr95TeAAAACQEAAA8AAAAAAAAAAAAA&#10;AAAA4wUAAGRycy9kb3ducmV2LnhtbFBLBQYAAAAABAAEAPMAAADuBgAAAAA=&#10;" w14:anchorId="0CE379DE">
                <v:path arrowok="t" o:connecttype="custom" o:connectlocs="0,927100;107950,0;1219200,920750;0,927100" o:connectangles="0,0,0,0"/>
              </v:shape>
            </w:pict>
          </mc:Fallback>
        </mc:AlternateContent>
      </w:r>
      <w:r w:rsidR="003E15CA"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36991" behindDoc="0" locked="0" layoutInCell="1" allowOverlap="1" wp14:anchorId="547354EA" wp14:editId="678D6D45">
                <wp:simplePos x="0" y="0"/>
                <wp:positionH relativeFrom="column">
                  <wp:posOffset>885825</wp:posOffset>
                </wp:positionH>
                <wp:positionV relativeFrom="paragraph">
                  <wp:posOffset>10160</wp:posOffset>
                </wp:positionV>
                <wp:extent cx="2257425" cy="923925"/>
                <wp:effectExtent l="0" t="0" r="28575" b="28575"/>
                <wp:wrapNone/>
                <wp:docPr id="50809" name="Isosceles Triangle 5080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257425" cy="923925"/>
                        </a:xfrm>
                        <a:prstGeom prst="triangle">
                          <a:avLst/>
                        </a:prstGeom>
                        <a:solidFill>
                          <a:srgbClr val="4F81BD"/>
                        </a:solidFill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7A4D7EDA">
              <v:shapetype id="_x0000_t5" coordsize="21600,21600" o:spt="5" adj="10800" path="m@0,l,21600r21600,xe" w14:anchorId="452242D4">
                <v:stroke joinstyle="miter"/>
                <v:formulas>
                  <v:f eqn="val #0"/>
                  <v:f eqn="prod #0 1 2"/>
                  <v:f eqn="sum @1 10800 0"/>
                </v:formulas>
                <v:path textboxrect="0,10800,10800,18000;5400,10800,16200,18000;10800,10800,21600,18000;0,7200,7200,21600;7200,7200,14400,21600;14400,7200,21600,21600" gradientshapeok="t" o:connecttype="custom" o:connectlocs="@0,0;@1,10800;0,21600;10800,21600;21600,21600;@2,10800"/>
                <v:handles>
                  <v:h position="#0,topLeft" xrange="0,21600"/>
                </v:handles>
              </v:shapetype>
              <v:shape id="Isosceles Triangle 50809" style="position:absolute;margin-left:69.75pt;margin-top:.8pt;width:177.75pt;height:72.75pt;z-index:25243699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" strokecolor="#243f60 [1604]" strokeweight="2pt" type="#_x0000_t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72AJflgIAAIIFAAAOAAAAZHJzL2Uyb0RvYy54bWysVEtv2zAMvg/YfxB0X+14ydoEdYqsRYYC&#10;RVusHXpWZCkWIIuapMTJfv0o+dGgK3YY5oNMiuTHh0heXh0aTfbCeQWmpJOznBJhOFTKbEv643n9&#10;6YISH5ipmAYjSnoUnl4tP364bO1CFFCDroQjCGL8orUlrUOwiyzzvBYN82dghUGhBNewgKzbZpVj&#10;LaI3Oivy/EvWgqusAy68x9ubTkiXCV9KwcODlF4EokuKsYV0unRu4pktL9li65itFe/DYP8QRcOU&#10;Qacj1A0LjOyc+gOqUdyBBxnOODQZSKm4SDlgNpP8TTZPNbMi5YLF8XYsk/9/sPx+/+iIqko6yy/y&#10;OSWGNfhMtx48F1p48uwUM1stSCfHerXWL9DsyT66nvNIxuQP0jXxj2mRQ6rxcayxOATC8bIoZufT&#10;YkYJR9m8+DxHGmGyV2vrfPgmoCGRKGnoA0jlZfs7Hzr1QS069KBVtVZaJ8ZtN9fakT3DN5+uLyZf&#10;b3oPJ2pZzKKLO1HhqEU01ua7kFiPGGnymDpRjHiMc2HCpBPVrBKdm1mO3+Al9m60SFklwIgsMbwR&#10;uwcYNDuQAbvLr9ePpiI18mic/y2wzni0SJ7BhNG4UQbcewAas+o9d/oY/klpIrmB6ojd4qAbI2/5&#10;WuEb3TEfHpnDucEJw10QHvCQGtqSQk9RUoP79d591Md2RiklLc5hSf3PHXOCEn1rsNHnk+k0Dm5i&#10;prPzAhl3KtmcSsyuuQZ89gluHcsTGfWDHkjpoHnBlbGKXlHEDEffJeXBDcx16PYDLh0uVqukhsNq&#10;WbgzT5ZH8FjV2H/Phxfm7NCo2OL3MMwsW7zp1U43WhpY7QJIlRr5ta59vXHQU+P0SyluklM+ab2u&#10;zuVvAAAA//8DAFBLAwQUAAYACAAAACEA8AXs+dwAAAAJAQAADwAAAGRycy9kb3ducmV2LnhtbEyP&#10;zU7DMBCE70i8g7VI3KhT6G+IU0VFSBxQJALct/E2jojtKHbb5O1ZTvS2oxnNfpPtRtuJMw2h9U7B&#10;fJaAIFd73bpGwdfn68MGRIjoNHbekYKJAuzy25sMU+0v7oPOVWwEl7iQogITY59KGWpDFsPM9+TY&#10;O/rBYmQ5NFIPeOFy28nHJFlJi63jDwZ72huqf6qTVUDV9DKV3+/l/m3tsTRFE2NbKHV/NxbPICKN&#10;8T8Mf/iMDjkzHfzJ6SA61k/bJUf5WIFgf7Fd8rYD68V6DjLP5PWC/BcAAP//AwBQSwECLQAUAAYA&#10;CAAAACEAtoM4kv4AAADhAQAAEwAAAAAAAAAAAAAAAAAAAAAAW0NvbnRlbnRfVHlwZXNdLnhtbFBL&#10;AQItABQABgAIAAAAIQA4/SH/1gAAAJQBAAALAAAAAAAAAAAAAAAAAC8BAABfcmVscy8ucmVsc1BL&#10;AQItABQABgAIAAAAIQD72AJflgIAAIIFAAAOAAAAAAAAAAAAAAAAAC4CAABkcnMvZTJvRG9jLnht&#10;bFBLAQItABQABgAIAAAAIQDwBez53AAAAAkBAAAPAAAAAAAAAAAAAAAAAPAEAABkcnMvZG93bnJl&#10;di54bWxQSwUGAAAAAAQABADzAAAA+QUAAAAA&#10;"/>
            </w:pict>
          </mc:Fallback>
        </mc:AlternateContent>
      </w:r>
    </w:p>
    <w:p w14:paraId="230A78ED" w14:textId="77777777" w:rsidR="00B71428" w:rsidRPr="00244C42" w:rsidRDefault="00E40DA1" w:rsidP="00855D6E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45720" distB="45720" distL="114300" distR="114300" simplePos="0" relativeHeight="252441087" behindDoc="0" locked="0" layoutInCell="1" allowOverlap="1" wp14:anchorId="37A5EF38" wp14:editId="73D71A8C">
                <wp:simplePos x="0" y="0"/>
                <wp:positionH relativeFrom="column">
                  <wp:posOffset>1676400</wp:posOffset>
                </wp:positionH>
                <wp:positionV relativeFrom="paragraph">
                  <wp:posOffset>15240</wp:posOffset>
                </wp:positionV>
                <wp:extent cx="657225" cy="438150"/>
                <wp:effectExtent l="0" t="0" r="0" b="0"/>
                <wp:wrapSquare wrapText="bothSides"/>
                <wp:docPr id="50814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657225" cy="43815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3CB79069" w14:textId="77777777" w:rsidR="00803479" w:rsidRPr="006E6C28" w:rsidRDefault="00803479">
                            <w:pPr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</w:pPr>
                            <w:r w:rsidRPr="006E6C28"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t>6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F391DA0">
              <v:shape id="_x0000_s1035" style="position:absolute;margin-left:132pt;margin-top:1.2pt;width:51.75pt;height:34.5pt;z-index:252441087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nPblDgIAAPwDAAAOAAAAZHJzL2Uyb0RvYy54bWysU9tuGyEQfa/Uf0C817vr2qm9Mo7SpKkq&#10;pRcp6QdglvWiAkMBe9f9+g6s7VrJW1QeEMPAYc6Zw+p6MJrspQ8KLKPVpKREWgGNsltGfz7dv1tQ&#10;EiK3DddgJaMHGej1+u2bVe9qOYUOdCM9QRAb6t4x2sXo6qIIopOGhwk4aTHZgjc8Yui3ReN5j+hG&#10;F9OyvCp68I3zIGQIuHs3Juk647etFPF72wYZiWYUa4t59nnepLlYr3i99dx1ShzL4K+ownBl8dEz&#10;1B2PnOy8egFllPAQoI0TAaaAtlVCZg7IpiqfsXnsuJOZC4oT3Fmm8P9gxbf9D09Uw+i8XFQzSiw3&#10;2KYnOUTyEQYyTQr1LtR48NHh0TjgNnY6sw3uAcSvQCzcdtxu5Y330HeSN1hhlW4WF1dHnJBANv1X&#10;aPAZvouQgYbWmyQfCkIQHTt1OHcnlSJw82r+YTqdUyIwNXu/qOa5ewWvT5edD/GzBEPSglGPzc/g&#10;fP8QYiqG16cj6S0L90rrbABtSc/oco7wzzJGRfSnVobRRZnG6JjE8ZNt8uXIlR7X+IC2R9KJ58g4&#10;DpshK7w8abmB5oAqeBjtiN8HFx34P5T0aEVGw+8d95IS/cWikstqNkvezcEMVcDAX2Y2lxluBUIx&#10;GikZl7cx+30kdoOKtyqrkVozVnIsGS2WRTp+h+Thyzif+vdp138BAAD//wMAUEsDBBQABgAIAAAA&#10;IQAHbV633gAAAAgBAAAPAAAAZHJzL2Rvd25yZXYueG1sTI/BTsMwEETvSPyDtUjcqN2Spm2IUyEQ&#10;V1ALVOrNjbdJRLyOYrcJf9/tCW6zmtXMm3w9ulacsQ+NJw3TiQKBVHrbUKXh6/PtYQkiREPWtJ5Q&#10;wy8GWBe3N7nJrB9og+dtrASHUMiMhjrGLpMylDU6Eya+Q2Lv6HtnIp99JW1vBg53rZwplUpnGuKG&#10;2nT4UmP5sz05Dd/vx/0uUR/Vq5t3gx+VJLeSWt/fjc9PICKO8e8ZrviMDgUzHfyJbBCthlma8JbI&#10;IgHB/mO6mIM4aFhME5BFLv8PKC4AAAD//wMAUEsBAi0AFAAGAAgAAAAhALaDOJL+AAAA4QEAABMA&#10;AAAAAAAAAAAAAAAAAAAAAFtDb250ZW50X1R5cGVzXS54bWxQSwECLQAUAAYACAAAACEAOP0h/9YA&#10;AACUAQAACwAAAAAAAAAAAAAAAAAvAQAAX3JlbHMvLnJlbHNQSwECLQAUAAYACAAAACEA2Jz25Q4C&#10;AAD8AwAADgAAAAAAAAAAAAAAAAAuAgAAZHJzL2Uyb0RvYy54bWxQSwECLQAUAAYACAAAACEAB21e&#10;t94AAAAIAQAADwAAAAAAAAAAAAAAAABoBAAAZHJzL2Rvd25yZXYueG1sUEsFBgAAAAAEAAQA8wAA&#10;AHMFAAAAAA==&#10;" w14:anchorId="37A5EF38">
                <v:textbox>
                  <w:txbxContent>
                    <w:p w:rsidRPr="006E6C28" w:rsidR="00803479" w:rsidRDefault="00803479" w14:paraId="29B4EA11" w14:textId="77777777">
                      <w:pP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</w:pPr>
                      <w:r w:rsidRPr="006E6C28"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>6</w: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  <w:r w:rsidR="00F51AAC" w:rsidRPr="00244C42">
        <w:rPr>
          <w:rFonts w:ascii="Times New Roman" w:hAnsi="Times New Roman" w:cs="Times New Roman"/>
          <w:sz w:val="24"/>
          <w:szCs w:val="24"/>
        </w:rPr>
        <w:t xml:space="preserve">                                 </w:t>
      </w:r>
      <w:proofErr w:type="gramStart"/>
      <w:r w:rsidR="00F51AAC" w:rsidRPr="00244C42">
        <w:rPr>
          <w:rFonts w:ascii="Times New Roman" w:hAnsi="Times New Roman" w:cs="Times New Roman"/>
          <w:sz w:val="24"/>
          <w:szCs w:val="24"/>
        </w:rPr>
        <w:t>9</w:t>
      </w:r>
      <w:r w:rsidR="00527C5C">
        <w:rPr>
          <w:rFonts w:ascii="Times New Roman" w:hAnsi="Times New Roman" w:cs="Times New Roman"/>
          <w:sz w:val="24"/>
          <w:szCs w:val="24"/>
        </w:rPr>
        <w:t xml:space="preserve">  </w:t>
      </w:r>
      <w:r w:rsidR="00527C5C">
        <w:rPr>
          <w:rFonts w:ascii="Times New Roman" w:hAnsi="Times New Roman" w:cs="Times New Roman"/>
          <w:sz w:val="24"/>
          <w:szCs w:val="24"/>
        </w:rPr>
        <w:tab/>
      </w:r>
      <w:proofErr w:type="gramEnd"/>
      <w:r w:rsidR="00527C5C">
        <w:rPr>
          <w:rFonts w:ascii="Times New Roman" w:hAnsi="Times New Roman" w:cs="Times New Roman"/>
          <w:sz w:val="24"/>
          <w:szCs w:val="24"/>
        </w:rPr>
        <w:t>9</w:t>
      </w:r>
      <w:r w:rsidRPr="00244C42">
        <w:rPr>
          <w:rFonts w:ascii="Times New Roman" w:hAnsi="Times New Roman" w:cs="Times New Roman"/>
          <w:sz w:val="24"/>
          <w:szCs w:val="24"/>
        </w:rPr>
        <w:t xml:space="preserve">       </w:t>
      </w:r>
    </w:p>
    <w:p w14:paraId="63CDE7A0" w14:textId="77777777" w:rsidR="00B71428" w:rsidRPr="00244C42" w:rsidRDefault="00B71428" w:rsidP="00855D6E">
      <w:pPr>
        <w:rPr>
          <w:rFonts w:ascii="Times New Roman" w:hAnsi="Times New Roman" w:cs="Times New Roman"/>
          <w:sz w:val="24"/>
          <w:szCs w:val="24"/>
        </w:rPr>
      </w:pPr>
    </w:p>
    <w:p w14:paraId="6D3BC28F" w14:textId="77777777" w:rsidR="00B71428" w:rsidRPr="00244C42" w:rsidRDefault="00115792" w:rsidP="00855D6E">
      <w:p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>
        <w:rPr>
          <w:rFonts w:ascii="Times New Roman" w:hAnsi="Times New Roman" w:cs="Times New Roman"/>
          <w:sz w:val="24"/>
          <w:szCs w:val="24"/>
        </w:rPr>
        <w:tab/>
      </w:r>
      <w:r w:rsidR="00527C5C">
        <w:rPr>
          <w:rFonts w:ascii="Times New Roman" w:hAnsi="Times New Roman" w:cs="Times New Roman"/>
          <w:sz w:val="24"/>
          <w:szCs w:val="24"/>
        </w:rPr>
        <w:t>6</w:t>
      </w:r>
      <w:r w:rsidR="00E40DA1" w:rsidRPr="00244C42">
        <w:rPr>
          <w:rFonts w:ascii="Times New Roman" w:hAnsi="Times New Roman" w:cs="Times New Roman"/>
          <w:sz w:val="24"/>
          <w:szCs w:val="24"/>
        </w:rPr>
        <w:t xml:space="preserve">                       x</w:t>
      </w:r>
    </w:p>
    <w:p w14:paraId="28A3D532" w14:textId="77777777" w:rsidR="00B71428" w:rsidRDefault="00B71428" w:rsidP="00855D6E">
      <w:pPr>
        <w:rPr>
          <w:rFonts w:ascii="Times New Roman" w:hAnsi="Times New Roman" w:cs="Times New Roman"/>
          <w:sz w:val="24"/>
          <w:szCs w:val="24"/>
        </w:rPr>
      </w:pPr>
    </w:p>
    <w:p w14:paraId="3036B2B6" w14:textId="77777777" w:rsidR="004F620A" w:rsidRPr="00244C42" w:rsidRDefault="004F620A" w:rsidP="00855D6E">
      <w:pPr>
        <w:rPr>
          <w:rFonts w:ascii="Times New Roman" w:hAnsi="Times New Roman" w:cs="Times New Roman"/>
          <w:sz w:val="24"/>
          <w:szCs w:val="24"/>
        </w:rPr>
      </w:pPr>
    </w:p>
    <w:p w14:paraId="3D72B7E6" w14:textId="77777777" w:rsidR="00E77CEC" w:rsidRPr="00244C42" w:rsidRDefault="00E77CEC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Find the values of x and y s</w:t>
      </w:r>
      <w:r w:rsidR="003325CC">
        <w:rPr>
          <w:rFonts w:ascii="Times New Roman" w:hAnsi="Times New Roman" w:cs="Times New Roman"/>
          <w:sz w:val="24"/>
          <w:szCs w:val="24"/>
        </w:rPr>
        <w:t>o that the red trapezoid</w:t>
      </w:r>
      <w:r w:rsidR="00527C5C">
        <w:rPr>
          <w:rFonts w:ascii="Times New Roman" w:hAnsi="Times New Roman" w:cs="Times New Roman"/>
          <w:sz w:val="24"/>
          <w:szCs w:val="24"/>
        </w:rPr>
        <w:t xml:space="preserve"> is a gnomo</w:t>
      </w:r>
      <w:r w:rsidRPr="00244C42">
        <w:rPr>
          <w:rFonts w:ascii="Times New Roman" w:hAnsi="Times New Roman" w:cs="Times New Roman"/>
          <w:sz w:val="24"/>
          <w:szCs w:val="24"/>
        </w:rPr>
        <w:t xml:space="preserve">n to the blue </w:t>
      </w:r>
      <w:r w:rsidR="003325CC">
        <w:rPr>
          <w:rFonts w:ascii="Times New Roman" w:hAnsi="Times New Roman" w:cs="Times New Roman"/>
          <w:sz w:val="24"/>
          <w:szCs w:val="24"/>
        </w:rPr>
        <w:t>triangle</w:t>
      </w:r>
      <w:r w:rsidRPr="00244C42">
        <w:rPr>
          <w:rFonts w:ascii="Times New Roman" w:hAnsi="Times New Roman" w:cs="Times New Roman"/>
          <w:sz w:val="24"/>
          <w:szCs w:val="24"/>
        </w:rPr>
        <w:t>.</w:t>
      </w:r>
    </w:p>
    <w:p w14:paraId="7505CCD7" w14:textId="77777777" w:rsidR="002319DA" w:rsidRPr="00244C42" w:rsidRDefault="00FC68BC" w:rsidP="00855D6E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49279" behindDoc="0" locked="0" layoutInCell="1" allowOverlap="1" wp14:anchorId="1E225995" wp14:editId="26D37230">
                <wp:simplePos x="0" y="0"/>
                <wp:positionH relativeFrom="column">
                  <wp:posOffset>1720850</wp:posOffset>
                </wp:positionH>
                <wp:positionV relativeFrom="paragraph">
                  <wp:posOffset>8890</wp:posOffset>
                </wp:positionV>
                <wp:extent cx="723900" cy="714375"/>
                <wp:effectExtent l="0" t="0" r="19050" b="28575"/>
                <wp:wrapNone/>
                <wp:docPr id="50819" name="Right Triangle 5081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23900" cy="714375"/>
                        </a:xfrm>
                        <a:prstGeom prst="rtTriangle">
                          <a:avLst/>
                        </a:prstGeom>
                        <a:solidFill>
                          <a:srgbClr val="4F81BD"/>
                        </a:solidFill>
                        <a:ln>
                          <a:solidFill>
                            <a:srgbClr val="0070C0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1AF36A68">
              <v:shape id="Right Triangle 50819" style="position:absolute;margin-left:135.5pt;margin-top:.7pt;width:57pt;height:56.25pt;z-index:252449279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#4f81bd" strokecolor="#0070c0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IFqfYqAIAAMAFAAAOAAAAZHJzL2Uyb0RvYy54bWysVE1v2zAMvQ/YfxB0X22nydIGdYosRYYB&#10;RVu0HXpWZDkWIEsapXzt14+SbDfrhh6G5aCIJvlIPpG8uj60iuwEOGl0SYuznBKhuamk3pT0+/Pq&#10;0wUlzjNdMWW0KOlROHo9//jham9nYmQaoyoBBEG0m+1tSRvv7SzLHG9Ey9yZsUKjsjbQMo8ibLIK&#10;2B7RW5WN8vxztjdQWTBcOIdfb5KSziN+XQvu7+vaCU9USTE3H0+I5zqc2fyKzTbAbCN5lwb7hyxa&#10;JjUGHaBumGdkC/IPqFZyMM7U/oybNjN1LbmINWA1Rf6mmqeGWRFrQXKcHWhy/w+W3+0egMiqpJP8&#10;orikRLMWn+lRbhpPnkEyvVGCJB1ytbduhi5P9gE6yeE1FH6ooQ3/WBI5RH6PA7/i4AnHj9PR+WWO&#10;r8BRNS3G59NJ4D97dbbg/FdhWhIuJQXfZxC5Zbtb55NDbxgiOqNktZJKRQE266UCsmP44OPVRfHl&#10;povxm5nS73vm+TRfxu7A7E48UQquWeAhVR5v/qhEAFT6UdTIJtY6iinHPhZDQoxzoX2RVA2rRMpz&#10;kuOvTzN0fvCIxETAgFxjfQN2B9BbJpAeOxHU2QdXEcdgcM7fSyw5Dx4xstF+cG6lNvA3AIVVdZGT&#10;fU9SoiawtDbVEXsNTBpCZ/lK4jPfMucfGODUYWfgJvH3eNTK7EtquhsljYGff/se7HEYUEvJHqe4&#10;pO7HloGgRH3TOCaXxXgcxj4K48l0hAKcatanGr1tlwb7psCdZXm8Bnuv+msNpn3BhbMIUVHFNMfY&#10;JeUeemHp03bBlcXFYhHNcNQt87f6yfIAHlgNDfx8eGFgu173OCR3pp94NnvT7Mk2eGqz2HpTyzgJ&#10;r7x2fOOaiI3TrbSwh07laPW6eOe/AAAA//8DAFBLAwQUAAYACAAAACEAKPQvbd0AAAAJAQAADwAA&#10;AGRycy9kb3ducmV2LnhtbEyPwU7DMBBE70j8g7VI3KiTFmgb4lQIqQLUEwVxduNtHBGvTew0ga9n&#10;OcFx9Fazb8rN5Dpxwj62nhTkswwEUu1NS42Ct9ft1QpETJqM7jyhgi+MsKnOz0pdGD/SC572qRFc&#10;QrHQCmxKoZAy1hadjjMfkJgdfe904tg30vR65HLXyXmW3UqnW+IPVgd8sFh/7AfHLY/D7v27/dyu&#10;8+5ogh2fn5YYlLq8mO7vQCSc0t8x/OqzOlTsdPADmSg6BfNlzlsSg2sQzBerG84HzvliDbIq5f8F&#10;1Q8AAAD//wMAUEsBAi0AFAAGAAgAAAAhALaDOJL+AAAA4QEAABMAAAAAAAAAAAAAAAAAAAAAAFtD&#10;b250ZW50X1R5cGVzXS54bWxQSwECLQAUAAYACAAAACEAOP0h/9YAAACUAQAACwAAAAAAAAAAAAAA&#10;AAAvAQAAX3JlbHMvLnJlbHNQSwECLQAUAAYACAAAACEAiBan2KgCAADABQAADgAAAAAAAAAAAAAA&#10;AAAuAgAAZHJzL2Uyb0RvYy54bWxQSwECLQAUAAYACAAAACEAKPQvbd0AAAAJAQAADwAAAAAAAAAA&#10;AAAAAAACBQAAZHJzL2Rvd25yZXYueG1sUEsFBgAAAAAEAAQA8wAAAAwGAAAAAA==&#10;" w14:anchorId="578B6E6C"/>
            </w:pict>
          </mc:Fallback>
        </mc:AlternateContent>
      </w:r>
      <w:r w:rsidR="00E77CEC"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0" distB="0" distL="114300" distR="114300" simplePos="0" relativeHeight="252448255" behindDoc="0" locked="0" layoutInCell="1" allowOverlap="1" wp14:anchorId="18D052BD" wp14:editId="0B02D216">
                <wp:simplePos x="0" y="0"/>
                <wp:positionH relativeFrom="column">
                  <wp:posOffset>1714500</wp:posOffset>
                </wp:positionH>
                <wp:positionV relativeFrom="paragraph">
                  <wp:posOffset>15240</wp:posOffset>
                </wp:positionV>
                <wp:extent cx="1022350" cy="990600"/>
                <wp:effectExtent l="0" t="0" r="25400" b="19050"/>
                <wp:wrapNone/>
                <wp:docPr id="50818" name="Right Triangle 5081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022350" cy="990600"/>
                        </a:xfrm>
                        <a:prstGeom prst="rtTriangle">
                          <a:avLst/>
                        </a:prstGeom>
                        <a:solidFill>
                          <a:srgbClr val="FF0000"/>
                        </a:solidFill>
                        <a:ln>
                          <a:solidFill>
                            <a:srgbClr val="0070C0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458C8ADA">
              <v:shape id="Right Triangle 50818" style="position:absolute;margin-left:135pt;margin-top:1.2pt;width:80.5pt;height:78pt;z-index:252448255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spid="_x0000_s1026" fillcolor="red" strokecolor="#0070c0" strokeweight="2pt" type="#_x0000_t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u2Z/pAIAAMEFAAAOAAAAZHJzL2Uyb0RvYy54bWysVEtv2zAMvg/YfxB0X21nTR9BnSJIkWFA&#10;0RZth54VWYoFyJJGKXGyXz9KfjTrih6G5aCIJvmR/ETy6nrfaLIT4JU1JS1OckqE4bZSZlPSH8+r&#10;LxeU+MBMxbQ1oqQH4en1/POnq9bNxMTWVlcCCIIYP2tdSesQ3CzLPK9Fw/yJdcKgUlpoWEARNlkF&#10;rEX0RmeTPD/LWguVA8uF9/j1plPSecKXUvBwL6UXgeiSYm4hnZDOdTyz+RWbbYC5WvE+DfYPWTRM&#10;GQw6Qt2wwMgW1F9QjeJgvZXhhNsms1IqLlINWE2Rv6nmqWZOpFqQHO9Gmvz/g+V3uwcgqirpNL8o&#10;8LEMa/CZHtWmDuQZFDMbLUinQ65a52fo8uQeoJc8XmPhewlN/MeSyD7xexj5FftAOH4s8snk6xSf&#10;gaPu8jI/y9MDZK/eDnz4JmxD4qWkEIYUErlsd+sDxkWHwTCG9FaraqW0TgJs1ksNZMfwxVerHH/x&#10;kdHlDzNtPvbM8/N8+Y4n4kTXLBLRlZ5u4aBFBNTmUUikE4udpJRTI4sxIca5MKHoVDWrRJfn9DjN&#10;2PrRIyWdACOyxPpG7B5gsOxABuyu2t4+uoo0B6Nz/lFinfPokSJbE0bnRhkL7wForKqP3NkPJHXU&#10;RJbWtjpgs4HtptA7vlL4zLfMhwcGOHbYGbhKwj0eUtu2pLa/UVJb+PXe92iP04BaSloc45L6n1sG&#10;ghL93eCcXBanp3Huk3A6PZ+gAMea9bHGbJulxb4pcGk5nq7RPujhKsE2L7hxFjEqqpjhGLukPMAg&#10;LEO3XnBncbFYJDOcdcfCrXlyPIJHVmMDP+9fGLi+1wNOyZ0dRp7N3jR7Zxs9jV1sg5UqTcIrrz3f&#10;uCdS4/Q7LS6iYzlZvW7e+W8AAAD//wMAUEsDBBQABgAIAAAAIQCrB5Lj3gAAAAkBAAAPAAAAZHJz&#10;L2Rvd25yZXYueG1sTI/BTsMwEETvSPyDtUjcqNMSShXiVKiCnkBVQy/ctvGSRMTrELtp+HuWE9x2&#10;NKPZN/l6cp0aaQitZwPzWQKKuPK25drA4e35ZgUqRGSLnWcy8E0B1sXlRY6Z9Wfe01jGWkkJhwwN&#10;NDH2mdahashhmPmeWLwPPziMIoda2wHPUu46vUiSpXbYsnxosKdNQ9VneXIGttun6mv50u/K+hV3&#10;h/cN78eJjbm+mh4fQEWa4l8YfvEFHQphOvoT26A6A4v7RLZEOVJQ4qe3c9FHCd6tUtBFrv8vKH4A&#10;AAD//wMAUEsBAi0AFAAGAAgAAAAhALaDOJL+AAAA4QEAABMAAAAAAAAAAAAAAAAAAAAAAFtDb250&#10;ZW50X1R5cGVzXS54bWxQSwECLQAUAAYACAAAACEAOP0h/9YAAACUAQAACwAAAAAAAAAAAAAAAAAv&#10;AQAAX3JlbHMvLnJlbHNQSwECLQAUAAYACAAAACEASbtmf6QCAADBBQAADgAAAAAAAAAAAAAAAAAu&#10;AgAAZHJzL2Uyb0RvYy54bWxQSwECLQAUAAYACAAAACEAqweS494AAAAJAQAADwAAAAAAAAAAAAAA&#10;AAD+BAAAZHJzL2Rvd25yZXYueG1sUEsFBgAAAAAEAAQA8wAAAAkGAAAAAA==&#10;" w14:anchorId="4D342ED3"/>
            </w:pict>
          </mc:Fallback>
        </mc:AlternateContent>
      </w:r>
      <w:r w:rsidR="000F53EE">
        <w:rPr>
          <w:rFonts w:ascii="Times New Roman" w:hAnsi="Times New Roman" w:cs="Times New Roman"/>
          <w:sz w:val="24"/>
          <w:szCs w:val="24"/>
        </w:rPr>
        <w:br/>
        <w:t xml:space="preserve">          </w:t>
      </w:r>
      <w:r w:rsidR="00C24179">
        <w:rPr>
          <w:rFonts w:ascii="Times New Roman" w:hAnsi="Times New Roman" w:cs="Times New Roman"/>
          <w:sz w:val="24"/>
          <w:szCs w:val="24"/>
        </w:rPr>
        <w:t xml:space="preserve">                               4             5</w:t>
      </w:r>
    </w:p>
    <w:p w14:paraId="7A904F96" w14:textId="77777777" w:rsidR="002319DA" w:rsidRPr="00244C42" w:rsidRDefault="000F53EE" w:rsidP="00855D6E">
      <w:p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noProof/>
          <w:sz w:val="24"/>
          <w:szCs w:val="24"/>
        </w:rPr>
        <mc:AlternateContent>
          <mc:Choice Requires="wps">
            <w:drawing>
              <wp:anchor distT="45720" distB="45720" distL="114300" distR="114300" simplePos="0" relativeHeight="252451327" behindDoc="0" locked="0" layoutInCell="1" allowOverlap="1" wp14:anchorId="06425D07" wp14:editId="3AF79083">
                <wp:simplePos x="0" y="0"/>
                <wp:positionH relativeFrom="column">
                  <wp:posOffset>1352550</wp:posOffset>
                </wp:positionH>
                <wp:positionV relativeFrom="paragraph">
                  <wp:posOffset>3810</wp:posOffset>
                </wp:positionV>
                <wp:extent cx="1733550" cy="704850"/>
                <wp:effectExtent l="0" t="0" r="0" b="0"/>
                <wp:wrapSquare wrapText="bothSides"/>
                <wp:docPr id="50820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733550" cy="70485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5284D8D7" w14:textId="77777777" w:rsidR="00803479" w:rsidRPr="00FC68BC" w:rsidRDefault="00803479">
                            <w:pPr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</w:pPr>
                            <w:r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t xml:space="preserve">              3</w:t>
                            </w:r>
                            <w:r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br/>
                              <w:t xml:space="preserve"> 1.5                      </w:t>
                            </w:r>
                            <w:r w:rsidRPr="00FC68BC"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t xml:space="preserve">     </w:t>
                            </w:r>
                            <w:r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t>y</w:t>
                            </w:r>
                            <w:r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br/>
                              <w:t xml:space="preserve">                  </w:t>
                            </w:r>
                            <w:r w:rsidRPr="00FC68BC">
                              <w:rPr>
                                <w:rFonts w:ascii="Times New Roman" w:hAnsi="Times New Roman" w:cs="Times New Roman"/>
                                <w:sz w:val="24"/>
                                <w:szCs w:val="24"/>
                              </w:rPr>
                              <w:t>x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 xmlns:pic="http://schemas.openxmlformats.org/drawingml/2006/picture" xmlns:a14="http://schemas.microsoft.com/office/drawing/2010/main" xmlns:a="http://schemas.openxmlformats.org/drawingml/2006/main">
            <w:pict w14:anchorId="2591E1C7">
              <v:shape id="_x0000_s1036" style="position:absolute;margin-left:106.5pt;margin-top:.3pt;width:136.5pt;height:55.5pt;z-index:252451327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filled="f" stroked="f" type="#_x0000_t2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ZRd3DwIAAP4DAAAOAAAAZHJzL2Uyb0RvYy54bWysU9tu2zAMfR+wfxD0vthJ4yU1ohRduw4D&#10;ugvQ7gMUWY6FSaImKbGzry8lp2mwvRX1g0GJ5CHPIbW6Gowme+mDAsvodFJSIq2ARtkto78e7z4s&#10;KQmR24ZrsJLRgwz0av3+3ap3tZxBB7qRniCIDXXvGO1idHVRBNFJw8MEnLTobMEbHvHot0XjeY/o&#10;RhezsvxY9OAb50HIEPD2dnTSdcZvWynij7YNMhLNKPYW89/n/yb9i/WK11vPXafEsQ3+ii4MVxaL&#10;nqBueeRk59V/UEYJDwHaOBFgCmhbJWTmgGym5T9sHjruZOaC4gR3kim8Haz4vv/piWoYrcrlDBWy&#10;3OCYHuUQyScYyCwp1LtQY+CDw9A44DVOOrMN7h7E70As3HTcbuW199B3kjfY4TRlFmepI05IIJv+&#10;GzRYhu8iZKCh9SbJh4IQRMc+DqfppFZEKrm4uKgqdAn0Lcr5Eu1UgtfP2c6H+EWCIclg1OP0Mzrf&#10;34c4hj6HpGIW7pTWeM9rbUnP6GU1q3LCmceoiAuqlWF0WaZvXJlE8rNtcnLkSo829qLtkXUiOlKO&#10;w2bIEk9zcpJkA80BdfAwLiQ+IDQ68H8p6XEZGQ1/dtxLSvRXi1peTufztL35MK8WaVD+3LM593Ar&#10;EIrRSMlo3sS88SPna9S8VVmOl06OPeOSZUGPDyJt8fk5R7082/UTAAAA//8DAFBLAwQUAAYACAAA&#10;ACEAtwTb49wAAAAIAQAADwAAAGRycy9kb3ducmV2LnhtbEyPzU7DMBCE70i8g7VI3KidUqIS4lQI&#10;xBVE+ZG4beNtEhGvo9htwtuznOhxNKOZb8rN7Ht1pDF2gS1kCwOKuA6u48bC+9vT1RpUTMgO+8Bk&#10;4YcibKrzsxILFyZ+peM2NUpKOBZooU1pKLSOdUse4yIMxOLtw+gxiRwb7UacpNz3emlMrj12LAst&#10;DvTQUv29PXgLH8/7r8+VeWke/c0whdlo9rfa2suL+f4OVKI5/YfhD1/QoRKmXTiwi6q3sMyu5Uuy&#10;kIMSe7XORe4kl2U56KrUpweqXwAAAP//AwBQSwECLQAUAAYACAAAACEAtoM4kv4AAADhAQAAEwAA&#10;AAAAAAAAAAAAAAAAAAAAW0NvbnRlbnRfVHlwZXNdLnhtbFBLAQItABQABgAIAAAAIQA4/SH/1gAA&#10;AJQBAAALAAAAAAAAAAAAAAAAAC8BAABfcmVscy8ucmVsc1BLAQItABQABgAIAAAAIQBBZRd3DwIA&#10;AP4DAAAOAAAAAAAAAAAAAAAAAC4CAABkcnMvZTJvRG9jLnhtbFBLAQItABQABgAIAAAAIQC3BNvj&#10;3AAAAAgBAAAPAAAAAAAAAAAAAAAAAGkEAABkcnMvZG93bnJldi54bWxQSwUGAAAAAAQABADzAAAA&#10;cgUAAAAA&#10;" w14:anchorId="06425D07">
                <v:textbox>
                  <w:txbxContent>
                    <w:p w:rsidRPr="00FC68BC" w:rsidR="00803479" w:rsidRDefault="00803479" w14:paraId="2F8370AF" w14:textId="77777777">
                      <w:pP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</w:pPr>
                      <w: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 xml:space="preserve">              3</w:t>
                      </w:r>
                      <w: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br/>
                      </w:r>
                      <w: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 xml:space="preserve"> 1.5                      </w:t>
                      </w:r>
                      <w:r w:rsidRPr="00FC68BC"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 xml:space="preserve">     </w:t>
                      </w:r>
                      <w: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>y</w:t>
                      </w:r>
                      <w: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br/>
                      </w:r>
                      <w:r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 xml:space="preserve">                  </w:t>
                      </w:r>
                      <w:r w:rsidRPr="00FC68BC">
                        <w:rPr>
                          <w:rFonts w:ascii="Times New Roman" w:hAnsi="Times New Roman" w:cs="Times New Roman"/>
                          <w:sz w:val="24"/>
                          <w:szCs w:val="24"/>
                        </w:rPr>
                        <w:t>x</w:t>
                      </w:r>
                    </w:p>
                  </w:txbxContent>
                </v:textbox>
                <w10:wrap type="square"/>
              </v:shape>
            </w:pict>
          </mc:Fallback>
        </mc:AlternateContent>
      </w:r>
    </w:p>
    <w:p w14:paraId="0D4A1486" w14:textId="77777777" w:rsidR="002319DA" w:rsidRPr="00244C42" w:rsidRDefault="002319DA" w:rsidP="00855D6E">
      <w:pPr>
        <w:rPr>
          <w:rFonts w:ascii="Times New Roman" w:hAnsi="Times New Roman" w:cs="Times New Roman"/>
          <w:sz w:val="24"/>
          <w:szCs w:val="24"/>
        </w:rPr>
      </w:pPr>
    </w:p>
    <w:p w14:paraId="6E0202DD" w14:textId="77777777" w:rsidR="002319DA" w:rsidRPr="00244C42" w:rsidRDefault="002319DA" w:rsidP="003D1CCA">
      <w:pPr>
        <w:rPr>
          <w:rFonts w:ascii="Times New Roman" w:hAnsi="Times New Roman" w:cs="Times New Roman"/>
          <w:sz w:val="24"/>
          <w:szCs w:val="24"/>
        </w:rPr>
      </w:pPr>
    </w:p>
    <w:p w14:paraId="5E34BC3D" w14:textId="77777777" w:rsidR="00E77CEC" w:rsidRPr="00244C42" w:rsidRDefault="00E77CEC" w:rsidP="00855D6E">
      <w:pPr>
        <w:rPr>
          <w:rFonts w:ascii="Times New Roman" w:hAnsi="Times New Roman" w:cs="Times New Roman"/>
          <w:sz w:val="24"/>
          <w:szCs w:val="24"/>
        </w:rPr>
      </w:pPr>
    </w:p>
    <w:p w14:paraId="282655FD" w14:textId="77777777" w:rsidR="000A48D9" w:rsidRPr="00244C42" w:rsidRDefault="003A1B87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Compute the value</w:t>
      </w:r>
      <w:r w:rsidR="004F620A">
        <w:rPr>
          <w:rFonts w:ascii="Times New Roman" w:hAnsi="Times New Roman" w:cs="Times New Roman"/>
          <w:sz w:val="24"/>
          <w:szCs w:val="24"/>
        </w:rPr>
        <w:t>s</w:t>
      </w:r>
      <w:r w:rsidRPr="00244C42">
        <w:rPr>
          <w:rFonts w:ascii="Times New Roman" w:hAnsi="Times New Roman" w:cs="Times New Roman"/>
          <w:sz w:val="24"/>
          <w:szCs w:val="24"/>
        </w:rPr>
        <w:t xml:space="preserve"> of the following.</w:t>
      </w:r>
    </w:p>
    <w:p w14:paraId="61BD9EFA" w14:textId="77777777" w:rsidR="003A1B87" w:rsidRPr="00244C42" w:rsidRDefault="00E47C2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20" w:dyaOrig="360" w14:anchorId="466FC98E">
          <v:shape id="_x0000_i1050" type="#_x0000_t75" alt="" style="width:13.75pt;height:21.9pt;mso-width-percent:0;mso-height-percent:0;mso-width-percent:0;mso-height-percent:0" o:ole="">
            <v:imagedata r:id="rId471" o:title=""/>
          </v:shape>
          <o:OLEObject Type="Embed" ProgID="Equation.DSMT4" ShapeID="_x0000_i1050" DrawAspect="Content" ObjectID="_1688999222" r:id="rId472"/>
        </w:object>
      </w:r>
    </w:p>
    <w:p w14:paraId="4288D561" w14:textId="77777777" w:rsidR="003A1B87" w:rsidRPr="00244C42" w:rsidRDefault="00E47C2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120" w:dyaOrig="360" w14:anchorId="49942FDE">
          <v:shape id="_x0000_i1049" type="#_x0000_t75" alt="" style="width:55.7pt;height:21.9pt;mso-width-percent:0;mso-height-percent:0;mso-width-percent:0;mso-height-percent:0" o:ole="">
            <v:imagedata r:id="rId473" o:title=""/>
          </v:shape>
          <o:OLEObject Type="Embed" ProgID="Equation.DSMT4" ShapeID="_x0000_i1049" DrawAspect="Content" ObjectID="_1688999223" r:id="rId474"/>
        </w:object>
      </w:r>
    </w:p>
    <w:p w14:paraId="166ECE0C" w14:textId="77777777" w:rsidR="00577676" w:rsidRDefault="00E47C2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580" w:dyaOrig="360" w14:anchorId="54FD24F9">
          <v:shape id="_x0000_i1048" type="#_x0000_t75" alt="" style="width:27.55pt;height:21.9pt;mso-width-percent:0;mso-height-percent:0;mso-width-percent:0;mso-height-percent:0" o:ole="">
            <v:imagedata r:id="rId475" o:title=""/>
          </v:shape>
          <o:OLEObject Type="Embed" ProgID="Equation.DSMT4" ShapeID="_x0000_i1048" DrawAspect="Content" ObjectID="_1688999224" r:id="rId476"/>
        </w:object>
      </w:r>
    </w:p>
    <w:p w14:paraId="33E353BD" w14:textId="77777777" w:rsidR="00B72857" w:rsidRDefault="00B72857" w:rsidP="00B72857">
      <w:pPr>
        <w:rPr>
          <w:rFonts w:ascii="Times New Roman" w:hAnsi="Times New Roman" w:cs="Times New Roman"/>
          <w:sz w:val="24"/>
          <w:szCs w:val="24"/>
        </w:rPr>
      </w:pPr>
    </w:p>
    <w:p w14:paraId="33104809" w14:textId="77777777" w:rsidR="004F620A" w:rsidRPr="00B72857" w:rsidRDefault="004F620A" w:rsidP="00B72857">
      <w:pPr>
        <w:rPr>
          <w:rFonts w:ascii="Times New Roman" w:hAnsi="Times New Roman" w:cs="Times New Roman"/>
          <w:sz w:val="24"/>
          <w:szCs w:val="24"/>
        </w:rPr>
      </w:pPr>
    </w:p>
    <w:p w14:paraId="12A85AF6" w14:textId="77777777" w:rsidR="00F2133C" w:rsidRPr="00244C42" w:rsidRDefault="00F2133C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Compute the value</w:t>
      </w:r>
      <w:r w:rsidR="004F620A">
        <w:rPr>
          <w:rFonts w:ascii="Times New Roman" w:hAnsi="Times New Roman" w:cs="Times New Roman"/>
          <w:sz w:val="24"/>
          <w:szCs w:val="24"/>
        </w:rPr>
        <w:t>s</w:t>
      </w:r>
      <w:r w:rsidRPr="00244C42">
        <w:rPr>
          <w:rFonts w:ascii="Times New Roman" w:hAnsi="Times New Roman" w:cs="Times New Roman"/>
          <w:sz w:val="24"/>
          <w:szCs w:val="24"/>
        </w:rPr>
        <w:t xml:space="preserve"> of the following.</w:t>
      </w:r>
    </w:p>
    <w:p w14:paraId="5FB6531A" w14:textId="77777777" w:rsidR="00F2133C" w:rsidRPr="00244C42" w:rsidRDefault="00E47C2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20" w:dyaOrig="360" w14:anchorId="0E804FAF">
          <v:shape id="_x0000_i1047" type="#_x0000_t75" alt="" style="width:13.75pt;height:21.9pt;mso-width-percent:0;mso-height-percent:0;mso-width-percent:0;mso-height-percent:0" o:ole="">
            <v:imagedata r:id="rId477" o:title=""/>
          </v:shape>
          <o:OLEObject Type="Embed" ProgID="Equation.DSMT4" ShapeID="_x0000_i1047" DrawAspect="Content" ObjectID="_1688999225" r:id="rId478"/>
        </w:object>
      </w:r>
    </w:p>
    <w:p w14:paraId="709EEE13" w14:textId="77777777" w:rsidR="00F2133C" w:rsidRPr="00244C42" w:rsidRDefault="00E47C2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100" w:dyaOrig="360" w14:anchorId="6B7D9D46">
          <v:shape id="_x0000_i1046" type="#_x0000_t75" alt="" style="width:55.7pt;height:21.9pt;mso-width-percent:0;mso-height-percent:0;mso-width-percent:0;mso-height-percent:0" o:ole="">
            <v:imagedata r:id="rId479" o:title=""/>
          </v:shape>
          <o:OLEObject Type="Embed" ProgID="Equation.DSMT4" ShapeID="_x0000_i1046" DrawAspect="Content" ObjectID="_1688999226" r:id="rId480"/>
        </w:object>
      </w:r>
    </w:p>
    <w:p w14:paraId="1C2042BE" w14:textId="77777777" w:rsidR="00B72857" w:rsidRDefault="00E47C26" w:rsidP="00B72857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560" w:dyaOrig="360" w14:anchorId="4D07892E">
          <v:shape id="_x0000_i1045" type="#_x0000_t75" alt="" style="width:28.8pt;height:21.9pt;mso-width-percent:0;mso-height-percent:0;mso-width-percent:0;mso-height-percent:0" o:ole="">
            <v:imagedata r:id="rId481" o:title=""/>
          </v:shape>
          <o:OLEObject Type="Embed" ProgID="Equation.DSMT4" ShapeID="_x0000_i1045" DrawAspect="Content" ObjectID="_1688999227" r:id="rId482"/>
        </w:object>
      </w:r>
    </w:p>
    <w:p w14:paraId="1CAD45F9" w14:textId="77777777" w:rsidR="00A8411A" w:rsidRDefault="00A8411A" w:rsidP="00A8411A">
      <w:pPr>
        <w:pStyle w:val="ListParagraph"/>
        <w:ind w:left="1800"/>
        <w:rPr>
          <w:rFonts w:ascii="Times New Roman" w:hAnsi="Times New Roman" w:cs="Times New Roman"/>
          <w:sz w:val="24"/>
          <w:szCs w:val="24"/>
        </w:rPr>
      </w:pPr>
    </w:p>
    <w:p w14:paraId="3E6217DB" w14:textId="77777777" w:rsidR="001E4A1B" w:rsidRPr="00A8411A" w:rsidRDefault="001E4A1B" w:rsidP="00A8411A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A8411A">
        <w:rPr>
          <w:rFonts w:ascii="Times New Roman" w:hAnsi="Times New Roman" w:cs="Times New Roman"/>
          <w:sz w:val="24"/>
          <w:szCs w:val="24"/>
        </w:rPr>
        <w:lastRenderedPageBreak/>
        <w:t>Compute the value</w:t>
      </w:r>
      <w:r w:rsidR="00A8411A">
        <w:rPr>
          <w:rFonts w:ascii="Times New Roman" w:hAnsi="Times New Roman" w:cs="Times New Roman"/>
          <w:sz w:val="24"/>
          <w:szCs w:val="24"/>
        </w:rPr>
        <w:t>s</w:t>
      </w:r>
      <w:r w:rsidRPr="00A8411A">
        <w:rPr>
          <w:rFonts w:ascii="Times New Roman" w:hAnsi="Times New Roman" w:cs="Times New Roman"/>
          <w:sz w:val="24"/>
          <w:szCs w:val="24"/>
        </w:rPr>
        <w:t xml:space="preserve"> of the following</w:t>
      </w:r>
      <w:r w:rsidR="00EB118C" w:rsidRPr="00A8411A">
        <w:rPr>
          <w:rFonts w:ascii="Times New Roman" w:hAnsi="Times New Roman" w:cs="Times New Roman"/>
          <w:sz w:val="24"/>
          <w:szCs w:val="24"/>
        </w:rPr>
        <w:t xml:space="preserve"> using Binet’s</w:t>
      </w:r>
      <w:r w:rsidR="00A8411A">
        <w:rPr>
          <w:rFonts w:ascii="Times New Roman" w:hAnsi="Times New Roman" w:cs="Times New Roman"/>
          <w:sz w:val="24"/>
          <w:szCs w:val="24"/>
        </w:rPr>
        <w:t xml:space="preserve"> simplified</w:t>
      </w:r>
      <w:r w:rsidR="00EB118C" w:rsidRPr="00A8411A">
        <w:rPr>
          <w:rFonts w:ascii="Times New Roman" w:hAnsi="Times New Roman" w:cs="Times New Roman"/>
          <w:sz w:val="24"/>
          <w:szCs w:val="24"/>
        </w:rPr>
        <w:t xml:space="preserve"> formula.</w:t>
      </w:r>
    </w:p>
    <w:p w14:paraId="543A0174" w14:textId="77777777" w:rsidR="001E4A1B" w:rsidRPr="00244C42" w:rsidRDefault="00E47C2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40" w:dyaOrig="360" w14:anchorId="35268234">
          <v:shape id="_x0000_i1044" type="#_x0000_t75" alt="" style="width:14.4pt;height:21.9pt;mso-width-percent:0;mso-height-percent:0;mso-width-percent:0;mso-height-percent:0" o:ole="">
            <v:imagedata r:id="rId483" o:title=""/>
          </v:shape>
          <o:OLEObject Type="Embed" ProgID="Equation.DSMT4" ShapeID="_x0000_i1044" DrawAspect="Content" ObjectID="_1688999228" r:id="rId484"/>
        </w:object>
      </w:r>
    </w:p>
    <w:p w14:paraId="50569143" w14:textId="77777777" w:rsidR="001E4A1B" w:rsidRPr="00244C42" w:rsidRDefault="00E47C2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40" w:dyaOrig="360" w14:anchorId="215DCC39">
          <v:shape id="_x0000_i1043" type="#_x0000_t75" alt="" style="width:14.4pt;height:21.9pt;mso-width-percent:0;mso-height-percent:0;mso-width-percent:0;mso-height-percent:0" o:ole="">
            <v:imagedata r:id="rId485" o:title=""/>
          </v:shape>
          <o:OLEObject Type="Embed" ProgID="Equation.DSMT4" ShapeID="_x0000_i1043" DrawAspect="Content" ObjectID="_1688999229" r:id="rId486"/>
        </w:object>
      </w:r>
    </w:p>
    <w:p w14:paraId="240F942E" w14:textId="77777777" w:rsidR="001E4A1B" w:rsidRDefault="00E47C2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580" w:dyaOrig="360" w14:anchorId="26707D8D">
          <v:shape id="_x0000_i1042" type="#_x0000_t75" alt="" style="width:27.55pt;height:21.9pt;mso-width-percent:0;mso-height-percent:0;mso-width-percent:0;mso-height-percent:0" o:ole="">
            <v:imagedata r:id="rId487" o:title=""/>
          </v:shape>
          <o:OLEObject Type="Embed" ProgID="Equation.DSMT4" ShapeID="_x0000_i1042" DrawAspect="Content" ObjectID="_1688999230" r:id="rId488"/>
        </w:object>
      </w:r>
    </w:p>
    <w:p w14:paraId="04B45E37" w14:textId="77777777" w:rsidR="007B18BF" w:rsidRPr="00B72857" w:rsidRDefault="007B18BF" w:rsidP="00B72857">
      <w:pPr>
        <w:rPr>
          <w:rFonts w:ascii="Times New Roman" w:hAnsi="Times New Roman" w:cs="Times New Roman"/>
          <w:sz w:val="24"/>
          <w:szCs w:val="24"/>
        </w:rPr>
      </w:pPr>
    </w:p>
    <w:p w14:paraId="168F0B9F" w14:textId="77777777" w:rsidR="001E4A1B" w:rsidRPr="00244C42" w:rsidRDefault="001E4A1B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Compute the value</w:t>
      </w:r>
      <w:r w:rsidR="007B18BF">
        <w:rPr>
          <w:rFonts w:ascii="Times New Roman" w:hAnsi="Times New Roman" w:cs="Times New Roman"/>
          <w:sz w:val="24"/>
          <w:szCs w:val="24"/>
        </w:rPr>
        <w:t>s</w:t>
      </w:r>
      <w:r w:rsidRPr="00244C42">
        <w:rPr>
          <w:rFonts w:ascii="Times New Roman" w:hAnsi="Times New Roman" w:cs="Times New Roman"/>
          <w:sz w:val="24"/>
          <w:szCs w:val="24"/>
        </w:rPr>
        <w:t xml:space="preserve"> of the following</w:t>
      </w:r>
      <w:r w:rsidR="00EB118C" w:rsidRPr="00244C42">
        <w:rPr>
          <w:rFonts w:ascii="Times New Roman" w:hAnsi="Times New Roman" w:cs="Times New Roman"/>
          <w:sz w:val="24"/>
          <w:szCs w:val="24"/>
        </w:rPr>
        <w:t xml:space="preserve"> using Binet’s </w:t>
      </w:r>
      <w:r w:rsidR="007B18BF">
        <w:rPr>
          <w:rFonts w:ascii="Times New Roman" w:hAnsi="Times New Roman" w:cs="Times New Roman"/>
          <w:sz w:val="24"/>
          <w:szCs w:val="24"/>
        </w:rPr>
        <w:t>simplified formula.</w:t>
      </w:r>
    </w:p>
    <w:p w14:paraId="08BD899D" w14:textId="77777777" w:rsidR="001E4A1B" w:rsidRPr="00244C42" w:rsidRDefault="00E47C2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40" w:dyaOrig="360" w14:anchorId="448D51B4">
          <v:shape id="_x0000_i1041" type="#_x0000_t75" alt="" style="width:14.4pt;height:21.9pt;mso-width-percent:0;mso-height-percent:0;mso-width-percent:0;mso-height-percent:0" o:ole="">
            <v:imagedata r:id="rId489" o:title=""/>
          </v:shape>
          <o:OLEObject Type="Embed" ProgID="Equation.DSMT4" ShapeID="_x0000_i1041" DrawAspect="Content" ObjectID="_1688999231" r:id="rId490"/>
        </w:object>
      </w:r>
    </w:p>
    <w:p w14:paraId="6A54FE03" w14:textId="77777777" w:rsidR="001E4A1B" w:rsidRPr="00244C42" w:rsidRDefault="00E47C2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40" w:dyaOrig="360" w14:anchorId="7C844B2A">
          <v:shape id="_x0000_i1040" type="#_x0000_t75" alt="" style="width:20.05pt;height:21.9pt;mso-width-percent:0;mso-height-percent:0;mso-width-percent:0;mso-height-percent:0" o:ole="">
            <v:imagedata r:id="rId491" o:title=""/>
          </v:shape>
          <o:OLEObject Type="Embed" ProgID="Equation.DSMT4" ShapeID="_x0000_i1040" DrawAspect="Content" ObjectID="_1688999232" r:id="rId492"/>
        </w:object>
      </w:r>
    </w:p>
    <w:p w14:paraId="59A198D9" w14:textId="77777777" w:rsidR="001E4A1B" w:rsidRDefault="00E47C26" w:rsidP="00855D6E">
      <w:pPr>
        <w:pStyle w:val="ListParagraph"/>
        <w:numPr>
          <w:ilvl w:val="1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580" w:dyaOrig="360" w14:anchorId="7A449638">
          <v:shape id="_x0000_i1039" type="#_x0000_t75" alt="" style="width:27.55pt;height:21.9pt;mso-width-percent:0;mso-height-percent:0;mso-width-percent:0;mso-height-percent:0" o:ole="">
            <v:imagedata r:id="rId493" o:title=""/>
          </v:shape>
          <o:OLEObject Type="Embed" ProgID="Equation.DSMT4" ShapeID="_x0000_i1039" DrawAspect="Content" ObjectID="_1688999233" r:id="rId494"/>
        </w:object>
      </w:r>
    </w:p>
    <w:p w14:paraId="27719BEB" w14:textId="77777777" w:rsidR="007B18BF" w:rsidRDefault="007B18BF" w:rsidP="00B72857">
      <w:pPr>
        <w:rPr>
          <w:rFonts w:ascii="Times New Roman" w:hAnsi="Times New Roman" w:cs="Times New Roman"/>
          <w:sz w:val="24"/>
          <w:szCs w:val="24"/>
        </w:rPr>
      </w:pPr>
    </w:p>
    <w:p w14:paraId="4C774D1A" w14:textId="77777777" w:rsidR="008F4BD5" w:rsidRDefault="008F4BD5" w:rsidP="008F4BD5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Given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579" w:dyaOrig="360" w14:anchorId="3443EE3C">
          <v:shape id="_x0000_i1038" type="#_x0000_t75" alt="" style="width:78.9pt;height:18.15pt;mso-width-percent:0;mso-height-percent:0;mso-width-percent:0;mso-height-percent:0" o:ole="">
            <v:imagedata r:id="rId495" o:title=""/>
          </v:shape>
          <o:OLEObject Type="Embed" ProgID="Equation.DSMT4" ShapeID="_x0000_i1038" DrawAspect="Content" ObjectID="_1688999234" r:id="rId496"/>
        </w:object>
      </w:r>
      <w:r>
        <w:rPr>
          <w:rFonts w:ascii="Times New Roman" w:hAnsi="Times New Roman" w:cs="Times New Roman"/>
          <w:sz w:val="24"/>
          <w:szCs w:val="24"/>
        </w:rPr>
        <w:t xml:space="preserve"> and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579" w:dyaOrig="360" w14:anchorId="2D17526F">
          <v:shape id="_x0000_i1037" type="#_x0000_t75" alt="" style="width:78.9pt;height:18.15pt;mso-width-percent:0;mso-height-percent:0;mso-width-percent:0;mso-height-percent:0" o:ole="">
            <v:imagedata r:id="rId497" o:title=""/>
          </v:shape>
          <o:OLEObject Type="Embed" ProgID="Equation.DSMT4" ShapeID="_x0000_i1037" DrawAspect="Content" ObjectID="_1688999235" r:id="rId498"/>
        </w:object>
      </w:r>
      <w:r w:rsidR="00831A53">
        <w:rPr>
          <w:rFonts w:ascii="Times New Roman" w:hAnsi="Times New Roman" w:cs="Times New Roman"/>
          <w:sz w:val="24"/>
          <w:szCs w:val="24"/>
        </w:rPr>
        <w:t>,</w:t>
      </w:r>
      <w:r>
        <w:rPr>
          <w:rFonts w:ascii="Times New Roman" w:hAnsi="Times New Roman" w:cs="Times New Roman"/>
          <w:sz w:val="24"/>
          <w:szCs w:val="24"/>
        </w:rPr>
        <w:t xml:space="preserve"> </w:t>
      </w:r>
      <w:r w:rsidR="00831A53">
        <w:rPr>
          <w:rFonts w:ascii="Times New Roman" w:hAnsi="Times New Roman" w:cs="Times New Roman"/>
          <w:sz w:val="24"/>
          <w:szCs w:val="24"/>
        </w:rPr>
        <w:t xml:space="preserve">find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40" w:dyaOrig="360" w14:anchorId="72C22F9B">
          <v:shape id="_x0000_i1036" type="#_x0000_t75" alt="" style="width:17.55pt;height:18.15pt;mso-width-percent:0;mso-height-percent:0;mso-width-percent:0;mso-height-percent:0" o:ole="">
            <v:imagedata r:id="rId499" o:title=""/>
          </v:shape>
          <o:OLEObject Type="Embed" ProgID="Equation.DSMT4" ShapeID="_x0000_i1036" DrawAspect="Content" ObjectID="_1688999236" r:id="rId500"/>
        </w:object>
      </w:r>
      <w:r w:rsidR="00831A53">
        <w:rPr>
          <w:rFonts w:ascii="Times New Roman" w:hAnsi="Times New Roman" w:cs="Times New Roman"/>
          <w:sz w:val="24"/>
          <w:szCs w:val="24"/>
        </w:rPr>
        <w:t xml:space="preserve"> and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40" w:dyaOrig="360" w14:anchorId="1EA951DC">
          <v:shape id="_x0000_i1035" type="#_x0000_t75" alt="" style="width:17.55pt;height:18.15pt;mso-width-percent:0;mso-height-percent:0;mso-width-percent:0;mso-height-percent:0" o:ole="">
            <v:imagedata r:id="rId501" o:title=""/>
          </v:shape>
          <o:OLEObject Type="Embed" ProgID="Equation.DSMT4" ShapeID="_x0000_i1035" DrawAspect="Content" ObjectID="_1688999237" r:id="rId502"/>
        </w:object>
      </w:r>
      <w:r w:rsidR="00831A53">
        <w:rPr>
          <w:rFonts w:ascii="Times New Roman" w:hAnsi="Times New Roman" w:cs="Times New Roman"/>
          <w:sz w:val="24"/>
          <w:szCs w:val="24"/>
        </w:rPr>
        <w:t>.</w:t>
      </w:r>
    </w:p>
    <w:p w14:paraId="17D5CA45" w14:textId="77777777" w:rsidR="00831A53" w:rsidRDefault="00831A53" w:rsidP="00831A53">
      <w:pPr>
        <w:rPr>
          <w:rFonts w:ascii="Times New Roman" w:hAnsi="Times New Roman" w:cs="Times New Roman"/>
          <w:sz w:val="24"/>
          <w:szCs w:val="24"/>
        </w:rPr>
      </w:pPr>
    </w:p>
    <w:p w14:paraId="7FBD7B26" w14:textId="77777777" w:rsidR="00831A53" w:rsidRPr="00831A53" w:rsidRDefault="00831A53" w:rsidP="00831A53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>
        <w:rPr>
          <w:rFonts w:ascii="Times New Roman" w:hAnsi="Times New Roman" w:cs="Times New Roman"/>
          <w:sz w:val="24"/>
          <w:szCs w:val="24"/>
        </w:rPr>
        <w:t xml:space="preserve">Given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800" w:dyaOrig="360" w14:anchorId="60B624D6">
          <v:shape id="_x0000_i1034" type="#_x0000_t75" alt="" style="width:90.15pt;height:18.15pt;mso-width-percent:0;mso-height-percent:0;mso-width-percent:0;mso-height-percent:0" o:ole="">
            <v:imagedata r:id="rId503" o:title=""/>
          </v:shape>
          <o:OLEObject Type="Embed" ProgID="Equation.DSMT4" ShapeID="_x0000_i1034" DrawAspect="Content" ObjectID="_1688999238" r:id="rId504"/>
        </w:object>
      </w:r>
      <w:r>
        <w:rPr>
          <w:rFonts w:ascii="Times New Roman" w:hAnsi="Times New Roman" w:cs="Times New Roman"/>
          <w:sz w:val="24"/>
          <w:szCs w:val="24"/>
        </w:rPr>
        <w:t xml:space="preserve"> and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1760" w:dyaOrig="360" w14:anchorId="46AFFD42">
          <v:shape id="_x0000_i1033" type="#_x0000_t75" alt="" style="width:87.65pt;height:18.15pt;mso-width-percent:0;mso-height-percent:0;mso-width-percent:0;mso-height-percent:0" o:ole="">
            <v:imagedata r:id="rId505" o:title=""/>
          </v:shape>
          <o:OLEObject Type="Embed" ProgID="Equation.DSMT4" ShapeID="_x0000_i1033" DrawAspect="Content" ObjectID="_1688999239" r:id="rId506"/>
        </w:object>
      </w:r>
      <w:r>
        <w:rPr>
          <w:rFonts w:ascii="Times New Roman" w:hAnsi="Times New Roman" w:cs="Times New Roman"/>
          <w:sz w:val="24"/>
          <w:szCs w:val="24"/>
        </w:rPr>
        <w:t xml:space="preserve">, find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40" w:dyaOrig="360" w14:anchorId="6893ACCF">
          <v:shape id="_x0000_i1032" type="#_x0000_t75" alt="" style="width:17.55pt;height:18.15pt;mso-width-percent:0;mso-height-percent:0;mso-width-percent:0;mso-height-percent:0" o:ole="">
            <v:imagedata r:id="rId507" o:title=""/>
          </v:shape>
          <o:OLEObject Type="Embed" ProgID="Equation.DSMT4" ShapeID="_x0000_i1032" DrawAspect="Content" ObjectID="_1688999240" r:id="rId508"/>
        </w:object>
      </w:r>
      <w:r>
        <w:rPr>
          <w:rFonts w:ascii="Times New Roman" w:hAnsi="Times New Roman" w:cs="Times New Roman"/>
          <w:sz w:val="24"/>
          <w:szCs w:val="24"/>
        </w:rPr>
        <w:t xml:space="preserve"> and </w:t>
      </w:r>
      <w:r w:rsidR="00E47C26" w:rsidRPr="00E47C26">
        <w:rPr>
          <w:rFonts w:ascii="Times New Roman" w:hAnsi="Times New Roman" w:cs="Times New Roman"/>
          <w:noProof/>
          <w:position w:val="-12"/>
          <w:sz w:val="24"/>
          <w:szCs w:val="24"/>
        </w:rPr>
        <w:object w:dxaOrig="340" w:dyaOrig="360" w14:anchorId="04596741">
          <v:shape id="_x0000_i1031" type="#_x0000_t75" alt="" style="width:17.55pt;height:18.15pt;mso-width-percent:0;mso-height-percent:0;mso-width-percent:0;mso-height-percent:0" o:ole="">
            <v:imagedata r:id="rId509" o:title=""/>
          </v:shape>
          <o:OLEObject Type="Embed" ProgID="Equation.DSMT4" ShapeID="_x0000_i1031" DrawAspect="Content" ObjectID="_1688999241" r:id="rId510"/>
        </w:object>
      </w:r>
      <w:r>
        <w:rPr>
          <w:rFonts w:ascii="Times New Roman" w:hAnsi="Times New Roman" w:cs="Times New Roman"/>
          <w:sz w:val="24"/>
          <w:szCs w:val="24"/>
        </w:rPr>
        <w:t>.</w:t>
      </w:r>
    </w:p>
    <w:p w14:paraId="232A68F4" w14:textId="77777777" w:rsidR="008F4BD5" w:rsidRPr="00B72857" w:rsidRDefault="008F4BD5" w:rsidP="00B72857">
      <w:pPr>
        <w:rPr>
          <w:rFonts w:ascii="Times New Roman" w:hAnsi="Times New Roman" w:cs="Times New Roman"/>
          <w:sz w:val="24"/>
          <w:szCs w:val="24"/>
        </w:rPr>
      </w:pPr>
    </w:p>
    <w:p w14:paraId="2D090DC4" w14:textId="77777777" w:rsidR="00B72857" w:rsidRDefault="001D5A02" w:rsidP="00B72857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>Solve the quadratic eq</w:t>
      </w:r>
      <w:r w:rsidR="00CA1F1C" w:rsidRPr="00244C42">
        <w:rPr>
          <w:rFonts w:ascii="Times New Roman" w:hAnsi="Times New Roman" w:cs="Times New Roman"/>
          <w:sz w:val="24"/>
          <w:szCs w:val="24"/>
        </w:rPr>
        <w:t>u</w:t>
      </w:r>
      <w:r w:rsidR="004C7B45" w:rsidRPr="00244C42">
        <w:rPr>
          <w:rFonts w:ascii="Times New Roman" w:hAnsi="Times New Roman" w:cs="Times New Roman"/>
          <w:sz w:val="24"/>
          <w:szCs w:val="24"/>
        </w:rPr>
        <w:t xml:space="preserve">ation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300" w:dyaOrig="320" w14:anchorId="74DAEB39">
          <v:shape id="_x0000_i1030" type="#_x0000_t75" alt="" style="width:64.5pt;height:14.4pt;mso-width-percent:0;mso-height-percent:0;mso-width-percent:0;mso-height-percent:0" o:ole="">
            <v:imagedata r:id="rId511" o:title=""/>
          </v:shape>
          <o:OLEObject Type="Embed" ProgID="Equation.DSMT4" ShapeID="_x0000_i1030" DrawAspect="Content" ObjectID="_1688999242" r:id="rId512"/>
        </w:object>
      </w:r>
      <w:r w:rsidR="007B18BF">
        <w:rPr>
          <w:rFonts w:ascii="Times New Roman" w:hAnsi="Times New Roman" w:cs="Times New Roman"/>
          <w:sz w:val="24"/>
          <w:szCs w:val="24"/>
        </w:rPr>
        <w:t>.</w:t>
      </w:r>
    </w:p>
    <w:p w14:paraId="4F61E9B9" w14:textId="77777777" w:rsidR="007B18BF" w:rsidRPr="007B18BF" w:rsidRDefault="007B18BF" w:rsidP="007B18BF">
      <w:pPr>
        <w:rPr>
          <w:rFonts w:ascii="Times New Roman" w:hAnsi="Times New Roman" w:cs="Times New Roman"/>
          <w:sz w:val="24"/>
          <w:szCs w:val="24"/>
        </w:rPr>
      </w:pPr>
    </w:p>
    <w:p w14:paraId="7A505005" w14:textId="77777777" w:rsidR="004C7B45" w:rsidRDefault="004C7B45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Solve the quadratic equation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420" w:dyaOrig="320" w14:anchorId="0D7ED5E8">
          <v:shape id="_x0000_i1029" type="#_x0000_t75" alt="" style="width:1in;height:14.4pt;mso-width-percent:0;mso-height-percent:0;mso-width-percent:0;mso-height-percent:0" o:ole="">
            <v:imagedata r:id="rId513" o:title=""/>
          </v:shape>
          <o:OLEObject Type="Embed" ProgID="Equation.DSMT4" ShapeID="_x0000_i1029" DrawAspect="Content" ObjectID="_1688999243" r:id="rId514"/>
        </w:object>
      </w:r>
      <w:r w:rsidR="007B18BF">
        <w:rPr>
          <w:rFonts w:ascii="Times New Roman" w:hAnsi="Times New Roman" w:cs="Times New Roman"/>
          <w:sz w:val="24"/>
          <w:szCs w:val="24"/>
        </w:rPr>
        <w:t>.</w:t>
      </w:r>
    </w:p>
    <w:p w14:paraId="761ACCA5" w14:textId="77777777" w:rsidR="007B18BF" w:rsidRPr="007B18BF" w:rsidRDefault="007B18BF" w:rsidP="007B18BF">
      <w:pPr>
        <w:rPr>
          <w:rFonts w:ascii="Times New Roman" w:hAnsi="Times New Roman" w:cs="Times New Roman"/>
          <w:sz w:val="24"/>
          <w:szCs w:val="24"/>
        </w:rPr>
      </w:pPr>
    </w:p>
    <w:p w14:paraId="7D29C774" w14:textId="77777777" w:rsidR="004C7B45" w:rsidRDefault="004C7B45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Solve the quadratic equation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420" w:dyaOrig="320" w14:anchorId="55E0E3D8">
          <v:shape id="_x0000_i1028" type="#_x0000_t75" alt="" style="width:1in;height:14.4pt;mso-width-percent:0;mso-height-percent:0;mso-width-percent:0;mso-height-percent:0" o:ole="">
            <v:imagedata r:id="rId515" o:title=""/>
          </v:shape>
          <o:OLEObject Type="Embed" ProgID="Equation.DSMT4" ShapeID="_x0000_i1028" DrawAspect="Content" ObjectID="_1688999244" r:id="rId516"/>
        </w:object>
      </w:r>
      <w:r w:rsidR="007B18BF">
        <w:rPr>
          <w:rFonts w:ascii="Times New Roman" w:hAnsi="Times New Roman" w:cs="Times New Roman"/>
          <w:sz w:val="24"/>
          <w:szCs w:val="24"/>
        </w:rPr>
        <w:t>.</w:t>
      </w:r>
    </w:p>
    <w:p w14:paraId="46D5B489" w14:textId="77777777" w:rsidR="00B72857" w:rsidRPr="00B72857" w:rsidRDefault="00B72857" w:rsidP="00B72857">
      <w:pPr>
        <w:rPr>
          <w:rFonts w:ascii="Times New Roman" w:hAnsi="Times New Roman" w:cs="Times New Roman"/>
          <w:sz w:val="24"/>
          <w:szCs w:val="24"/>
        </w:rPr>
      </w:pPr>
    </w:p>
    <w:p w14:paraId="0F7BCE4E" w14:textId="77777777" w:rsidR="004C7B45" w:rsidRDefault="004C7B45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Solve the quadratic equation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440" w:dyaOrig="320" w14:anchorId="2F91C902">
          <v:shape id="_x0000_i1027" type="#_x0000_t75" alt="" style="width:1in;height:14.4pt;mso-width-percent:0;mso-height-percent:0;mso-width-percent:0;mso-height-percent:0" o:ole="">
            <v:imagedata r:id="rId517" o:title=""/>
          </v:shape>
          <o:OLEObject Type="Embed" ProgID="Equation.DSMT4" ShapeID="_x0000_i1027" DrawAspect="Content" ObjectID="_1688999245" r:id="rId518"/>
        </w:object>
      </w:r>
      <w:r w:rsidR="007B18BF">
        <w:rPr>
          <w:rFonts w:ascii="Times New Roman" w:hAnsi="Times New Roman" w:cs="Times New Roman"/>
          <w:sz w:val="24"/>
          <w:szCs w:val="24"/>
        </w:rPr>
        <w:t>.</w:t>
      </w:r>
    </w:p>
    <w:p w14:paraId="1BA63458" w14:textId="77777777" w:rsidR="00B72857" w:rsidRPr="00B72857" w:rsidRDefault="00B72857" w:rsidP="00B72857">
      <w:pPr>
        <w:rPr>
          <w:rFonts w:ascii="Times New Roman" w:hAnsi="Times New Roman" w:cs="Times New Roman"/>
          <w:sz w:val="24"/>
          <w:szCs w:val="24"/>
        </w:rPr>
      </w:pPr>
    </w:p>
    <w:p w14:paraId="5232DBAD" w14:textId="77777777" w:rsidR="004C7B45" w:rsidRDefault="004C7B45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Solve the quadratic equation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320" w:dyaOrig="320" w14:anchorId="06D92F04">
          <v:shape id="_x0000_i1026" type="#_x0000_t75" alt="" style="width:64.5pt;height:14.4pt;mso-width-percent:0;mso-height-percent:0;mso-width-percent:0;mso-height-percent:0" o:ole="">
            <v:imagedata r:id="rId519" o:title=""/>
          </v:shape>
          <o:OLEObject Type="Embed" ProgID="Equation.DSMT4" ShapeID="_x0000_i1026" DrawAspect="Content" ObjectID="_1688999246" r:id="rId520"/>
        </w:object>
      </w:r>
      <w:r w:rsidR="007B18BF">
        <w:rPr>
          <w:rFonts w:ascii="Times New Roman" w:hAnsi="Times New Roman" w:cs="Times New Roman"/>
          <w:sz w:val="24"/>
          <w:szCs w:val="24"/>
        </w:rPr>
        <w:t>.</w:t>
      </w:r>
    </w:p>
    <w:p w14:paraId="04224F2C" w14:textId="77777777" w:rsidR="00B72857" w:rsidRPr="00B72857" w:rsidRDefault="00B72857" w:rsidP="00B72857">
      <w:pPr>
        <w:rPr>
          <w:rFonts w:ascii="Times New Roman" w:hAnsi="Times New Roman" w:cs="Times New Roman"/>
          <w:sz w:val="24"/>
          <w:szCs w:val="24"/>
        </w:rPr>
      </w:pPr>
    </w:p>
    <w:p w14:paraId="3343FDDD" w14:textId="77777777" w:rsidR="00FE7E0A" w:rsidRPr="00F946FE" w:rsidRDefault="004C7B45" w:rsidP="00855D6E">
      <w:pPr>
        <w:pStyle w:val="ListParagraph"/>
        <w:numPr>
          <w:ilvl w:val="0"/>
          <w:numId w:val="4"/>
        </w:numPr>
        <w:rPr>
          <w:rFonts w:ascii="Times New Roman" w:hAnsi="Times New Roman" w:cs="Times New Roman"/>
          <w:sz w:val="24"/>
          <w:szCs w:val="24"/>
        </w:rPr>
      </w:pPr>
      <w:r w:rsidRPr="00244C42">
        <w:rPr>
          <w:rFonts w:ascii="Times New Roman" w:hAnsi="Times New Roman" w:cs="Times New Roman"/>
          <w:sz w:val="24"/>
          <w:szCs w:val="24"/>
        </w:rPr>
        <w:t xml:space="preserve">Solve the quadratic equation </w:t>
      </w:r>
      <w:r w:rsidR="00E47C26" w:rsidRPr="00E47C26">
        <w:rPr>
          <w:rFonts w:ascii="Times New Roman" w:hAnsi="Times New Roman" w:cs="Times New Roman"/>
          <w:noProof/>
          <w:position w:val="-6"/>
          <w:sz w:val="24"/>
          <w:szCs w:val="24"/>
        </w:rPr>
        <w:object w:dxaOrig="1300" w:dyaOrig="320" w14:anchorId="54ED6566">
          <v:shape id="_x0000_i1025" type="#_x0000_t75" alt="" style="width:64.5pt;height:14.4pt;mso-width-percent:0;mso-height-percent:0;mso-width-percent:0;mso-height-percent:0" o:ole="">
            <v:imagedata r:id="rId521" o:title=""/>
          </v:shape>
          <o:OLEObject Type="Embed" ProgID="Equation.DSMT4" ShapeID="_x0000_i1025" DrawAspect="Content" ObjectID="_1688999247" r:id="rId522"/>
        </w:object>
      </w:r>
      <w:r w:rsidR="007B18BF">
        <w:rPr>
          <w:rFonts w:ascii="Times New Roman" w:hAnsi="Times New Roman" w:cs="Times New Roman"/>
          <w:sz w:val="24"/>
          <w:szCs w:val="24"/>
        </w:rPr>
        <w:t>.</w:t>
      </w:r>
    </w:p>
    <w:sectPr w:rsidR="00FE7E0A" w:rsidRPr="00F946FE" w:rsidSect="00621A38">
      <w:headerReference w:type="even" r:id="rId523"/>
      <w:headerReference w:type="default" r:id="rId524"/>
      <w:footerReference w:type="even" r:id="rId525"/>
      <w:footerReference w:type="default" r:id="rId526"/>
      <w:pgSz w:w="12240" w:h="15840"/>
      <w:pgMar w:top="1440" w:right="1800" w:bottom="1440" w:left="1800" w:header="720" w:footer="720" w:gutter="0"/>
      <w:pgNumType w:start="361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6DE195A4" w14:textId="77777777" w:rsidR="00E47C26" w:rsidRDefault="00E47C26" w:rsidP="000E4F1F">
      <w:pPr>
        <w:spacing w:after="0" w:line="240" w:lineRule="auto"/>
      </w:pPr>
      <w:r>
        <w:separator/>
      </w:r>
    </w:p>
  </w:endnote>
  <w:endnote w:type="continuationSeparator" w:id="0">
    <w:p w14:paraId="0394DE84" w14:textId="77777777" w:rsidR="00E47C26" w:rsidRDefault="00E47C26" w:rsidP="000E4F1F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4D"/>
    <w:family w:val="decorative"/>
    <w:pitch w:val="variable"/>
    <w:sig w:usb0="00000003" w:usb1="00000000" w:usb2="00000000" w:usb3="00000000" w:csb0="8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0"/>
    <w:family w:val="decorative"/>
    <w:pitch w:val="variable"/>
    <w:sig w:usb0="00000003" w:usb1="00000000" w:usb2="00000000" w:usb3="00000000" w:csb0="00000001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03A888D4" w14:textId="77777777" w:rsidR="00803479" w:rsidRDefault="00803479" w:rsidP="00803479">
    <w:pPr>
      <w:pStyle w:val="Footer"/>
      <w:rPr>
        <w:rFonts w:ascii="Times New Roman" w:hAnsi="Times New Roman" w:cs="Times New Roman"/>
        <w:sz w:val="24"/>
        <w:szCs w:val="24"/>
      </w:rPr>
    </w:pPr>
    <w:r>
      <w:rPr>
        <w:rFonts w:ascii="Times New Roman" w:hAnsi="Times New Roman" w:cs="Times New Roman"/>
        <w:sz w:val="24"/>
        <w:szCs w:val="24"/>
      </w:rPr>
      <w:t>________________________________________________________________________</w:t>
    </w:r>
  </w:p>
  <w:p w14:paraId="7395E1B0" w14:textId="77777777" w:rsidR="00803479" w:rsidRPr="00803479" w:rsidRDefault="00803479" w:rsidP="00803479">
    <w:pPr>
      <w:pStyle w:val="Footer"/>
      <w:rPr>
        <w:rFonts w:ascii="Times New Roman" w:hAnsi="Times New Roman" w:cs="Times New Roman"/>
      </w:rPr>
    </w:pPr>
    <w:r w:rsidRPr="00803479">
      <w:rPr>
        <w:rFonts w:ascii="Times New Roman" w:hAnsi="Times New Roman" w:cs="Times New Roman"/>
        <w:sz w:val="24"/>
        <w:szCs w:val="24"/>
      </w:rPr>
      <w:t xml:space="preserve">Page </w:t>
    </w:r>
    <w:sdt>
      <w:sdtPr>
        <w:rPr>
          <w:rFonts w:ascii="Times New Roman" w:hAnsi="Times New Roman" w:cs="Times New Roman"/>
          <w:sz w:val="24"/>
          <w:szCs w:val="24"/>
        </w:rPr>
        <w:id w:val="-1699999430"/>
        <w:docPartObj>
          <w:docPartGallery w:val="Page Numbers (Bottom of Page)"/>
          <w:docPartUnique/>
        </w:docPartObj>
      </w:sdtPr>
      <w:sdtEndPr>
        <w:rPr>
          <w:noProof/>
          <w:sz w:val="22"/>
          <w:szCs w:val="22"/>
        </w:rPr>
      </w:sdtEndPr>
      <w:sdtContent>
        <w:r w:rsidRPr="00803479">
          <w:rPr>
            <w:rFonts w:ascii="Times New Roman" w:hAnsi="Times New Roman" w:cs="Times New Roman"/>
            <w:sz w:val="24"/>
            <w:szCs w:val="24"/>
          </w:rPr>
          <w:fldChar w:fldCharType="begin"/>
        </w:r>
        <w:r w:rsidRPr="00803479">
          <w:rPr>
            <w:rFonts w:ascii="Times New Roman" w:hAnsi="Times New Roman" w:cs="Times New Roman"/>
            <w:sz w:val="24"/>
            <w:szCs w:val="24"/>
          </w:rPr>
          <w:instrText xml:space="preserve"> PAGE   \* MERGEFORMAT </w:instrText>
        </w:r>
        <w:r w:rsidRPr="00803479">
          <w:rPr>
            <w:rFonts w:ascii="Times New Roman" w:hAnsi="Times New Roman" w:cs="Times New Roman"/>
            <w:sz w:val="24"/>
            <w:szCs w:val="24"/>
          </w:rPr>
          <w:fldChar w:fldCharType="separate"/>
        </w:r>
        <w:r w:rsidR="00F946FE">
          <w:rPr>
            <w:rFonts w:ascii="Times New Roman" w:hAnsi="Times New Roman" w:cs="Times New Roman"/>
            <w:noProof/>
            <w:sz w:val="24"/>
            <w:szCs w:val="24"/>
          </w:rPr>
          <w:t>388</w:t>
        </w:r>
        <w:r w:rsidRPr="00803479">
          <w:rPr>
            <w:rFonts w:ascii="Times New Roman" w:hAnsi="Times New Roman" w:cs="Times New Roman"/>
            <w:noProof/>
            <w:sz w:val="24"/>
            <w:szCs w:val="24"/>
          </w:rPr>
          <w:fldChar w:fldCharType="end"/>
        </w:r>
      </w:sdtContent>
    </w:sdt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15A77435" w14:textId="77777777" w:rsidR="00803479" w:rsidRDefault="00803479" w:rsidP="00803479">
    <w:pPr>
      <w:pStyle w:val="Footer"/>
      <w:jc w:val="right"/>
      <w:rPr>
        <w:rFonts w:ascii="Times New Roman" w:hAnsi="Times New Roman" w:cs="Times New Roman"/>
        <w:sz w:val="24"/>
        <w:szCs w:val="24"/>
      </w:rPr>
    </w:pPr>
    <w:r>
      <w:rPr>
        <w:rFonts w:ascii="Times New Roman" w:hAnsi="Times New Roman" w:cs="Times New Roman"/>
        <w:sz w:val="24"/>
        <w:szCs w:val="24"/>
      </w:rPr>
      <w:t>________________________________________________________________________</w:t>
    </w:r>
  </w:p>
  <w:p w14:paraId="5421D10C" w14:textId="77777777" w:rsidR="00803479" w:rsidRPr="00803479" w:rsidRDefault="00803479" w:rsidP="00803479">
    <w:pPr>
      <w:pStyle w:val="Footer"/>
      <w:jc w:val="right"/>
      <w:rPr>
        <w:rFonts w:ascii="Times New Roman" w:hAnsi="Times New Roman" w:cs="Times New Roman"/>
        <w:sz w:val="24"/>
        <w:szCs w:val="24"/>
      </w:rPr>
    </w:pPr>
    <w:r w:rsidRPr="00803479">
      <w:rPr>
        <w:rFonts w:ascii="Times New Roman" w:hAnsi="Times New Roman" w:cs="Times New Roman"/>
        <w:sz w:val="24"/>
        <w:szCs w:val="24"/>
      </w:rPr>
      <w:t xml:space="preserve">Page </w:t>
    </w:r>
    <w:sdt>
      <w:sdtPr>
        <w:rPr>
          <w:rFonts w:ascii="Times New Roman" w:hAnsi="Times New Roman" w:cs="Times New Roman"/>
          <w:sz w:val="24"/>
          <w:szCs w:val="24"/>
        </w:rPr>
        <w:id w:val="-1191834015"/>
        <w:docPartObj>
          <w:docPartGallery w:val="Page Numbers (Bottom of Page)"/>
          <w:docPartUnique/>
        </w:docPartObj>
      </w:sdtPr>
      <w:sdtEndPr>
        <w:rPr>
          <w:noProof/>
        </w:rPr>
      </w:sdtEndPr>
      <w:sdtContent>
        <w:r w:rsidRPr="00803479">
          <w:rPr>
            <w:rFonts w:ascii="Times New Roman" w:hAnsi="Times New Roman" w:cs="Times New Roman"/>
            <w:sz w:val="24"/>
            <w:szCs w:val="24"/>
          </w:rPr>
          <w:fldChar w:fldCharType="begin"/>
        </w:r>
        <w:r w:rsidRPr="00803479">
          <w:rPr>
            <w:rFonts w:ascii="Times New Roman" w:hAnsi="Times New Roman" w:cs="Times New Roman"/>
            <w:sz w:val="24"/>
            <w:szCs w:val="24"/>
          </w:rPr>
          <w:instrText xml:space="preserve"> PAGE   \* MERGEFORMAT </w:instrText>
        </w:r>
        <w:r w:rsidRPr="00803479">
          <w:rPr>
            <w:rFonts w:ascii="Times New Roman" w:hAnsi="Times New Roman" w:cs="Times New Roman"/>
            <w:sz w:val="24"/>
            <w:szCs w:val="24"/>
          </w:rPr>
          <w:fldChar w:fldCharType="separate"/>
        </w:r>
        <w:r w:rsidR="00F946FE">
          <w:rPr>
            <w:rFonts w:ascii="Times New Roman" w:hAnsi="Times New Roman" w:cs="Times New Roman"/>
            <w:noProof/>
            <w:sz w:val="24"/>
            <w:szCs w:val="24"/>
          </w:rPr>
          <w:t>389</w:t>
        </w:r>
        <w:r w:rsidRPr="00803479">
          <w:rPr>
            <w:rFonts w:ascii="Times New Roman" w:hAnsi="Times New Roman" w:cs="Times New Roman"/>
            <w:noProof/>
            <w:sz w:val="24"/>
            <w:szCs w:val="24"/>
          </w:rPr>
          <w:fldChar w:fldCharType="end"/>
        </w:r>
      </w:sdtContent>
    </w:sdt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1074702B" w14:textId="77777777" w:rsidR="00E47C26" w:rsidRDefault="00E47C26" w:rsidP="000E4F1F">
      <w:pPr>
        <w:spacing w:after="0" w:line="240" w:lineRule="auto"/>
      </w:pPr>
      <w:r>
        <w:separator/>
      </w:r>
    </w:p>
  </w:footnote>
  <w:footnote w:type="continuationSeparator" w:id="0">
    <w:p w14:paraId="3CDDD7E4" w14:textId="77777777" w:rsidR="00E47C26" w:rsidRDefault="00E47C26" w:rsidP="000E4F1F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28C90D80" w14:textId="77777777" w:rsidR="00803479" w:rsidRPr="00803479" w:rsidRDefault="00803479" w:rsidP="00803479">
    <w:pPr>
      <w:pStyle w:val="Header"/>
      <w:rPr>
        <w:rFonts w:ascii="Times New Roman" w:hAnsi="Times New Roman" w:cs="Times New Roman"/>
        <w:sz w:val="24"/>
        <w:szCs w:val="24"/>
      </w:rPr>
    </w:pPr>
    <w:r w:rsidRPr="00803479">
      <w:rPr>
        <w:rFonts w:ascii="Times New Roman" w:hAnsi="Times New Roman" w:cs="Times New Roman"/>
        <w:b/>
        <w:sz w:val="24"/>
        <w:szCs w:val="24"/>
      </w:rPr>
      <w:t>Chapter 10: Geometric Symmetry and the Golden Ratio</w:t>
    </w:r>
    <w:r w:rsidRPr="00803479">
      <w:rPr>
        <w:rFonts w:ascii="Times New Roman" w:hAnsi="Times New Roman" w:cs="Times New Roman"/>
        <w:sz w:val="24"/>
        <w:szCs w:val="24"/>
      </w:rPr>
      <w:br/>
    </w:r>
    <w:r>
      <w:rPr>
        <w:rFonts w:ascii="Times New Roman" w:hAnsi="Times New Roman" w:cs="Times New Roman"/>
        <w:sz w:val="24"/>
        <w:szCs w:val="24"/>
      </w:rPr>
      <w:t>________________________________________________________________________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5BA397D5" w14:textId="77777777" w:rsidR="00803479" w:rsidRPr="00803479" w:rsidRDefault="00803479" w:rsidP="00803479">
    <w:pPr>
      <w:pStyle w:val="Header"/>
      <w:jc w:val="right"/>
      <w:rPr>
        <w:rFonts w:ascii="Times New Roman" w:hAnsi="Times New Roman" w:cs="Times New Roman"/>
        <w:sz w:val="24"/>
        <w:szCs w:val="24"/>
      </w:rPr>
    </w:pPr>
    <w:r w:rsidRPr="00803479">
      <w:rPr>
        <w:rFonts w:ascii="Times New Roman" w:hAnsi="Times New Roman" w:cs="Times New Roman"/>
        <w:b/>
        <w:sz w:val="24"/>
        <w:szCs w:val="24"/>
      </w:rPr>
      <w:t>Chapter 10: Geometric Symmetry and the Golden Ratio</w:t>
    </w:r>
    <w:r>
      <w:rPr>
        <w:rFonts w:ascii="Times New Roman" w:hAnsi="Times New Roman" w:cs="Times New Roman"/>
        <w:sz w:val="24"/>
        <w:szCs w:val="24"/>
      </w:rPr>
      <w:br/>
      <w:t>________________________________________________________________________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03D8377D"/>
    <w:multiLevelType w:val="hybridMultilevel"/>
    <w:tmpl w:val="BFB414C8"/>
    <w:lvl w:ilvl="0" w:tplc="89087666">
      <w:start w:val="1"/>
      <w:numFmt w:val="lowerLetter"/>
      <w:lvlText w:val="%1."/>
      <w:lvlJc w:val="left"/>
      <w:pPr>
        <w:ind w:left="1080" w:hanging="360"/>
      </w:pPr>
      <w:rPr>
        <w:rFonts w:eastAsiaTheme="minorEastAsia"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" w15:restartNumberingAfterBreak="0">
    <w:nsid w:val="18A06E21"/>
    <w:multiLevelType w:val="hybridMultilevel"/>
    <w:tmpl w:val="35C2DDB4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22F82A86"/>
    <w:multiLevelType w:val="hybridMultilevel"/>
    <w:tmpl w:val="1AA45718"/>
    <w:lvl w:ilvl="0" w:tplc="627A3FC0">
      <w:start w:val="1"/>
      <w:numFmt w:val="lowerLetter"/>
      <w:lvlText w:val="%1."/>
      <w:lvlJc w:val="left"/>
      <w:pPr>
        <w:ind w:left="180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520" w:hanging="360"/>
      </w:pPr>
    </w:lvl>
    <w:lvl w:ilvl="2" w:tplc="0409001B" w:tentative="1">
      <w:start w:val="1"/>
      <w:numFmt w:val="lowerRoman"/>
      <w:lvlText w:val="%3."/>
      <w:lvlJc w:val="right"/>
      <w:pPr>
        <w:ind w:left="3240" w:hanging="180"/>
      </w:pPr>
    </w:lvl>
    <w:lvl w:ilvl="3" w:tplc="0409000F" w:tentative="1">
      <w:start w:val="1"/>
      <w:numFmt w:val="decimal"/>
      <w:lvlText w:val="%4."/>
      <w:lvlJc w:val="left"/>
      <w:pPr>
        <w:ind w:left="3960" w:hanging="360"/>
      </w:pPr>
    </w:lvl>
    <w:lvl w:ilvl="4" w:tplc="04090019" w:tentative="1">
      <w:start w:val="1"/>
      <w:numFmt w:val="lowerLetter"/>
      <w:lvlText w:val="%5."/>
      <w:lvlJc w:val="left"/>
      <w:pPr>
        <w:ind w:left="4680" w:hanging="360"/>
      </w:pPr>
    </w:lvl>
    <w:lvl w:ilvl="5" w:tplc="0409001B" w:tentative="1">
      <w:start w:val="1"/>
      <w:numFmt w:val="lowerRoman"/>
      <w:lvlText w:val="%6."/>
      <w:lvlJc w:val="right"/>
      <w:pPr>
        <w:ind w:left="5400" w:hanging="180"/>
      </w:pPr>
    </w:lvl>
    <w:lvl w:ilvl="6" w:tplc="0409000F" w:tentative="1">
      <w:start w:val="1"/>
      <w:numFmt w:val="decimal"/>
      <w:lvlText w:val="%7."/>
      <w:lvlJc w:val="left"/>
      <w:pPr>
        <w:ind w:left="6120" w:hanging="360"/>
      </w:pPr>
    </w:lvl>
    <w:lvl w:ilvl="7" w:tplc="04090019" w:tentative="1">
      <w:start w:val="1"/>
      <w:numFmt w:val="lowerLetter"/>
      <w:lvlText w:val="%8."/>
      <w:lvlJc w:val="left"/>
      <w:pPr>
        <w:ind w:left="6840" w:hanging="360"/>
      </w:pPr>
    </w:lvl>
    <w:lvl w:ilvl="8" w:tplc="0409001B" w:tentative="1">
      <w:start w:val="1"/>
      <w:numFmt w:val="lowerRoman"/>
      <w:lvlText w:val="%9."/>
      <w:lvlJc w:val="right"/>
      <w:pPr>
        <w:ind w:left="7560" w:hanging="180"/>
      </w:pPr>
    </w:lvl>
  </w:abstractNum>
  <w:abstractNum w:abstractNumId="3" w15:restartNumberingAfterBreak="0">
    <w:nsid w:val="24FA4B43"/>
    <w:multiLevelType w:val="hybridMultilevel"/>
    <w:tmpl w:val="0C16F102"/>
    <w:lvl w:ilvl="0" w:tplc="5AFAC2AE">
      <w:start w:val="1"/>
      <w:numFmt w:val="lowerLetter"/>
      <w:lvlText w:val="%1."/>
      <w:lvlJc w:val="left"/>
      <w:pPr>
        <w:ind w:left="180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258E5FF2"/>
    <w:multiLevelType w:val="hybridMultilevel"/>
    <w:tmpl w:val="AE1E2CD4"/>
    <w:lvl w:ilvl="0" w:tplc="2A58F5F8">
      <w:start w:val="1"/>
      <w:numFmt w:val="lowerLetter"/>
      <w:lvlText w:val="%1.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5" w15:restartNumberingAfterBreak="0">
    <w:nsid w:val="29623E0F"/>
    <w:multiLevelType w:val="hybridMultilevel"/>
    <w:tmpl w:val="26281EC0"/>
    <w:lvl w:ilvl="0" w:tplc="52863172">
      <w:start w:val="1"/>
      <w:numFmt w:val="lowerLetter"/>
      <w:lvlText w:val="%1."/>
      <w:lvlJc w:val="left"/>
      <w:pPr>
        <w:ind w:left="180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30EC1951"/>
    <w:multiLevelType w:val="hybridMultilevel"/>
    <w:tmpl w:val="0C16F102"/>
    <w:lvl w:ilvl="0" w:tplc="5AFAC2AE">
      <w:start w:val="1"/>
      <w:numFmt w:val="lowerLetter"/>
      <w:lvlText w:val="%1."/>
      <w:lvlJc w:val="left"/>
      <w:pPr>
        <w:ind w:left="180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3C78053D"/>
    <w:multiLevelType w:val="hybridMultilevel"/>
    <w:tmpl w:val="5ECC5190"/>
    <w:lvl w:ilvl="0" w:tplc="04090001">
      <w:start w:val="1"/>
      <w:numFmt w:val="bullet"/>
      <w:lvlText w:val=""/>
      <w:lvlJc w:val="left"/>
      <w:pPr>
        <w:ind w:left="54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3C7F204F"/>
    <w:multiLevelType w:val="hybridMultilevel"/>
    <w:tmpl w:val="EB62B87C"/>
    <w:lvl w:ilvl="0" w:tplc="A35CA860">
      <w:start w:val="1"/>
      <w:numFmt w:val="lowerLetter"/>
      <w:lvlText w:val="%1.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9" w15:restartNumberingAfterBreak="0">
    <w:nsid w:val="3E4F238B"/>
    <w:multiLevelType w:val="hybridMultilevel"/>
    <w:tmpl w:val="35C2DDB4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3F8D343E"/>
    <w:multiLevelType w:val="hybridMultilevel"/>
    <w:tmpl w:val="13888526"/>
    <w:lvl w:ilvl="0" w:tplc="A814848A">
      <w:start w:val="1"/>
      <w:numFmt w:val="lowerLetter"/>
      <w:lvlText w:val="%1.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1" w15:restartNumberingAfterBreak="0">
    <w:nsid w:val="443262BD"/>
    <w:multiLevelType w:val="hybridMultilevel"/>
    <w:tmpl w:val="E146E444"/>
    <w:lvl w:ilvl="0" w:tplc="B546C96C">
      <w:start w:val="1"/>
      <w:numFmt w:val="decimal"/>
      <w:lvlText w:val="%1."/>
      <w:lvlJc w:val="left"/>
      <w:pPr>
        <w:ind w:left="1350" w:hanging="360"/>
      </w:pPr>
      <w:rPr>
        <w:rFonts w:hint="default"/>
      </w:rPr>
    </w:lvl>
    <w:lvl w:ilvl="1" w:tplc="04090019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2" w15:restartNumberingAfterBreak="0">
    <w:nsid w:val="46DD5369"/>
    <w:multiLevelType w:val="hybridMultilevel"/>
    <w:tmpl w:val="58423014"/>
    <w:lvl w:ilvl="0" w:tplc="967223E6">
      <w:start w:val="1"/>
      <w:numFmt w:val="lowerLetter"/>
      <w:lvlText w:val="%1."/>
      <w:lvlJc w:val="left"/>
      <w:pPr>
        <w:ind w:left="180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4A7F2BCA"/>
    <w:multiLevelType w:val="hybridMultilevel"/>
    <w:tmpl w:val="F3C8E110"/>
    <w:lvl w:ilvl="0" w:tplc="DB7A5F86">
      <w:start w:val="1"/>
      <w:numFmt w:val="lowerLetter"/>
      <w:lvlText w:val="%1."/>
      <w:lvlJc w:val="left"/>
      <w:pPr>
        <w:ind w:left="180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520" w:hanging="360"/>
      </w:pPr>
    </w:lvl>
    <w:lvl w:ilvl="2" w:tplc="0409001B" w:tentative="1">
      <w:start w:val="1"/>
      <w:numFmt w:val="lowerRoman"/>
      <w:lvlText w:val="%3."/>
      <w:lvlJc w:val="right"/>
      <w:pPr>
        <w:ind w:left="3240" w:hanging="180"/>
      </w:pPr>
    </w:lvl>
    <w:lvl w:ilvl="3" w:tplc="0409000F" w:tentative="1">
      <w:start w:val="1"/>
      <w:numFmt w:val="decimal"/>
      <w:lvlText w:val="%4."/>
      <w:lvlJc w:val="left"/>
      <w:pPr>
        <w:ind w:left="3960" w:hanging="360"/>
      </w:pPr>
    </w:lvl>
    <w:lvl w:ilvl="4" w:tplc="04090019" w:tentative="1">
      <w:start w:val="1"/>
      <w:numFmt w:val="lowerLetter"/>
      <w:lvlText w:val="%5."/>
      <w:lvlJc w:val="left"/>
      <w:pPr>
        <w:ind w:left="4680" w:hanging="360"/>
      </w:pPr>
    </w:lvl>
    <w:lvl w:ilvl="5" w:tplc="0409001B" w:tentative="1">
      <w:start w:val="1"/>
      <w:numFmt w:val="lowerRoman"/>
      <w:lvlText w:val="%6."/>
      <w:lvlJc w:val="right"/>
      <w:pPr>
        <w:ind w:left="5400" w:hanging="180"/>
      </w:pPr>
    </w:lvl>
    <w:lvl w:ilvl="6" w:tplc="0409000F" w:tentative="1">
      <w:start w:val="1"/>
      <w:numFmt w:val="decimal"/>
      <w:lvlText w:val="%7."/>
      <w:lvlJc w:val="left"/>
      <w:pPr>
        <w:ind w:left="6120" w:hanging="360"/>
      </w:pPr>
    </w:lvl>
    <w:lvl w:ilvl="7" w:tplc="04090019" w:tentative="1">
      <w:start w:val="1"/>
      <w:numFmt w:val="lowerLetter"/>
      <w:lvlText w:val="%8."/>
      <w:lvlJc w:val="left"/>
      <w:pPr>
        <w:ind w:left="6840" w:hanging="360"/>
      </w:pPr>
    </w:lvl>
    <w:lvl w:ilvl="8" w:tplc="0409001B" w:tentative="1">
      <w:start w:val="1"/>
      <w:numFmt w:val="lowerRoman"/>
      <w:lvlText w:val="%9."/>
      <w:lvlJc w:val="right"/>
      <w:pPr>
        <w:ind w:left="7560" w:hanging="180"/>
      </w:pPr>
    </w:lvl>
  </w:abstractNum>
  <w:abstractNum w:abstractNumId="14" w15:restartNumberingAfterBreak="0">
    <w:nsid w:val="4DB6741C"/>
    <w:multiLevelType w:val="hybridMultilevel"/>
    <w:tmpl w:val="04DA93CC"/>
    <w:lvl w:ilvl="0" w:tplc="4F0E1D9A">
      <w:start w:val="1"/>
      <w:numFmt w:val="lowerLetter"/>
      <w:lvlText w:val="%1."/>
      <w:lvlJc w:val="left"/>
      <w:pPr>
        <w:ind w:left="1140" w:hanging="78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5480035B"/>
    <w:multiLevelType w:val="hybridMultilevel"/>
    <w:tmpl w:val="B6AC5296"/>
    <w:lvl w:ilvl="0" w:tplc="6FA80D8A">
      <w:start w:val="1"/>
      <w:numFmt w:val="lowerLetter"/>
      <w:lvlText w:val="%1."/>
      <w:lvlJc w:val="left"/>
      <w:pPr>
        <w:ind w:left="108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6" w15:restartNumberingAfterBreak="0">
    <w:nsid w:val="65B81203"/>
    <w:multiLevelType w:val="hybridMultilevel"/>
    <w:tmpl w:val="35C2DDB4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6F444B07"/>
    <w:multiLevelType w:val="hybridMultilevel"/>
    <w:tmpl w:val="35E28BCC"/>
    <w:lvl w:ilvl="0" w:tplc="04090019">
      <w:start w:val="1"/>
      <w:numFmt w:val="lowerLetter"/>
      <w:lvlText w:val="%1."/>
      <w:lvlJc w:val="left"/>
      <w:pPr>
        <w:ind w:left="180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520" w:hanging="360"/>
      </w:pPr>
    </w:lvl>
    <w:lvl w:ilvl="2" w:tplc="0409001B" w:tentative="1">
      <w:start w:val="1"/>
      <w:numFmt w:val="lowerRoman"/>
      <w:lvlText w:val="%3."/>
      <w:lvlJc w:val="right"/>
      <w:pPr>
        <w:ind w:left="3240" w:hanging="180"/>
      </w:pPr>
    </w:lvl>
    <w:lvl w:ilvl="3" w:tplc="0409000F" w:tentative="1">
      <w:start w:val="1"/>
      <w:numFmt w:val="decimal"/>
      <w:lvlText w:val="%4."/>
      <w:lvlJc w:val="left"/>
      <w:pPr>
        <w:ind w:left="3960" w:hanging="360"/>
      </w:pPr>
    </w:lvl>
    <w:lvl w:ilvl="4" w:tplc="04090019" w:tentative="1">
      <w:start w:val="1"/>
      <w:numFmt w:val="lowerLetter"/>
      <w:lvlText w:val="%5."/>
      <w:lvlJc w:val="left"/>
      <w:pPr>
        <w:ind w:left="4680" w:hanging="360"/>
      </w:pPr>
    </w:lvl>
    <w:lvl w:ilvl="5" w:tplc="0409001B" w:tentative="1">
      <w:start w:val="1"/>
      <w:numFmt w:val="lowerRoman"/>
      <w:lvlText w:val="%6."/>
      <w:lvlJc w:val="right"/>
      <w:pPr>
        <w:ind w:left="5400" w:hanging="180"/>
      </w:pPr>
    </w:lvl>
    <w:lvl w:ilvl="6" w:tplc="0409000F" w:tentative="1">
      <w:start w:val="1"/>
      <w:numFmt w:val="decimal"/>
      <w:lvlText w:val="%7."/>
      <w:lvlJc w:val="left"/>
      <w:pPr>
        <w:ind w:left="6120" w:hanging="360"/>
      </w:pPr>
    </w:lvl>
    <w:lvl w:ilvl="7" w:tplc="04090019" w:tentative="1">
      <w:start w:val="1"/>
      <w:numFmt w:val="lowerLetter"/>
      <w:lvlText w:val="%8."/>
      <w:lvlJc w:val="left"/>
      <w:pPr>
        <w:ind w:left="6840" w:hanging="360"/>
      </w:pPr>
    </w:lvl>
    <w:lvl w:ilvl="8" w:tplc="0409001B" w:tentative="1">
      <w:start w:val="1"/>
      <w:numFmt w:val="lowerRoman"/>
      <w:lvlText w:val="%9."/>
      <w:lvlJc w:val="right"/>
      <w:pPr>
        <w:ind w:left="7560" w:hanging="180"/>
      </w:pPr>
    </w:lvl>
  </w:abstractNum>
  <w:abstractNum w:abstractNumId="18" w15:restartNumberingAfterBreak="0">
    <w:nsid w:val="7E0A1EF2"/>
    <w:multiLevelType w:val="hybridMultilevel"/>
    <w:tmpl w:val="35C2DDB4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14"/>
  </w:num>
  <w:num w:numId="2">
    <w:abstractNumId w:val="7"/>
  </w:num>
  <w:num w:numId="3">
    <w:abstractNumId w:val="0"/>
  </w:num>
  <w:num w:numId="4">
    <w:abstractNumId w:val="11"/>
  </w:num>
  <w:num w:numId="5">
    <w:abstractNumId w:val="2"/>
  </w:num>
  <w:num w:numId="6">
    <w:abstractNumId w:val="5"/>
  </w:num>
  <w:num w:numId="7">
    <w:abstractNumId w:val="12"/>
  </w:num>
  <w:num w:numId="8">
    <w:abstractNumId w:val="3"/>
  </w:num>
  <w:num w:numId="9">
    <w:abstractNumId w:val="6"/>
  </w:num>
  <w:num w:numId="10">
    <w:abstractNumId w:val="16"/>
  </w:num>
  <w:num w:numId="11">
    <w:abstractNumId w:val="1"/>
  </w:num>
  <w:num w:numId="12">
    <w:abstractNumId w:val="18"/>
  </w:num>
  <w:num w:numId="13">
    <w:abstractNumId w:val="9"/>
  </w:num>
  <w:num w:numId="14">
    <w:abstractNumId w:val="17"/>
  </w:num>
  <w:num w:numId="15">
    <w:abstractNumId w:val="13"/>
  </w:num>
  <w:num w:numId="16">
    <w:abstractNumId w:val="8"/>
  </w:num>
  <w:num w:numId="17">
    <w:abstractNumId w:val="15"/>
  </w:num>
  <w:num w:numId="18">
    <w:abstractNumId w:val="4"/>
  </w:num>
  <w:num w:numId="19">
    <w:abstractNumId w:val="10"/>
  </w:num>
  <w:numIdMacAtCleanup w:val="16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60"/>
  <w:proofState w:spelling="clean" w:grammar="clean"/>
  <w:defaultTabStop w:val="720"/>
  <w:evenAndOddHeaders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0E4F1F"/>
    <w:rsid w:val="000006AD"/>
    <w:rsid w:val="00001DE6"/>
    <w:rsid w:val="00002404"/>
    <w:rsid w:val="0000445E"/>
    <w:rsid w:val="000100B1"/>
    <w:rsid w:val="00010ED6"/>
    <w:rsid w:val="00012251"/>
    <w:rsid w:val="00013062"/>
    <w:rsid w:val="00014305"/>
    <w:rsid w:val="00014CEE"/>
    <w:rsid w:val="00016105"/>
    <w:rsid w:val="000163B2"/>
    <w:rsid w:val="000212B2"/>
    <w:rsid w:val="00025730"/>
    <w:rsid w:val="00025D39"/>
    <w:rsid w:val="00031D49"/>
    <w:rsid w:val="0003264A"/>
    <w:rsid w:val="00033AF7"/>
    <w:rsid w:val="00033D49"/>
    <w:rsid w:val="00040083"/>
    <w:rsid w:val="00041804"/>
    <w:rsid w:val="00041993"/>
    <w:rsid w:val="00042AE7"/>
    <w:rsid w:val="00042E95"/>
    <w:rsid w:val="00043B9D"/>
    <w:rsid w:val="00047148"/>
    <w:rsid w:val="00047845"/>
    <w:rsid w:val="00047869"/>
    <w:rsid w:val="0005154D"/>
    <w:rsid w:val="0005217C"/>
    <w:rsid w:val="0005276A"/>
    <w:rsid w:val="00052EE8"/>
    <w:rsid w:val="0005463C"/>
    <w:rsid w:val="00054C21"/>
    <w:rsid w:val="000550DB"/>
    <w:rsid w:val="00060C89"/>
    <w:rsid w:val="000611D0"/>
    <w:rsid w:val="000621CC"/>
    <w:rsid w:val="0006420C"/>
    <w:rsid w:val="00064D81"/>
    <w:rsid w:val="00065378"/>
    <w:rsid w:val="00065911"/>
    <w:rsid w:val="00070D3E"/>
    <w:rsid w:val="000731CF"/>
    <w:rsid w:val="00075B04"/>
    <w:rsid w:val="000767F2"/>
    <w:rsid w:val="000803AD"/>
    <w:rsid w:val="0008069A"/>
    <w:rsid w:val="000815C4"/>
    <w:rsid w:val="00081C21"/>
    <w:rsid w:val="00083805"/>
    <w:rsid w:val="00087CFA"/>
    <w:rsid w:val="00087E4B"/>
    <w:rsid w:val="000908E7"/>
    <w:rsid w:val="000909F5"/>
    <w:rsid w:val="000A1721"/>
    <w:rsid w:val="000A234F"/>
    <w:rsid w:val="000A292B"/>
    <w:rsid w:val="000A380D"/>
    <w:rsid w:val="000A48D9"/>
    <w:rsid w:val="000A4C71"/>
    <w:rsid w:val="000A66BE"/>
    <w:rsid w:val="000A6E2D"/>
    <w:rsid w:val="000B2933"/>
    <w:rsid w:val="000B32E9"/>
    <w:rsid w:val="000B336F"/>
    <w:rsid w:val="000B3556"/>
    <w:rsid w:val="000B5647"/>
    <w:rsid w:val="000B780F"/>
    <w:rsid w:val="000C2697"/>
    <w:rsid w:val="000C2922"/>
    <w:rsid w:val="000C2D48"/>
    <w:rsid w:val="000C3690"/>
    <w:rsid w:val="000C4B13"/>
    <w:rsid w:val="000C52CA"/>
    <w:rsid w:val="000C580E"/>
    <w:rsid w:val="000C5ADB"/>
    <w:rsid w:val="000C79CC"/>
    <w:rsid w:val="000D1164"/>
    <w:rsid w:val="000D3175"/>
    <w:rsid w:val="000D3370"/>
    <w:rsid w:val="000D3839"/>
    <w:rsid w:val="000D389D"/>
    <w:rsid w:val="000D4BB7"/>
    <w:rsid w:val="000D65FB"/>
    <w:rsid w:val="000D7831"/>
    <w:rsid w:val="000E0446"/>
    <w:rsid w:val="000E1414"/>
    <w:rsid w:val="000E4DCD"/>
    <w:rsid w:val="000E4F1F"/>
    <w:rsid w:val="000E509C"/>
    <w:rsid w:val="000E6F4A"/>
    <w:rsid w:val="000F0E10"/>
    <w:rsid w:val="000F3B1F"/>
    <w:rsid w:val="000F4890"/>
    <w:rsid w:val="000F53EE"/>
    <w:rsid w:val="000F77B8"/>
    <w:rsid w:val="00101C43"/>
    <w:rsid w:val="00103E86"/>
    <w:rsid w:val="001047BF"/>
    <w:rsid w:val="00104F15"/>
    <w:rsid w:val="00105E79"/>
    <w:rsid w:val="0010667C"/>
    <w:rsid w:val="00106935"/>
    <w:rsid w:val="00107E3E"/>
    <w:rsid w:val="00110980"/>
    <w:rsid w:val="001116E7"/>
    <w:rsid w:val="00114849"/>
    <w:rsid w:val="00115792"/>
    <w:rsid w:val="00116184"/>
    <w:rsid w:val="00116F67"/>
    <w:rsid w:val="001175DA"/>
    <w:rsid w:val="00120467"/>
    <w:rsid w:val="001213A6"/>
    <w:rsid w:val="0012260C"/>
    <w:rsid w:val="00122FD3"/>
    <w:rsid w:val="0012300D"/>
    <w:rsid w:val="00124621"/>
    <w:rsid w:val="001267D5"/>
    <w:rsid w:val="00127649"/>
    <w:rsid w:val="00131015"/>
    <w:rsid w:val="001331E0"/>
    <w:rsid w:val="00135042"/>
    <w:rsid w:val="00135187"/>
    <w:rsid w:val="0013627A"/>
    <w:rsid w:val="00140170"/>
    <w:rsid w:val="001423E4"/>
    <w:rsid w:val="00142A98"/>
    <w:rsid w:val="001452A1"/>
    <w:rsid w:val="00146F44"/>
    <w:rsid w:val="001472BA"/>
    <w:rsid w:val="00151D43"/>
    <w:rsid w:val="00152153"/>
    <w:rsid w:val="00154542"/>
    <w:rsid w:val="00155DAD"/>
    <w:rsid w:val="00157E9B"/>
    <w:rsid w:val="001601C1"/>
    <w:rsid w:val="0016064A"/>
    <w:rsid w:val="001609A9"/>
    <w:rsid w:val="00160A48"/>
    <w:rsid w:val="00161338"/>
    <w:rsid w:val="00163EEB"/>
    <w:rsid w:val="00164634"/>
    <w:rsid w:val="001649BD"/>
    <w:rsid w:val="00164C08"/>
    <w:rsid w:val="00166C81"/>
    <w:rsid w:val="001709A0"/>
    <w:rsid w:val="00171CEE"/>
    <w:rsid w:val="0017248B"/>
    <w:rsid w:val="00172713"/>
    <w:rsid w:val="00173C10"/>
    <w:rsid w:val="001741A8"/>
    <w:rsid w:val="0017608B"/>
    <w:rsid w:val="0017674B"/>
    <w:rsid w:val="00177384"/>
    <w:rsid w:val="00177965"/>
    <w:rsid w:val="00181DA2"/>
    <w:rsid w:val="00181EF4"/>
    <w:rsid w:val="0018248C"/>
    <w:rsid w:val="0018251F"/>
    <w:rsid w:val="00183550"/>
    <w:rsid w:val="00185008"/>
    <w:rsid w:val="00185E71"/>
    <w:rsid w:val="00190ACE"/>
    <w:rsid w:val="00191473"/>
    <w:rsid w:val="0019278F"/>
    <w:rsid w:val="001977E0"/>
    <w:rsid w:val="00197CC2"/>
    <w:rsid w:val="001A1970"/>
    <w:rsid w:val="001A1C3E"/>
    <w:rsid w:val="001A33E1"/>
    <w:rsid w:val="001A614F"/>
    <w:rsid w:val="001A659B"/>
    <w:rsid w:val="001A6A52"/>
    <w:rsid w:val="001B2D87"/>
    <w:rsid w:val="001B2F04"/>
    <w:rsid w:val="001B3049"/>
    <w:rsid w:val="001B3118"/>
    <w:rsid w:val="001B40C7"/>
    <w:rsid w:val="001B4366"/>
    <w:rsid w:val="001B4AB4"/>
    <w:rsid w:val="001B4C2A"/>
    <w:rsid w:val="001B6DC4"/>
    <w:rsid w:val="001B781A"/>
    <w:rsid w:val="001C4130"/>
    <w:rsid w:val="001C539A"/>
    <w:rsid w:val="001C5C9D"/>
    <w:rsid w:val="001C675C"/>
    <w:rsid w:val="001D0975"/>
    <w:rsid w:val="001D0AD7"/>
    <w:rsid w:val="001D1396"/>
    <w:rsid w:val="001D278C"/>
    <w:rsid w:val="001D2DEF"/>
    <w:rsid w:val="001D3C7B"/>
    <w:rsid w:val="001D414B"/>
    <w:rsid w:val="001D5336"/>
    <w:rsid w:val="001D5A02"/>
    <w:rsid w:val="001D6D30"/>
    <w:rsid w:val="001D731B"/>
    <w:rsid w:val="001D759D"/>
    <w:rsid w:val="001D7C1B"/>
    <w:rsid w:val="001E0764"/>
    <w:rsid w:val="001E1660"/>
    <w:rsid w:val="001E2BED"/>
    <w:rsid w:val="001E2C08"/>
    <w:rsid w:val="001E4A1B"/>
    <w:rsid w:val="001E4A50"/>
    <w:rsid w:val="001E54F9"/>
    <w:rsid w:val="001E65F7"/>
    <w:rsid w:val="001E6CD4"/>
    <w:rsid w:val="001E79A1"/>
    <w:rsid w:val="001F0BC0"/>
    <w:rsid w:val="001F1F16"/>
    <w:rsid w:val="001F3CE4"/>
    <w:rsid w:val="001F44D4"/>
    <w:rsid w:val="001F49C3"/>
    <w:rsid w:val="001F683E"/>
    <w:rsid w:val="001F6C27"/>
    <w:rsid w:val="00202E2A"/>
    <w:rsid w:val="002046C2"/>
    <w:rsid w:val="00204CF5"/>
    <w:rsid w:val="00205497"/>
    <w:rsid w:val="0020556D"/>
    <w:rsid w:val="002055FC"/>
    <w:rsid w:val="002060FA"/>
    <w:rsid w:val="002065DF"/>
    <w:rsid w:val="00206BD4"/>
    <w:rsid w:val="00207C4E"/>
    <w:rsid w:val="00211014"/>
    <w:rsid w:val="002124FA"/>
    <w:rsid w:val="00212C7D"/>
    <w:rsid w:val="0021355F"/>
    <w:rsid w:val="002211AC"/>
    <w:rsid w:val="0022352B"/>
    <w:rsid w:val="002242CE"/>
    <w:rsid w:val="002245C9"/>
    <w:rsid w:val="00224E64"/>
    <w:rsid w:val="00227F6D"/>
    <w:rsid w:val="0023180E"/>
    <w:rsid w:val="002319DA"/>
    <w:rsid w:val="00233164"/>
    <w:rsid w:val="002342DC"/>
    <w:rsid w:val="002350F8"/>
    <w:rsid w:val="002364A4"/>
    <w:rsid w:val="00241765"/>
    <w:rsid w:val="00242013"/>
    <w:rsid w:val="00242577"/>
    <w:rsid w:val="002435B8"/>
    <w:rsid w:val="00243D6D"/>
    <w:rsid w:val="002443FA"/>
    <w:rsid w:val="00244C42"/>
    <w:rsid w:val="00245551"/>
    <w:rsid w:val="00245A46"/>
    <w:rsid w:val="002476CE"/>
    <w:rsid w:val="00250074"/>
    <w:rsid w:val="00250267"/>
    <w:rsid w:val="002506D6"/>
    <w:rsid w:val="00250EAA"/>
    <w:rsid w:val="00251CA2"/>
    <w:rsid w:val="00252B8C"/>
    <w:rsid w:val="00252C85"/>
    <w:rsid w:val="00253EA6"/>
    <w:rsid w:val="00255AF3"/>
    <w:rsid w:val="002603AF"/>
    <w:rsid w:val="00260BF1"/>
    <w:rsid w:val="00264847"/>
    <w:rsid w:val="0026546F"/>
    <w:rsid w:val="0026654C"/>
    <w:rsid w:val="00266DAC"/>
    <w:rsid w:val="0026719F"/>
    <w:rsid w:val="00267E38"/>
    <w:rsid w:val="00267F53"/>
    <w:rsid w:val="002701B5"/>
    <w:rsid w:val="00270752"/>
    <w:rsid w:val="00271695"/>
    <w:rsid w:val="00276E25"/>
    <w:rsid w:val="0028210E"/>
    <w:rsid w:val="00283714"/>
    <w:rsid w:val="00284F1F"/>
    <w:rsid w:val="002916EF"/>
    <w:rsid w:val="00291892"/>
    <w:rsid w:val="00291E1B"/>
    <w:rsid w:val="00292846"/>
    <w:rsid w:val="0029316F"/>
    <w:rsid w:val="00293751"/>
    <w:rsid w:val="0029483D"/>
    <w:rsid w:val="002978AF"/>
    <w:rsid w:val="002A48AF"/>
    <w:rsid w:val="002A62D0"/>
    <w:rsid w:val="002B1267"/>
    <w:rsid w:val="002B4056"/>
    <w:rsid w:val="002B4DBA"/>
    <w:rsid w:val="002B7964"/>
    <w:rsid w:val="002C001E"/>
    <w:rsid w:val="002C00F5"/>
    <w:rsid w:val="002C052C"/>
    <w:rsid w:val="002C06AD"/>
    <w:rsid w:val="002C36A7"/>
    <w:rsid w:val="002C64E1"/>
    <w:rsid w:val="002C6E3E"/>
    <w:rsid w:val="002C79B6"/>
    <w:rsid w:val="002D359B"/>
    <w:rsid w:val="002D75D7"/>
    <w:rsid w:val="002E0497"/>
    <w:rsid w:val="002E05B8"/>
    <w:rsid w:val="002E12F2"/>
    <w:rsid w:val="002E17FF"/>
    <w:rsid w:val="002E3045"/>
    <w:rsid w:val="002F0909"/>
    <w:rsid w:val="002F250C"/>
    <w:rsid w:val="002F5277"/>
    <w:rsid w:val="002F5813"/>
    <w:rsid w:val="002F58C4"/>
    <w:rsid w:val="0030020C"/>
    <w:rsid w:val="0030059C"/>
    <w:rsid w:val="003005A5"/>
    <w:rsid w:val="00302D9B"/>
    <w:rsid w:val="003060EF"/>
    <w:rsid w:val="00306A0A"/>
    <w:rsid w:val="0030703D"/>
    <w:rsid w:val="00307484"/>
    <w:rsid w:val="0030777D"/>
    <w:rsid w:val="00307C4B"/>
    <w:rsid w:val="00310552"/>
    <w:rsid w:val="00310AC4"/>
    <w:rsid w:val="003122C7"/>
    <w:rsid w:val="00312387"/>
    <w:rsid w:val="0031292E"/>
    <w:rsid w:val="003130C6"/>
    <w:rsid w:val="003136D2"/>
    <w:rsid w:val="00313FCF"/>
    <w:rsid w:val="00314FF6"/>
    <w:rsid w:val="003161DA"/>
    <w:rsid w:val="003214E2"/>
    <w:rsid w:val="0032277F"/>
    <w:rsid w:val="00323C04"/>
    <w:rsid w:val="00323E3E"/>
    <w:rsid w:val="00324529"/>
    <w:rsid w:val="003252F9"/>
    <w:rsid w:val="00330292"/>
    <w:rsid w:val="003319E3"/>
    <w:rsid w:val="0033239B"/>
    <w:rsid w:val="003325CC"/>
    <w:rsid w:val="00332CD5"/>
    <w:rsid w:val="00332D4E"/>
    <w:rsid w:val="00334D21"/>
    <w:rsid w:val="00335522"/>
    <w:rsid w:val="00337959"/>
    <w:rsid w:val="003426FA"/>
    <w:rsid w:val="00346E2D"/>
    <w:rsid w:val="00347E4B"/>
    <w:rsid w:val="003504C5"/>
    <w:rsid w:val="00351C76"/>
    <w:rsid w:val="003536B7"/>
    <w:rsid w:val="003542DF"/>
    <w:rsid w:val="00354730"/>
    <w:rsid w:val="00355DBB"/>
    <w:rsid w:val="00362170"/>
    <w:rsid w:val="003652EB"/>
    <w:rsid w:val="003654E8"/>
    <w:rsid w:val="00371605"/>
    <w:rsid w:val="00371A08"/>
    <w:rsid w:val="003726F6"/>
    <w:rsid w:val="00374356"/>
    <w:rsid w:val="00374E49"/>
    <w:rsid w:val="003760DF"/>
    <w:rsid w:val="00376795"/>
    <w:rsid w:val="00376F5E"/>
    <w:rsid w:val="00383656"/>
    <w:rsid w:val="003852A2"/>
    <w:rsid w:val="003872D9"/>
    <w:rsid w:val="00387338"/>
    <w:rsid w:val="00392820"/>
    <w:rsid w:val="003932D9"/>
    <w:rsid w:val="003954FA"/>
    <w:rsid w:val="00395B53"/>
    <w:rsid w:val="00396336"/>
    <w:rsid w:val="003975F0"/>
    <w:rsid w:val="00397C50"/>
    <w:rsid w:val="003A06E7"/>
    <w:rsid w:val="003A190F"/>
    <w:rsid w:val="003A1B87"/>
    <w:rsid w:val="003A1E4B"/>
    <w:rsid w:val="003A270A"/>
    <w:rsid w:val="003A5481"/>
    <w:rsid w:val="003A5B75"/>
    <w:rsid w:val="003A6A92"/>
    <w:rsid w:val="003B23B6"/>
    <w:rsid w:val="003B41CE"/>
    <w:rsid w:val="003B6328"/>
    <w:rsid w:val="003B6AEA"/>
    <w:rsid w:val="003C26E8"/>
    <w:rsid w:val="003C4840"/>
    <w:rsid w:val="003C799B"/>
    <w:rsid w:val="003C7A20"/>
    <w:rsid w:val="003D1CCA"/>
    <w:rsid w:val="003D1E99"/>
    <w:rsid w:val="003D27C4"/>
    <w:rsid w:val="003D2A52"/>
    <w:rsid w:val="003D2FBD"/>
    <w:rsid w:val="003D4826"/>
    <w:rsid w:val="003D6800"/>
    <w:rsid w:val="003D685D"/>
    <w:rsid w:val="003D686E"/>
    <w:rsid w:val="003D7504"/>
    <w:rsid w:val="003E0320"/>
    <w:rsid w:val="003E15CA"/>
    <w:rsid w:val="003E2B1D"/>
    <w:rsid w:val="003E3BA0"/>
    <w:rsid w:val="003E4F59"/>
    <w:rsid w:val="003E50E1"/>
    <w:rsid w:val="003E6AE3"/>
    <w:rsid w:val="003E714E"/>
    <w:rsid w:val="003E7B3A"/>
    <w:rsid w:val="003E7ECD"/>
    <w:rsid w:val="003F005B"/>
    <w:rsid w:val="003F0EED"/>
    <w:rsid w:val="003F0F5E"/>
    <w:rsid w:val="003F1C1F"/>
    <w:rsid w:val="003F2A6A"/>
    <w:rsid w:val="003F4953"/>
    <w:rsid w:val="003F4A8B"/>
    <w:rsid w:val="003F4E2F"/>
    <w:rsid w:val="003F72E7"/>
    <w:rsid w:val="003F772D"/>
    <w:rsid w:val="003F78B3"/>
    <w:rsid w:val="003F7921"/>
    <w:rsid w:val="00400609"/>
    <w:rsid w:val="00400EF9"/>
    <w:rsid w:val="0040161B"/>
    <w:rsid w:val="00401816"/>
    <w:rsid w:val="00404718"/>
    <w:rsid w:val="004048A9"/>
    <w:rsid w:val="0040568F"/>
    <w:rsid w:val="00411071"/>
    <w:rsid w:val="00411386"/>
    <w:rsid w:val="00411591"/>
    <w:rsid w:val="00411815"/>
    <w:rsid w:val="00411D27"/>
    <w:rsid w:val="00411D7B"/>
    <w:rsid w:val="004125EF"/>
    <w:rsid w:val="00412A80"/>
    <w:rsid w:val="00412EFD"/>
    <w:rsid w:val="0041309F"/>
    <w:rsid w:val="0041361E"/>
    <w:rsid w:val="00414626"/>
    <w:rsid w:val="00414A30"/>
    <w:rsid w:val="00414BA2"/>
    <w:rsid w:val="00415D07"/>
    <w:rsid w:val="004201F0"/>
    <w:rsid w:val="004237CB"/>
    <w:rsid w:val="00424FF4"/>
    <w:rsid w:val="00425F9C"/>
    <w:rsid w:val="004277AB"/>
    <w:rsid w:val="00427D4A"/>
    <w:rsid w:val="00430C7C"/>
    <w:rsid w:val="004310B2"/>
    <w:rsid w:val="00431CDA"/>
    <w:rsid w:val="00433230"/>
    <w:rsid w:val="00434D0C"/>
    <w:rsid w:val="00437BD8"/>
    <w:rsid w:val="00440A34"/>
    <w:rsid w:val="0044230C"/>
    <w:rsid w:val="00451284"/>
    <w:rsid w:val="00452704"/>
    <w:rsid w:val="00452C1E"/>
    <w:rsid w:val="00454C69"/>
    <w:rsid w:val="00455274"/>
    <w:rsid w:val="0045658D"/>
    <w:rsid w:val="00457520"/>
    <w:rsid w:val="00460461"/>
    <w:rsid w:val="004607E5"/>
    <w:rsid w:val="00461076"/>
    <w:rsid w:val="0046274D"/>
    <w:rsid w:val="00465565"/>
    <w:rsid w:val="00465656"/>
    <w:rsid w:val="00466317"/>
    <w:rsid w:val="004669F2"/>
    <w:rsid w:val="00467D22"/>
    <w:rsid w:val="00471A18"/>
    <w:rsid w:val="00471E63"/>
    <w:rsid w:val="0047268C"/>
    <w:rsid w:val="00472B93"/>
    <w:rsid w:val="004759FC"/>
    <w:rsid w:val="00481AB2"/>
    <w:rsid w:val="00482FEC"/>
    <w:rsid w:val="00483291"/>
    <w:rsid w:val="00483571"/>
    <w:rsid w:val="00484399"/>
    <w:rsid w:val="00486424"/>
    <w:rsid w:val="0048664A"/>
    <w:rsid w:val="00487718"/>
    <w:rsid w:val="004877AE"/>
    <w:rsid w:val="00490611"/>
    <w:rsid w:val="00491B7F"/>
    <w:rsid w:val="0049234C"/>
    <w:rsid w:val="0049544B"/>
    <w:rsid w:val="00496B1B"/>
    <w:rsid w:val="004979C4"/>
    <w:rsid w:val="00497F73"/>
    <w:rsid w:val="004A02DA"/>
    <w:rsid w:val="004A05F7"/>
    <w:rsid w:val="004A16B7"/>
    <w:rsid w:val="004A24A1"/>
    <w:rsid w:val="004A2E6A"/>
    <w:rsid w:val="004A39CE"/>
    <w:rsid w:val="004A4E16"/>
    <w:rsid w:val="004A5BE8"/>
    <w:rsid w:val="004B1088"/>
    <w:rsid w:val="004B1692"/>
    <w:rsid w:val="004B16CD"/>
    <w:rsid w:val="004B246D"/>
    <w:rsid w:val="004B2DB4"/>
    <w:rsid w:val="004B348C"/>
    <w:rsid w:val="004B3509"/>
    <w:rsid w:val="004B5CA9"/>
    <w:rsid w:val="004B73B1"/>
    <w:rsid w:val="004B7954"/>
    <w:rsid w:val="004C0DB3"/>
    <w:rsid w:val="004C1B97"/>
    <w:rsid w:val="004C2AFB"/>
    <w:rsid w:val="004C4848"/>
    <w:rsid w:val="004C5065"/>
    <w:rsid w:val="004C5C47"/>
    <w:rsid w:val="004C5F5E"/>
    <w:rsid w:val="004C6119"/>
    <w:rsid w:val="004C70EF"/>
    <w:rsid w:val="004C7B45"/>
    <w:rsid w:val="004D1D87"/>
    <w:rsid w:val="004D1F11"/>
    <w:rsid w:val="004D2125"/>
    <w:rsid w:val="004D6DB3"/>
    <w:rsid w:val="004D73C0"/>
    <w:rsid w:val="004E02F3"/>
    <w:rsid w:val="004E036A"/>
    <w:rsid w:val="004E4ADF"/>
    <w:rsid w:val="004E6029"/>
    <w:rsid w:val="004E7209"/>
    <w:rsid w:val="004E7A42"/>
    <w:rsid w:val="004E7E3F"/>
    <w:rsid w:val="004F178B"/>
    <w:rsid w:val="004F19D4"/>
    <w:rsid w:val="004F404F"/>
    <w:rsid w:val="004F620A"/>
    <w:rsid w:val="004F727E"/>
    <w:rsid w:val="004F777A"/>
    <w:rsid w:val="0050033F"/>
    <w:rsid w:val="00500500"/>
    <w:rsid w:val="00502847"/>
    <w:rsid w:val="0050374F"/>
    <w:rsid w:val="00504978"/>
    <w:rsid w:val="005056AB"/>
    <w:rsid w:val="00506450"/>
    <w:rsid w:val="00506506"/>
    <w:rsid w:val="0050665D"/>
    <w:rsid w:val="00507BDB"/>
    <w:rsid w:val="0051018A"/>
    <w:rsid w:val="00511843"/>
    <w:rsid w:val="00511EAD"/>
    <w:rsid w:val="0051278A"/>
    <w:rsid w:val="00516243"/>
    <w:rsid w:val="0052154E"/>
    <w:rsid w:val="005222BF"/>
    <w:rsid w:val="00522B27"/>
    <w:rsid w:val="005230AB"/>
    <w:rsid w:val="00523890"/>
    <w:rsid w:val="005238BF"/>
    <w:rsid w:val="00524A46"/>
    <w:rsid w:val="00525156"/>
    <w:rsid w:val="005255C8"/>
    <w:rsid w:val="005262B7"/>
    <w:rsid w:val="005266FB"/>
    <w:rsid w:val="005267CB"/>
    <w:rsid w:val="00526BBB"/>
    <w:rsid w:val="005273F7"/>
    <w:rsid w:val="00527C5C"/>
    <w:rsid w:val="00527E0B"/>
    <w:rsid w:val="00532173"/>
    <w:rsid w:val="00533C23"/>
    <w:rsid w:val="00533D93"/>
    <w:rsid w:val="00534619"/>
    <w:rsid w:val="005360B2"/>
    <w:rsid w:val="00536ED4"/>
    <w:rsid w:val="005371BB"/>
    <w:rsid w:val="00540AB7"/>
    <w:rsid w:val="0054257A"/>
    <w:rsid w:val="005425FC"/>
    <w:rsid w:val="00542B10"/>
    <w:rsid w:val="00543203"/>
    <w:rsid w:val="00543521"/>
    <w:rsid w:val="005442B7"/>
    <w:rsid w:val="00547627"/>
    <w:rsid w:val="0054766D"/>
    <w:rsid w:val="00550AF1"/>
    <w:rsid w:val="005522AC"/>
    <w:rsid w:val="0055240B"/>
    <w:rsid w:val="0055575B"/>
    <w:rsid w:val="005573DE"/>
    <w:rsid w:val="00560C28"/>
    <w:rsid w:val="00560FB2"/>
    <w:rsid w:val="005631EC"/>
    <w:rsid w:val="005647F0"/>
    <w:rsid w:val="00567A03"/>
    <w:rsid w:val="00567F9A"/>
    <w:rsid w:val="00570A00"/>
    <w:rsid w:val="00571FB9"/>
    <w:rsid w:val="005735C4"/>
    <w:rsid w:val="00574019"/>
    <w:rsid w:val="0057439F"/>
    <w:rsid w:val="00574C61"/>
    <w:rsid w:val="00575C32"/>
    <w:rsid w:val="00577676"/>
    <w:rsid w:val="005821CE"/>
    <w:rsid w:val="00584B18"/>
    <w:rsid w:val="005852A5"/>
    <w:rsid w:val="0058677D"/>
    <w:rsid w:val="00586CBF"/>
    <w:rsid w:val="00587754"/>
    <w:rsid w:val="0059070C"/>
    <w:rsid w:val="00591A5C"/>
    <w:rsid w:val="005939A2"/>
    <w:rsid w:val="005952F1"/>
    <w:rsid w:val="00595980"/>
    <w:rsid w:val="005A0A98"/>
    <w:rsid w:val="005A0F37"/>
    <w:rsid w:val="005A15B3"/>
    <w:rsid w:val="005A17CA"/>
    <w:rsid w:val="005A20B3"/>
    <w:rsid w:val="005A36BF"/>
    <w:rsid w:val="005A4AD6"/>
    <w:rsid w:val="005A71C8"/>
    <w:rsid w:val="005A7320"/>
    <w:rsid w:val="005B085E"/>
    <w:rsid w:val="005B2103"/>
    <w:rsid w:val="005B25BE"/>
    <w:rsid w:val="005B3015"/>
    <w:rsid w:val="005C012D"/>
    <w:rsid w:val="005C1AB5"/>
    <w:rsid w:val="005C2FFC"/>
    <w:rsid w:val="005C40AF"/>
    <w:rsid w:val="005D148C"/>
    <w:rsid w:val="005D4288"/>
    <w:rsid w:val="005D4297"/>
    <w:rsid w:val="005D57BF"/>
    <w:rsid w:val="005D6432"/>
    <w:rsid w:val="005D71C5"/>
    <w:rsid w:val="005D7248"/>
    <w:rsid w:val="005D7A76"/>
    <w:rsid w:val="005E039D"/>
    <w:rsid w:val="005E0714"/>
    <w:rsid w:val="005E0D3D"/>
    <w:rsid w:val="005E1A60"/>
    <w:rsid w:val="005E3832"/>
    <w:rsid w:val="005E39B6"/>
    <w:rsid w:val="005E3FC3"/>
    <w:rsid w:val="005E4035"/>
    <w:rsid w:val="005E7C07"/>
    <w:rsid w:val="005F01DA"/>
    <w:rsid w:val="005F0208"/>
    <w:rsid w:val="005F02D6"/>
    <w:rsid w:val="005F2208"/>
    <w:rsid w:val="005F2489"/>
    <w:rsid w:val="005F32CC"/>
    <w:rsid w:val="005F33AD"/>
    <w:rsid w:val="005F7CAC"/>
    <w:rsid w:val="005F7E84"/>
    <w:rsid w:val="00600807"/>
    <w:rsid w:val="006011B0"/>
    <w:rsid w:val="00601488"/>
    <w:rsid w:val="00601F9D"/>
    <w:rsid w:val="00602EF6"/>
    <w:rsid w:val="006033C0"/>
    <w:rsid w:val="0060445C"/>
    <w:rsid w:val="006051E8"/>
    <w:rsid w:val="0060541C"/>
    <w:rsid w:val="00605CED"/>
    <w:rsid w:val="006125BC"/>
    <w:rsid w:val="00613848"/>
    <w:rsid w:val="00614127"/>
    <w:rsid w:val="00615019"/>
    <w:rsid w:val="00616051"/>
    <w:rsid w:val="00617D0C"/>
    <w:rsid w:val="00617D3E"/>
    <w:rsid w:val="00620B3F"/>
    <w:rsid w:val="00621A38"/>
    <w:rsid w:val="00623EA2"/>
    <w:rsid w:val="0062607F"/>
    <w:rsid w:val="00630923"/>
    <w:rsid w:val="0063343C"/>
    <w:rsid w:val="006352E6"/>
    <w:rsid w:val="00636067"/>
    <w:rsid w:val="00642BCD"/>
    <w:rsid w:val="00643025"/>
    <w:rsid w:val="00643523"/>
    <w:rsid w:val="00644A05"/>
    <w:rsid w:val="00645A8F"/>
    <w:rsid w:val="006465C9"/>
    <w:rsid w:val="00646A6D"/>
    <w:rsid w:val="00646D14"/>
    <w:rsid w:val="006511A7"/>
    <w:rsid w:val="006514C6"/>
    <w:rsid w:val="00652001"/>
    <w:rsid w:val="00652C7F"/>
    <w:rsid w:val="00654C2B"/>
    <w:rsid w:val="00655288"/>
    <w:rsid w:val="006554D4"/>
    <w:rsid w:val="00660FEC"/>
    <w:rsid w:val="006628B7"/>
    <w:rsid w:val="00663A9E"/>
    <w:rsid w:val="00665C0F"/>
    <w:rsid w:val="00666DA8"/>
    <w:rsid w:val="006708EE"/>
    <w:rsid w:val="00670E44"/>
    <w:rsid w:val="00671530"/>
    <w:rsid w:val="00671E07"/>
    <w:rsid w:val="006730D1"/>
    <w:rsid w:val="00673701"/>
    <w:rsid w:val="00677717"/>
    <w:rsid w:val="00677BC1"/>
    <w:rsid w:val="00680E7D"/>
    <w:rsid w:val="00681E69"/>
    <w:rsid w:val="00682BBF"/>
    <w:rsid w:val="00683325"/>
    <w:rsid w:val="00683359"/>
    <w:rsid w:val="006842E6"/>
    <w:rsid w:val="0068520C"/>
    <w:rsid w:val="00686D48"/>
    <w:rsid w:val="00687E85"/>
    <w:rsid w:val="00690B5D"/>
    <w:rsid w:val="006913D8"/>
    <w:rsid w:val="00691768"/>
    <w:rsid w:val="00694277"/>
    <w:rsid w:val="00697A42"/>
    <w:rsid w:val="006A0E4D"/>
    <w:rsid w:val="006A207F"/>
    <w:rsid w:val="006A280A"/>
    <w:rsid w:val="006A2D7F"/>
    <w:rsid w:val="006A2E4D"/>
    <w:rsid w:val="006A3A2D"/>
    <w:rsid w:val="006A4F2E"/>
    <w:rsid w:val="006A4F75"/>
    <w:rsid w:val="006A6F3D"/>
    <w:rsid w:val="006B00E9"/>
    <w:rsid w:val="006B0122"/>
    <w:rsid w:val="006B4652"/>
    <w:rsid w:val="006B4C7E"/>
    <w:rsid w:val="006B5DF5"/>
    <w:rsid w:val="006B7093"/>
    <w:rsid w:val="006C0A79"/>
    <w:rsid w:val="006C2DEA"/>
    <w:rsid w:val="006C2FA4"/>
    <w:rsid w:val="006C3E22"/>
    <w:rsid w:val="006C464A"/>
    <w:rsid w:val="006C4CE5"/>
    <w:rsid w:val="006C58EE"/>
    <w:rsid w:val="006D0509"/>
    <w:rsid w:val="006D0B79"/>
    <w:rsid w:val="006D2475"/>
    <w:rsid w:val="006D2D32"/>
    <w:rsid w:val="006D2F7C"/>
    <w:rsid w:val="006D4F9B"/>
    <w:rsid w:val="006D5214"/>
    <w:rsid w:val="006D5608"/>
    <w:rsid w:val="006D5941"/>
    <w:rsid w:val="006D6336"/>
    <w:rsid w:val="006D6789"/>
    <w:rsid w:val="006D6C46"/>
    <w:rsid w:val="006D71AC"/>
    <w:rsid w:val="006E2199"/>
    <w:rsid w:val="006E38FD"/>
    <w:rsid w:val="006E533F"/>
    <w:rsid w:val="006E6C28"/>
    <w:rsid w:val="006E6F57"/>
    <w:rsid w:val="006E779F"/>
    <w:rsid w:val="006F0086"/>
    <w:rsid w:val="006F063F"/>
    <w:rsid w:val="006F07DA"/>
    <w:rsid w:val="006F22D9"/>
    <w:rsid w:val="006F3FD7"/>
    <w:rsid w:val="006F5154"/>
    <w:rsid w:val="006F67AE"/>
    <w:rsid w:val="006F6837"/>
    <w:rsid w:val="006F6D85"/>
    <w:rsid w:val="0070127D"/>
    <w:rsid w:val="0070419C"/>
    <w:rsid w:val="007054DB"/>
    <w:rsid w:val="00706781"/>
    <w:rsid w:val="007078BC"/>
    <w:rsid w:val="00710463"/>
    <w:rsid w:val="007111D6"/>
    <w:rsid w:val="0071181B"/>
    <w:rsid w:val="0071189C"/>
    <w:rsid w:val="00712713"/>
    <w:rsid w:val="00713FC7"/>
    <w:rsid w:val="007151E1"/>
    <w:rsid w:val="0071594E"/>
    <w:rsid w:val="0072151A"/>
    <w:rsid w:val="00721C7F"/>
    <w:rsid w:val="00722886"/>
    <w:rsid w:val="00722ABE"/>
    <w:rsid w:val="00723014"/>
    <w:rsid w:val="00723EEB"/>
    <w:rsid w:val="00724F94"/>
    <w:rsid w:val="0072501A"/>
    <w:rsid w:val="0072666C"/>
    <w:rsid w:val="00731B9F"/>
    <w:rsid w:val="00731F40"/>
    <w:rsid w:val="00734486"/>
    <w:rsid w:val="0073710A"/>
    <w:rsid w:val="007374CF"/>
    <w:rsid w:val="007405E4"/>
    <w:rsid w:val="00740B1E"/>
    <w:rsid w:val="00742413"/>
    <w:rsid w:val="007437A3"/>
    <w:rsid w:val="00745080"/>
    <w:rsid w:val="007529DC"/>
    <w:rsid w:val="00753326"/>
    <w:rsid w:val="007538B0"/>
    <w:rsid w:val="00754C49"/>
    <w:rsid w:val="0075638B"/>
    <w:rsid w:val="00756CEB"/>
    <w:rsid w:val="007573DF"/>
    <w:rsid w:val="007575BA"/>
    <w:rsid w:val="0076345F"/>
    <w:rsid w:val="007649F6"/>
    <w:rsid w:val="00764DD3"/>
    <w:rsid w:val="007652F0"/>
    <w:rsid w:val="00765D25"/>
    <w:rsid w:val="007677FB"/>
    <w:rsid w:val="00771081"/>
    <w:rsid w:val="00771314"/>
    <w:rsid w:val="0077395D"/>
    <w:rsid w:val="00774D77"/>
    <w:rsid w:val="0077503B"/>
    <w:rsid w:val="00775DED"/>
    <w:rsid w:val="007775DC"/>
    <w:rsid w:val="00781C72"/>
    <w:rsid w:val="00783493"/>
    <w:rsid w:val="00784781"/>
    <w:rsid w:val="007870B2"/>
    <w:rsid w:val="007870CA"/>
    <w:rsid w:val="00790194"/>
    <w:rsid w:val="007930C3"/>
    <w:rsid w:val="00794242"/>
    <w:rsid w:val="00796019"/>
    <w:rsid w:val="007A05A9"/>
    <w:rsid w:val="007A16B7"/>
    <w:rsid w:val="007A24A4"/>
    <w:rsid w:val="007A2A77"/>
    <w:rsid w:val="007A301D"/>
    <w:rsid w:val="007A6E8B"/>
    <w:rsid w:val="007A7F34"/>
    <w:rsid w:val="007B06CF"/>
    <w:rsid w:val="007B0A39"/>
    <w:rsid w:val="007B0E39"/>
    <w:rsid w:val="007B1289"/>
    <w:rsid w:val="007B18BF"/>
    <w:rsid w:val="007B2BC4"/>
    <w:rsid w:val="007B2CAC"/>
    <w:rsid w:val="007B3CE9"/>
    <w:rsid w:val="007B4D38"/>
    <w:rsid w:val="007B5011"/>
    <w:rsid w:val="007B6D40"/>
    <w:rsid w:val="007B7FC9"/>
    <w:rsid w:val="007C10EA"/>
    <w:rsid w:val="007C25B5"/>
    <w:rsid w:val="007C40B7"/>
    <w:rsid w:val="007C4C3D"/>
    <w:rsid w:val="007C511F"/>
    <w:rsid w:val="007C5248"/>
    <w:rsid w:val="007C5EFC"/>
    <w:rsid w:val="007D096F"/>
    <w:rsid w:val="007D0EEC"/>
    <w:rsid w:val="007D1F2B"/>
    <w:rsid w:val="007D3172"/>
    <w:rsid w:val="007D4100"/>
    <w:rsid w:val="007D48A1"/>
    <w:rsid w:val="007D6A79"/>
    <w:rsid w:val="007D6E11"/>
    <w:rsid w:val="007D75D7"/>
    <w:rsid w:val="007E1EEA"/>
    <w:rsid w:val="007E2B79"/>
    <w:rsid w:val="007E5F7C"/>
    <w:rsid w:val="007E6D7F"/>
    <w:rsid w:val="007E6EBD"/>
    <w:rsid w:val="007E72A9"/>
    <w:rsid w:val="007E7930"/>
    <w:rsid w:val="007F14F6"/>
    <w:rsid w:val="007F1BFF"/>
    <w:rsid w:val="007F4EB0"/>
    <w:rsid w:val="007F597C"/>
    <w:rsid w:val="007F7D2C"/>
    <w:rsid w:val="00800458"/>
    <w:rsid w:val="00800688"/>
    <w:rsid w:val="008007B5"/>
    <w:rsid w:val="00801732"/>
    <w:rsid w:val="00801BEC"/>
    <w:rsid w:val="00802B8A"/>
    <w:rsid w:val="00803479"/>
    <w:rsid w:val="0080497A"/>
    <w:rsid w:val="00807091"/>
    <w:rsid w:val="00812851"/>
    <w:rsid w:val="00813A93"/>
    <w:rsid w:val="00813BC8"/>
    <w:rsid w:val="00815BD3"/>
    <w:rsid w:val="00815D81"/>
    <w:rsid w:val="00817C82"/>
    <w:rsid w:val="00820293"/>
    <w:rsid w:val="00823C7C"/>
    <w:rsid w:val="00825E9F"/>
    <w:rsid w:val="00826236"/>
    <w:rsid w:val="0082646E"/>
    <w:rsid w:val="00826E8E"/>
    <w:rsid w:val="0082730A"/>
    <w:rsid w:val="00827E03"/>
    <w:rsid w:val="00831A53"/>
    <w:rsid w:val="0083348A"/>
    <w:rsid w:val="0083510C"/>
    <w:rsid w:val="008351DF"/>
    <w:rsid w:val="00837628"/>
    <w:rsid w:val="008421FC"/>
    <w:rsid w:val="0084272D"/>
    <w:rsid w:val="00843185"/>
    <w:rsid w:val="00843842"/>
    <w:rsid w:val="00843F28"/>
    <w:rsid w:val="00846155"/>
    <w:rsid w:val="008479CD"/>
    <w:rsid w:val="00851016"/>
    <w:rsid w:val="00852624"/>
    <w:rsid w:val="00853D2D"/>
    <w:rsid w:val="00855D6E"/>
    <w:rsid w:val="00856A39"/>
    <w:rsid w:val="00856E4C"/>
    <w:rsid w:val="00860F44"/>
    <w:rsid w:val="0086131E"/>
    <w:rsid w:val="008619D6"/>
    <w:rsid w:val="0086441D"/>
    <w:rsid w:val="0086483F"/>
    <w:rsid w:val="00864979"/>
    <w:rsid w:val="00864BBA"/>
    <w:rsid w:val="008656D2"/>
    <w:rsid w:val="00865ACE"/>
    <w:rsid w:val="00865DAA"/>
    <w:rsid w:val="008700E0"/>
    <w:rsid w:val="00870E5E"/>
    <w:rsid w:val="0087117B"/>
    <w:rsid w:val="0087280F"/>
    <w:rsid w:val="008736AF"/>
    <w:rsid w:val="00873912"/>
    <w:rsid w:val="00873D15"/>
    <w:rsid w:val="00874B19"/>
    <w:rsid w:val="008758A0"/>
    <w:rsid w:val="00880AAA"/>
    <w:rsid w:val="00882065"/>
    <w:rsid w:val="00882F8E"/>
    <w:rsid w:val="00882FCD"/>
    <w:rsid w:val="008841E3"/>
    <w:rsid w:val="008842DB"/>
    <w:rsid w:val="00884D26"/>
    <w:rsid w:val="00887418"/>
    <w:rsid w:val="00887CCD"/>
    <w:rsid w:val="00890663"/>
    <w:rsid w:val="0089074F"/>
    <w:rsid w:val="0089136C"/>
    <w:rsid w:val="0089393C"/>
    <w:rsid w:val="008942E8"/>
    <w:rsid w:val="008943CC"/>
    <w:rsid w:val="008948BE"/>
    <w:rsid w:val="00894C32"/>
    <w:rsid w:val="008959E0"/>
    <w:rsid w:val="00895FA0"/>
    <w:rsid w:val="00896002"/>
    <w:rsid w:val="008965B4"/>
    <w:rsid w:val="0089662E"/>
    <w:rsid w:val="008A1140"/>
    <w:rsid w:val="008A1FF0"/>
    <w:rsid w:val="008A2570"/>
    <w:rsid w:val="008A406C"/>
    <w:rsid w:val="008B1A5C"/>
    <w:rsid w:val="008B21A9"/>
    <w:rsid w:val="008B44CD"/>
    <w:rsid w:val="008B5B5B"/>
    <w:rsid w:val="008B6030"/>
    <w:rsid w:val="008B680A"/>
    <w:rsid w:val="008B7BF1"/>
    <w:rsid w:val="008C1074"/>
    <w:rsid w:val="008C1C7A"/>
    <w:rsid w:val="008C4856"/>
    <w:rsid w:val="008C6FF2"/>
    <w:rsid w:val="008C7444"/>
    <w:rsid w:val="008D04DB"/>
    <w:rsid w:val="008D1212"/>
    <w:rsid w:val="008D3372"/>
    <w:rsid w:val="008D3C91"/>
    <w:rsid w:val="008D4E5D"/>
    <w:rsid w:val="008D4F82"/>
    <w:rsid w:val="008D520E"/>
    <w:rsid w:val="008D5FF3"/>
    <w:rsid w:val="008D79D7"/>
    <w:rsid w:val="008E133F"/>
    <w:rsid w:val="008E1DBD"/>
    <w:rsid w:val="008E2328"/>
    <w:rsid w:val="008E28CD"/>
    <w:rsid w:val="008E3F79"/>
    <w:rsid w:val="008E770C"/>
    <w:rsid w:val="008E7D8E"/>
    <w:rsid w:val="008F32A5"/>
    <w:rsid w:val="008F3482"/>
    <w:rsid w:val="008F40C6"/>
    <w:rsid w:val="008F4BD5"/>
    <w:rsid w:val="008F5E65"/>
    <w:rsid w:val="008F71A1"/>
    <w:rsid w:val="009010E7"/>
    <w:rsid w:val="00902256"/>
    <w:rsid w:val="00902C47"/>
    <w:rsid w:val="00906256"/>
    <w:rsid w:val="009101D5"/>
    <w:rsid w:val="0091110F"/>
    <w:rsid w:val="00911619"/>
    <w:rsid w:val="00912405"/>
    <w:rsid w:val="009143AE"/>
    <w:rsid w:val="00914627"/>
    <w:rsid w:val="009146F5"/>
    <w:rsid w:val="00914841"/>
    <w:rsid w:val="009165F4"/>
    <w:rsid w:val="009205D6"/>
    <w:rsid w:val="00920E51"/>
    <w:rsid w:val="009260D4"/>
    <w:rsid w:val="0092616C"/>
    <w:rsid w:val="0092644E"/>
    <w:rsid w:val="00926962"/>
    <w:rsid w:val="009271D6"/>
    <w:rsid w:val="0092778A"/>
    <w:rsid w:val="009278BD"/>
    <w:rsid w:val="00927FFD"/>
    <w:rsid w:val="00930597"/>
    <w:rsid w:val="00931F5D"/>
    <w:rsid w:val="0093243F"/>
    <w:rsid w:val="009332FB"/>
    <w:rsid w:val="00934328"/>
    <w:rsid w:val="00934DDE"/>
    <w:rsid w:val="00935E17"/>
    <w:rsid w:val="00936345"/>
    <w:rsid w:val="009363D8"/>
    <w:rsid w:val="00941227"/>
    <w:rsid w:val="00941955"/>
    <w:rsid w:val="009427EF"/>
    <w:rsid w:val="00945BC5"/>
    <w:rsid w:val="009470D9"/>
    <w:rsid w:val="00950092"/>
    <w:rsid w:val="00952DB2"/>
    <w:rsid w:val="009543BD"/>
    <w:rsid w:val="009545E2"/>
    <w:rsid w:val="00954BC3"/>
    <w:rsid w:val="00955629"/>
    <w:rsid w:val="00955B5E"/>
    <w:rsid w:val="00957E4D"/>
    <w:rsid w:val="00960FC5"/>
    <w:rsid w:val="00962993"/>
    <w:rsid w:val="00962B5D"/>
    <w:rsid w:val="0096306A"/>
    <w:rsid w:val="009632F9"/>
    <w:rsid w:val="0096451F"/>
    <w:rsid w:val="00965F87"/>
    <w:rsid w:val="00966466"/>
    <w:rsid w:val="009674FF"/>
    <w:rsid w:val="009701C7"/>
    <w:rsid w:val="0097285C"/>
    <w:rsid w:val="0097350B"/>
    <w:rsid w:val="00974B35"/>
    <w:rsid w:val="00976180"/>
    <w:rsid w:val="00977388"/>
    <w:rsid w:val="00977D48"/>
    <w:rsid w:val="00977F4C"/>
    <w:rsid w:val="00980E98"/>
    <w:rsid w:val="00981B52"/>
    <w:rsid w:val="009825A1"/>
    <w:rsid w:val="009833BF"/>
    <w:rsid w:val="0098442B"/>
    <w:rsid w:val="009846F3"/>
    <w:rsid w:val="009849C8"/>
    <w:rsid w:val="00984AC4"/>
    <w:rsid w:val="00985E5F"/>
    <w:rsid w:val="00986EBC"/>
    <w:rsid w:val="00987778"/>
    <w:rsid w:val="00990931"/>
    <w:rsid w:val="009930CE"/>
    <w:rsid w:val="00993373"/>
    <w:rsid w:val="00993996"/>
    <w:rsid w:val="00995315"/>
    <w:rsid w:val="00996E1A"/>
    <w:rsid w:val="00997146"/>
    <w:rsid w:val="00997C23"/>
    <w:rsid w:val="009A2A3F"/>
    <w:rsid w:val="009A2C7F"/>
    <w:rsid w:val="009A3165"/>
    <w:rsid w:val="009A5E34"/>
    <w:rsid w:val="009A5EB8"/>
    <w:rsid w:val="009A752C"/>
    <w:rsid w:val="009B2344"/>
    <w:rsid w:val="009B2638"/>
    <w:rsid w:val="009B5C94"/>
    <w:rsid w:val="009B72A3"/>
    <w:rsid w:val="009B7AAE"/>
    <w:rsid w:val="009C3875"/>
    <w:rsid w:val="009C54F2"/>
    <w:rsid w:val="009C620C"/>
    <w:rsid w:val="009D066E"/>
    <w:rsid w:val="009D0915"/>
    <w:rsid w:val="009D1FA8"/>
    <w:rsid w:val="009D2D4C"/>
    <w:rsid w:val="009D517F"/>
    <w:rsid w:val="009D63B1"/>
    <w:rsid w:val="009D6610"/>
    <w:rsid w:val="009D6BC0"/>
    <w:rsid w:val="009D7949"/>
    <w:rsid w:val="009D7CFF"/>
    <w:rsid w:val="009E064D"/>
    <w:rsid w:val="009E094C"/>
    <w:rsid w:val="009E15CF"/>
    <w:rsid w:val="009E1974"/>
    <w:rsid w:val="009E2198"/>
    <w:rsid w:val="009E28AA"/>
    <w:rsid w:val="009E2E6B"/>
    <w:rsid w:val="009E32A6"/>
    <w:rsid w:val="009E5528"/>
    <w:rsid w:val="009E5B6C"/>
    <w:rsid w:val="009E5FC5"/>
    <w:rsid w:val="009E7C95"/>
    <w:rsid w:val="009F0299"/>
    <w:rsid w:val="009F15B0"/>
    <w:rsid w:val="009F2CA3"/>
    <w:rsid w:val="009F30F8"/>
    <w:rsid w:val="009F37B9"/>
    <w:rsid w:val="009F38A1"/>
    <w:rsid w:val="009F4439"/>
    <w:rsid w:val="009F44B4"/>
    <w:rsid w:val="009F44D4"/>
    <w:rsid w:val="009F4DDC"/>
    <w:rsid w:val="009F5603"/>
    <w:rsid w:val="009F5C7E"/>
    <w:rsid w:val="009F75A9"/>
    <w:rsid w:val="009F75D0"/>
    <w:rsid w:val="00A039C3"/>
    <w:rsid w:val="00A0424F"/>
    <w:rsid w:val="00A04526"/>
    <w:rsid w:val="00A05478"/>
    <w:rsid w:val="00A05F2B"/>
    <w:rsid w:val="00A0799B"/>
    <w:rsid w:val="00A07DB5"/>
    <w:rsid w:val="00A10CD9"/>
    <w:rsid w:val="00A11B50"/>
    <w:rsid w:val="00A11FBD"/>
    <w:rsid w:val="00A13718"/>
    <w:rsid w:val="00A15305"/>
    <w:rsid w:val="00A1578A"/>
    <w:rsid w:val="00A15B49"/>
    <w:rsid w:val="00A169CB"/>
    <w:rsid w:val="00A22EFE"/>
    <w:rsid w:val="00A233DC"/>
    <w:rsid w:val="00A2386A"/>
    <w:rsid w:val="00A24D70"/>
    <w:rsid w:val="00A2582A"/>
    <w:rsid w:val="00A3067D"/>
    <w:rsid w:val="00A31F6F"/>
    <w:rsid w:val="00A33A15"/>
    <w:rsid w:val="00A33DDD"/>
    <w:rsid w:val="00A3443F"/>
    <w:rsid w:val="00A370E4"/>
    <w:rsid w:val="00A37739"/>
    <w:rsid w:val="00A37910"/>
    <w:rsid w:val="00A379C3"/>
    <w:rsid w:val="00A40FE7"/>
    <w:rsid w:val="00A41462"/>
    <w:rsid w:val="00A42273"/>
    <w:rsid w:val="00A468F5"/>
    <w:rsid w:val="00A46DAA"/>
    <w:rsid w:val="00A47B31"/>
    <w:rsid w:val="00A51431"/>
    <w:rsid w:val="00A53AA1"/>
    <w:rsid w:val="00A55CAA"/>
    <w:rsid w:val="00A56091"/>
    <w:rsid w:val="00A56390"/>
    <w:rsid w:val="00A56D11"/>
    <w:rsid w:val="00A601FA"/>
    <w:rsid w:val="00A60DBA"/>
    <w:rsid w:val="00A619E0"/>
    <w:rsid w:val="00A62543"/>
    <w:rsid w:val="00A62F3C"/>
    <w:rsid w:val="00A655DD"/>
    <w:rsid w:val="00A66897"/>
    <w:rsid w:val="00A677DF"/>
    <w:rsid w:val="00A70192"/>
    <w:rsid w:val="00A7207C"/>
    <w:rsid w:val="00A72387"/>
    <w:rsid w:val="00A7382F"/>
    <w:rsid w:val="00A7513C"/>
    <w:rsid w:val="00A76A2D"/>
    <w:rsid w:val="00A77E1C"/>
    <w:rsid w:val="00A83AB3"/>
    <w:rsid w:val="00A83DD1"/>
    <w:rsid w:val="00A8411A"/>
    <w:rsid w:val="00A859A1"/>
    <w:rsid w:val="00A87EC5"/>
    <w:rsid w:val="00A90CD6"/>
    <w:rsid w:val="00A91089"/>
    <w:rsid w:val="00A91333"/>
    <w:rsid w:val="00A91919"/>
    <w:rsid w:val="00A93EAF"/>
    <w:rsid w:val="00A94386"/>
    <w:rsid w:val="00A977EC"/>
    <w:rsid w:val="00AA2983"/>
    <w:rsid w:val="00AA2FC5"/>
    <w:rsid w:val="00AA343B"/>
    <w:rsid w:val="00AA76A9"/>
    <w:rsid w:val="00AA7898"/>
    <w:rsid w:val="00AB202E"/>
    <w:rsid w:val="00AB20C7"/>
    <w:rsid w:val="00AB246F"/>
    <w:rsid w:val="00AB27D4"/>
    <w:rsid w:val="00AB32B8"/>
    <w:rsid w:val="00AB3916"/>
    <w:rsid w:val="00AB47A0"/>
    <w:rsid w:val="00AB67B7"/>
    <w:rsid w:val="00AB6CA7"/>
    <w:rsid w:val="00AC3056"/>
    <w:rsid w:val="00AC308C"/>
    <w:rsid w:val="00AC659A"/>
    <w:rsid w:val="00AC68A8"/>
    <w:rsid w:val="00AC6ADC"/>
    <w:rsid w:val="00AC7EFC"/>
    <w:rsid w:val="00AD2D3E"/>
    <w:rsid w:val="00AE1295"/>
    <w:rsid w:val="00AE1A9E"/>
    <w:rsid w:val="00AE23BF"/>
    <w:rsid w:val="00AE4949"/>
    <w:rsid w:val="00AE50CE"/>
    <w:rsid w:val="00AF0183"/>
    <w:rsid w:val="00AF2582"/>
    <w:rsid w:val="00AF2818"/>
    <w:rsid w:val="00AF3049"/>
    <w:rsid w:val="00AF41D7"/>
    <w:rsid w:val="00AF4AFD"/>
    <w:rsid w:val="00AF525C"/>
    <w:rsid w:val="00AF52F1"/>
    <w:rsid w:val="00AF59A3"/>
    <w:rsid w:val="00AF64D7"/>
    <w:rsid w:val="00AF6842"/>
    <w:rsid w:val="00AF6F4B"/>
    <w:rsid w:val="00AF6F9D"/>
    <w:rsid w:val="00AF74AD"/>
    <w:rsid w:val="00B00358"/>
    <w:rsid w:val="00B00385"/>
    <w:rsid w:val="00B0212F"/>
    <w:rsid w:val="00B02FF7"/>
    <w:rsid w:val="00B044A4"/>
    <w:rsid w:val="00B0747D"/>
    <w:rsid w:val="00B07809"/>
    <w:rsid w:val="00B100DF"/>
    <w:rsid w:val="00B118D4"/>
    <w:rsid w:val="00B1366B"/>
    <w:rsid w:val="00B138AB"/>
    <w:rsid w:val="00B13C27"/>
    <w:rsid w:val="00B14B64"/>
    <w:rsid w:val="00B15045"/>
    <w:rsid w:val="00B16CE0"/>
    <w:rsid w:val="00B205A9"/>
    <w:rsid w:val="00B20DF8"/>
    <w:rsid w:val="00B220EE"/>
    <w:rsid w:val="00B2217B"/>
    <w:rsid w:val="00B23DA4"/>
    <w:rsid w:val="00B24A6D"/>
    <w:rsid w:val="00B272C0"/>
    <w:rsid w:val="00B27B82"/>
    <w:rsid w:val="00B32DF6"/>
    <w:rsid w:val="00B33016"/>
    <w:rsid w:val="00B3726A"/>
    <w:rsid w:val="00B3765E"/>
    <w:rsid w:val="00B376C7"/>
    <w:rsid w:val="00B37973"/>
    <w:rsid w:val="00B40194"/>
    <w:rsid w:val="00B43F7A"/>
    <w:rsid w:val="00B444BC"/>
    <w:rsid w:val="00B44F33"/>
    <w:rsid w:val="00B47190"/>
    <w:rsid w:val="00B47A7E"/>
    <w:rsid w:val="00B523CF"/>
    <w:rsid w:val="00B5253A"/>
    <w:rsid w:val="00B52DEF"/>
    <w:rsid w:val="00B53616"/>
    <w:rsid w:val="00B54201"/>
    <w:rsid w:val="00B559FA"/>
    <w:rsid w:val="00B55DA2"/>
    <w:rsid w:val="00B56BCF"/>
    <w:rsid w:val="00B57387"/>
    <w:rsid w:val="00B60141"/>
    <w:rsid w:val="00B608F3"/>
    <w:rsid w:val="00B60B52"/>
    <w:rsid w:val="00B610E0"/>
    <w:rsid w:val="00B61880"/>
    <w:rsid w:val="00B6241E"/>
    <w:rsid w:val="00B62E2F"/>
    <w:rsid w:val="00B63907"/>
    <w:rsid w:val="00B6553D"/>
    <w:rsid w:val="00B656E9"/>
    <w:rsid w:val="00B657D7"/>
    <w:rsid w:val="00B70028"/>
    <w:rsid w:val="00B7027F"/>
    <w:rsid w:val="00B71428"/>
    <w:rsid w:val="00B72857"/>
    <w:rsid w:val="00B72F7A"/>
    <w:rsid w:val="00B731E4"/>
    <w:rsid w:val="00B73431"/>
    <w:rsid w:val="00B74CC0"/>
    <w:rsid w:val="00B759F3"/>
    <w:rsid w:val="00B76DA8"/>
    <w:rsid w:val="00B819C2"/>
    <w:rsid w:val="00B83832"/>
    <w:rsid w:val="00B841A5"/>
    <w:rsid w:val="00B843DF"/>
    <w:rsid w:val="00B84727"/>
    <w:rsid w:val="00B84BF1"/>
    <w:rsid w:val="00B85F49"/>
    <w:rsid w:val="00B87F7E"/>
    <w:rsid w:val="00B90407"/>
    <w:rsid w:val="00B905D8"/>
    <w:rsid w:val="00B9287E"/>
    <w:rsid w:val="00B92C07"/>
    <w:rsid w:val="00B944CF"/>
    <w:rsid w:val="00B94D96"/>
    <w:rsid w:val="00B95081"/>
    <w:rsid w:val="00B9768E"/>
    <w:rsid w:val="00BA07D7"/>
    <w:rsid w:val="00BA3C5D"/>
    <w:rsid w:val="00BA3D77"/>
    <w:rsid w:val="00BA6045"/>
    <w:rsid w:val="00BA6B40"/>
    <w:rsid w:val="00BB0D94"/>
    <w:rsid w:val="00BB12A3"/>
    <w:rsid w:val="00BB1604"/>
    <w:rsid w:val="00BB2FDB"/>
    <w:rsid w:val="00BB343D"/>
    <w:rsid w:val="00BB4CCF"/>
    <w:rsid w:val="00BB53E7"/>
    <w:rsid w:val="00BC0720"/>
    <w:rsid w:val="00BC3ABD"/>
    <w:rsid w:val="00BC3F98"/>
    <w:rsid w:val="00BC483D"/>
    <w:rsid w:val="00BC4B42"/>
    <w:rsid w:val="00BC53EC"/>
    <w:rsid w:val="00BC6173"/>
    <w:rsid w:val="00BC627C"/>
    <w:rsid w:val="00BC6D5E"/>
    <w:rsid w:val="00BD00DD"/>
    <w:rsid w:val="00BD127A"/>
    <w:rsid w:val="00BD3313"/>
    <w:rsid w:val="00BD6446"/>
    <w:rsid w:val="00BD7800"/>
    <w:rsid w:val="00BE0820"/>
    <w:rsid w:val="00BE088A"/>
    <w:rsid w:val="00BE269F"/>
    <w:rsid w:val="00BE36C9"/>
    <w:rsid w:val="00BE3C3F"/>
    <w:rsid w:val="00BE63FF"/>
    <w:rsid w:val="00BE71EE"/>
    <w:rsid w:val="00BE7C43"/>
    <w:rsid w:val="00BF08F2"/>
    <w:rsid w:val="00BF0C96"/>
    <w:rsid w:val="00BF17ED"/>
    <w:rsid w:val="00BF234C"/>
    <w:rsid w:val="00BF2B5C"/>
    <w:rsid w:val="00BF3D1D"/>
    <w:rsid w:val="00BF5115"/>
    <w:rsid w:val="00BF515B"/>
    <w:rsid w:val="00BF63B2"/>
    <w:rsid w:val="00BF658B"/>
    <w:rsid w:val="00C01E7D"/>
    <w:rsid w:val="00C02612"/>
    <w:rsid w:val="00C02965"/>
    <w:rsid w:val="00C0339C"/>
    <w:rsid w:val="00C0437C"/>
    <w:rsid w:val="00C04964"/>
    <w:rsid w:val="00C04A34"/>
    <w:rsid w:val="00C0683C"/>
    <w:rsid w:val="00C06D81"/>
    <w:rsid w:val="00C076FF"/>
    <w:rsid w:val="00C1049B"/>
    <w:rsid w:val="00C10AD1"/>
    <w:rsid w:val="00C11098"/>
    <w:rsid w:val="00C11F9F"/>
    <w:rsid w:val="00C13AD0"/>
    <w:rsid w:val="00C14786"/>
    <w:rsid w:val="00C1593C"/>
    <w:rsid w:val="00C15C86"/>
    <w:rsid w:val="00C170B0"/>
    <w:rsid w:val="00C17B26"/>
    <w:rsid w:val="00C20FFD"/>
    <w:rsid w:val="00C21E6C"/>
    <w:rsid w:val="00C2219F"/>
    <w:rsid w:val="00C24179"/>
    <w:rsid w:val="00C258A3"/>
    <w:rsid w:val="00C25CA5"/>
    <w:rsid w:val="00C26711"/>
    <w:rsid w:val="00C27651"/>
    <w:rsid w:val="00C304E0"/>
    <w:rsid w:val="00C31B81"/>
    <w:rsid w:val="00C31C9A"/>
    <w:rsid w:val="00C33A12"/>
    <w:rsid w:val="00C33EA1"/>
    <w:rsid w:val="00C350D1"/>
    <w:rsid w:val="00C354AD"/>
    <w:rsid w:val="00C35BD2"/>
    <w:rsid w:val="00C404AD"/>
    <w:rsid w:val="00C404D3"/>
    <w:rsid w:val="00C421BC"/>
    <w:rsid w:val="00C43DB3"/>
    <w:rsid w:val="00C43E59"/>
    <w:rsid w:val="00C47309"/>
    <w:rsid w:val="00C47C55"/>
    <w:rsid w:val="00C51178"/>
    <w:rsid w:val="00C51710"/>
    <w:rsid w:val="00C51BC9"/>
    <w:rsid w:val="00C550B4"/>
    <w:rsid w:val="00C55622"/>
    <w:rsid w:val="00C5754A"/>
    <w:rsid w:val="00C5761A"/>
    <w:rsid w:val="00C57F6D"/>
    <w:rsid w:val="00C602E2"/>
    <w:rsid w:val="00C60CF9"/>
    <w:rsid w:val="00C644AA"/>
    <w:rsid w:val="00C65203"/>
    <w:rsid w:val="00C67A46"/>
    <w:rsid w:val="00C70C9F"/>
    <w:rsid w:val="00C71B35"/>
    <w:rsid w:val="00C72230"/>
    <w:rsid w:val="00C729C1"/>
    <w:rsid w:val="00C74009"/>
    <w:rsid w:val="00C74454"/>
    <w:rsid w:val="00C745BA"/>
    <w:rsid w:val="00C76813"/>
    <w:rsid w:val="00C7719A"/>
    <w:rsid w:val="00C7727A"/>
    <w:rsid w:val="00C82BB8"/>
    <w:rsid w:val="00C82CD4"/>
    <w:rsid w:val="00C82D53"/>
    <w:rsid w:val="00C83888"/>
    <w:rsid w:val="00C84B67"/>
    <w:rsid w:val="00C84E5E"/>
    <w:rsid w:val="00C8576C"/>
    <w:rsid w:val="00C8709E"/>
    <w:rsid w:val="00C87454"/>
    <w:rsid w:val="00C901F1"/>
    <w:rsid w:val="00C92FC8"/>
    <w:rsid w:val="00C93B77"/>
    <w:rsid w:val="00C96D7A"/>
    <w:rsid w:val="00C97AA4"/>
    <w:rsid w:val="00C97B3D"/>
    <w:rsid w:val="00CA1B13"/>
    <w:rsid w:val="00CA1B5E"/>
    <w:rsid w:val="00CA1F1C"/>
    <w:rsid w:val="00CA2625"/>
    <w:rsid w:val="00CA2BBC"/>
    <w:rsid w:val="00CA4AE8"/>
    <w:rsid w:val="00CB0C1C"/>
    <w:rsid w:val="00CB0E0A"/>
    <w:rsid w:val="00CB57A2"/>
    <w:rsid w:val="00CB633D"/>
    <w:rsid w:val="00CC0999"/>
    <w:rsid w:val="00CC3229"/>
    <w:rsid w:val="00CC3C20"/>
    <w:rsid w:val="00CC4113"/>
    <w:rsid w:val="00CC57E0"/>
    <w:rsid w:val="00CC6BA6"/>
    <w:rsid w:val="00CC7181"/>
    <w:rsid w:val="00CD1BAC"/>
    <w:rsid w:val="00CD28DD"/>
    <w:rsid w:val="00CD3BDD"/>
    <w:rsid w:val="00CD4015"/>
    <w:rsid w:val="00CD4747"/>
    <w:rsid w:val="00CD5E9E"/>
    <w:rsid w:val="00CD6332"/>
    <w:rsid w:val="00CD7909"/>
    <w:rsid w:val="00CE1277"/>
    <w:rsid w:val="00CE3EDB"/>
    <w:rsid w:val="00CE3FF9"/>
    <w:rsid w:val="00CE4207"/>
    <w:rsid w:val="00CE48F6"/>
    <w:rsid w:val="00CE5C40"/>
    <w:rsid w:val="00CE6055"/>
    <w:rsid w:val="00CE65BB"/>
    <w:rsid w:val="00CE69B2"/>
    <w:rsid w:val="00CE7191"/>
    <w:rsid w:val="00CF1A61"/>
    <w:rsid w:val="00CF1AD4"/>
    <w:rsid w:val="00CF1DB1"/>
    <w:rsid w:val="00CF3ED7"/>
    <w:rsid w:val="00CF584E"/>
    <w:rsid w:val="00CF5A6E"/>
    <w:rsid w:val="00CF709A"/>
    <w:rsid w:val="00D02057"/>
    <w:rsid w:val="00D023EA"/>
    <w:rsid w:val="00D06FAB"/>
    <w:rsid w:val="00D12DD8"/>
    <w:rsid w:val="00D15374"/>
    <w:rsid w:val="00D20084"/>
    <w:rsid w:val="00D20F0A"/>
    <w:rsid w:val="00D20F74"/>
    <w:rsid w:val="00D22A12"/>
    <w:rsid w:val="00D2351E"/>
    <w:rsid w:val="00D25351"/>
    <w:rsid w:val="00D2579D"/>
    <w:rsid w:val="00D30085"/>
    <w:rsid w:val="00D32E5C"/>
    <w:rsid w:val="00D36028"/>
    <w:rsid w:val="00D3704B"/>
    <w:rsid w:val="00D370CF"/>
    <w:rsid w:val="00D37D06"/>
    <w:rsid w:val="00D413DB"/>
    <w:rsid w:val="00D42B7E"/>
    <w:rsid w:val="00D43A77"/>
    <w:rsid w:val="00D44785"/>
    <w:rsid w:val="00D44A89"/>
    <w:rsid w:val="00D46D27"/>
    <w:rsid w:val="00D47611"/>
    <w:rsid w:val="00D47954"/>
    <w:rsid w:val="00D47A2F"/>
    <w:rsid w:val="00D50167"/>
    <w:rsid w:val="00D51124"/>
    <w:rsid w:val="00D52AD1"/>
    <w:rsid w:val="00D54464"/>
    <w:rsid w:val="00D55027"/>
    <w:rsid w:val="00D57523"/>
    <w:rsid w:val="00D61F1A"/>
    <w:rsid w:val="00D6274C"/>
    <w:rsid w:val="00D659AE"/>
    <w:rsid w:val="00D65FD8"/>
    <w:rsid w:val="00D67C29"/>
    <w:rsid w:val="00D71E66"/>
    <w:rsid w:val="00D72E8E"/>
    <w:rsid w:val="00D72F8B"/>
    <w:rsid w:val="00D752C1"/>
    <w:rsid w:val="00D760D5"/>
    <w:rsid w:val="00D7624E"/>
    <w:rsid w:val="00D808B3"/>
    <w:rsid w:val="00D81E3A"/>
    <w:rsid w:val="00D82E01"/>
    <w:rsid w:val="00D8326D"/>
    <w:rsid w:val="00D83469"/>
    <w:rsid w:val="00D83B21"/>
    <w:rsid w:val="00D87D63"/>
    <w:rsid w:val="00D90D4E"/>
    <w:rsid w:val="00D92B70"/>
    <w:rsid w:val="00D94102"/>
    <w:rsid w:val="00D96279"/>
    <w:rsid w:val="00D9669E"/>
    <w:rsid w:val="00D97E2B"/>
    <w:rsid w:val="00DA079B"/>
    <w:rsid w:val="00DA0DA5"/>
    <w:rsid w:val="00DA1209"/>
    <w:rsid w:val="00DA13D1"/>
    <w:rsid w:val="00DA1555"/>
    <w:rsid w:val="00DA2812"/>
    <w:rsid w:val="00DA3CC0"/>
    <w:rsid w:val="00DA6ACB"/>
    <w:rsid w:val="00DA73B6"/>
    <w:rsid w:val="00DB00A2"/>
    <w:rsid w:val="00DB0A91"/>
    <w:rsid w:val="00DB13AC"/>
    <w:rsid w:val="00DB1FBE"/>
    <w:rsid w:val="00DB2C2D"/>
    <w:rsid w:val="00DB2E5C"/>
    <w:rsid w:val="00DB4365"/>
    <w:rsid w:val="00DB4C45"/>
    <w:rsid w:val="00DB50A9"/>
    <w:rsid w:val="00DB6420"/>
    <w:rsid w:val="00DB7142"/>
    <w:rsid w:val="00DC2A2A"/>
    <w:rsid w:val="00DC4E63"/>
    <w:rsid w:val="00DC707D"/>
    <w:rsid w:val="00DD3532"/>
    <w:rsid w:val="00DD41A9"/>
    <w:rsid w:val="00DD6BA6"/>
    <w:rsid w:val="00DD6BB5"/>
    <w:rsid w:val="00DD70C5"/>
    <w:rsid w:val="00DE045E"/>
    <w:rsid w:val="00DE19CB"/>
    <w:rsid w:val="00DE2851"/>
    <w:rsid w:val="00DE2F0D"/>
    <w:rsid w:val="00DE33E9"/>
    <w:rsid w:val="00DE41D1"/>
    <w:rsid w:val="00DE4397"/>
    <w:rsid w:val="00DE4527"/>
    <w:rsid w:val="00DE67F4"/>
    <w:rsid w:val="00DE6CF2"/>
    <w:rsid w:val="00DF0674"/>
    <w:rsid w:val="00DF09CA"/>
    <w:rsid w:val="00DF1810"/>
    <w:rsid w:val="00DF45B9"/>
    <w:rsid w:val="00DF4D5B"/>
    <w:rsid w:val="00E00E93"/>
    <w:rsid w:val="00E0111F"/>
    <w:rsid w:val="00E020AF"/>
    <w:rsid w:val="00E0287F"/>
    <w:rsid w:val="00E02A02"/>
    <w:rsid w:val="00E0301D"/>
    <w:rsid w:val="00E03E0B"/>
    <w:rsid w:val="00E04399"/>
    <w:rsid w:val="00E10565"/>
    <w:rsid w:val="00E114E3"/>
    <w:rsid w:val="00E12A6A"/>
    <w:rsid w:val="00E12E7C"/>
    <w:rsid w:val="00E12FF2"/>
    <w:rsid w:val="00E138C1"/>
    <w:rsid w:val="00E139E0"/>
    <w:rsid w:val="00E14427"/>
    <w:rsid w:val="00E14B9F"/>
    <w:rsid w:val="00E164B5"/>
    <w:rsid w:val="00E16B99"/>
    <w:rsid w:val="00E17751"/>
    <w:rsid w:val="00E21BB0"/>
    <w:rsid w:val="00E221CD"/>
    <w:rsid w:val="00E22AD0"/>
    <w:rsid w:val="00E234F1"/>
    <w:rsid w:val="00E24D66"/>
    <w:rsid w:val="00E25C30"/>
    <w:rsid w:val="00E26FB0"/>
    <w:rsid w:val="00E3317B"/>
    <w:rsid w:val="00E33C28"/>
    <w:rsid w:val="00E345F1"/>
    <w:rsid w:val="00E3639D"/>
    <w:rsid w:val="00E36651"/>
    <w:rsid w:val="00E37093"/>
    <w:rsid w:val="00E374AD"/>
    <w:rsid w:val="00E37E2D"/>
    <w:rsid w:val="00E407CC"/>
    <w:rsid w:val="00E40DA1"/>
    <w:rsid w:val="00E4383E"/>
    <w:rsid w:val="00E4627A"/>
    <w:rsid w:val="00E46FD9"/>
    <w:rsid w:val="00E47C26"/>
    <w:rsid w:val="00E50DC2"/>
    <w:rsid w:val="00E51245"/>
    <w:rsid w:val="00E52D54"/>
    <w:rsid w:val="00E53264"/>
    <w:rsid w:val="00E535F3"/>
    <w:rsid w:val="00E53B03"/>
    <w:rsid w:val="00E54160"/>
    <w:rsid w:val="00E547E9"/>
    <w:rsid w:val="00E5500A"/>
    <w:rsid w:val="00E55C11"/>
    <w:rsid w:val="00E57094"/>
    <w:rsid w:val="00E57D25"/>
    <w:rsid w:val="00E63126"/>
    <w:rsid w:val="00E631CE"/>
    <w:rsid w:val="00E64D38"/>
    <w:rsid w:val="00E654BB"/>
    <w:rsid w:val="00E65D14"/>
    <w:rsid w:val="00E67BB7"/>
    <w:rsid w:val="00E72F35"/>
    <w:rsid w:val="00E73003"/>
    <w:rsid w:val="00E733CC"/>
    <w:rsid w:val="00E745AB"/>
    <w:rsid w:val="00E75A9A"/>
    <w:rsid w:val="00E77CEC"/>
    <w:rsid w:val="00E80F24"/>
    <w:rsid w:val="00E814F9"/>
    <w:rsid w:val="00E863A0"/>
    <w:rsid w:val="00E870E9"/>
    <w:rsid w:val="00E87207"/>
    <w:rsid w:val="00E91EA3"/>
    <w:rsid w:val="00E923FA"/>
    <w:rsid w:val="00E93CB6"/>
    <w:rsid w:val="00E9439A"/>
    <w:rsid w:val="00E946B2"/>
    <w:rsid w:val="00E94909"/>
    <w:rsid w:val="00E94F51"/>
    <w:rsid w:val="00E95D89"/>
    <w:rsid w:val="00E9657A"/>
    <w:rsid w:val="00E96F90"/>
    <w:rsid w:val="00E97D93"/>
    <w:rsid w:val="00EA0FA6"/>
    <w:rsid w:val="00EA2429"/>
    <w:rsid w:val="00EA32BE"/>
    <w:rsid w:val="00EA3F44"/>
    <w:rsid w:val="00EA49DC"/>
    <w:rsid w:val="00EB118C"/>
    <w:rsid w:val="00EB1D36"/>
    <w:rsid w:val="00EB1FC4"/>
    <w:rsid w:val="00EB3D5F"/>
    <w:rsid w:val="00EB5F4F"/>
    <w:rsid w:val="00EB770C"/>
    <w:rsid w:val="00EC0B01"/>
    <w:rsid w:val="00EC0B49"/>
    <w:rsid w:val="00EC1F3D"/>
    <w:rsid w:val="00EC5560"/>
    <w:rsid w:val="00EC75DA"/>
    <w:rsid w:val="00EC7933"/>
    <w:rsid w:val="00ED10D3"/>
    <w:rsid w:val="00ED1637"/>
    <w:rsid w:val="00ED2864"/>
    <w:rsid w:val="00ED2EEB"/>
    <w:rsid w:val="00ED3773"/>
    <w:rsid w:val="00ED3B49"/>
    <w:rsid w:val="00ED4107"/>
    <w:rsid w:val="00ED5505"/>
    <w:rsid w:val="00ED5B69"/>
    <w:rsid w:val="00ED5CAC"/>
    <w:rsid w:val="00ED5FCF"/>
    <w:rsid w:val="00ED7D63"/>
    <w:rsid w:val="00EE04FB"/>
    <w:rsid w:val="00EE0D3F"/>
    <w:rsid w:val="00EE27E7"/>
    <w:rsid w:val="00EE31A4"/>
    <w:rsid w:val="00EE3DFA"/>
    <w:rsid w:val="00EE52EB"/>
    <w:rsid w:val="00EE6424"/>
    <w:rsid w:val="00EF0325"/>
    <w:rsid w:val="00EF16F0"/>
    <w:rsid w:val="00EF1900"/>
    <w:rsid w:val="00EF2F33"/>
    <w:rsid w:val="00EF4A5F"/>
    <w:rsid w:val="00EF4D1D"/>
    <w:rsid w:val="00EF58C3"/>
    <w:rsid w:val="00EF5D9A"/>
    <w:rsid w:val="00EF5F35"/>
    <w:rsid w:val="00EF6773"/>
    <w:rsid w:val="00EF7C0A"/>
    <w:rsid w:val="00F0088C"/>
    <w:rsid w:val="00F0178B"/>
    <w:rsid w:val="00F02A64"/>
    <w:rsid w:val="00F072BB"/>
    <w:rsid w:val="00F10356"/>
    <w:rsid w:val="00F103C7"/>
    <w:rsid w:val="00F1184C"/>
    <w:rsid w:val="00F120E7"/>
    <w:rsid w:val="00F157C0"/>
    <w:rsid w:val="00F17EDC"/>
    <w:rsid w:val="00F2133C"/>
    <w:rsid w:val="00F224A0"/>
    <w:rsid w:val="00F22620"/>
    <w:rsid w:val="00F305E5"/>
    <w:rsid w:val="00F30ABD"/>
    <w:rsid w:val="00F372EA"/>
    <w:rsid w:val="00F4082A"/>
    <w:rsid w:val="00F425FE"/>
    <w:rsid w:val="00F428C9"/>
    <w:rsid w:val="00F42932"/>
    <w:rsid w:val="00F431A9"/>
    <w:rsid w:val="00F43FF5"/>
    <w:rsid w:val="00F47DB5"/>
    <w:rsid w:val="00F50E21"/>
    <w:rsid w:val="00F51A96"/>
    <w:rsid w:val="00F51A99"/>
    <w:rsid w:val="00F51AAC"/>
    <w:rsid w:val="00F52D18"/>
    <w:rsid w:val="00F54299"/>
    <w:rsid w:val="00F551A3"/>
    <w:rsid w:val="00F575C3"/>
    <w:rsid w:val="00F60795"/>
    <w:rsid w:val="00F60BA3"/>
    <w:rsid w:val="00F6107E"/>
    <w:rsid w:val="00F62FA9"/>
    <w:rsid w:val="00F63D82"/>
    <w:rsid w:val="00F63EDA"/>
    <w:rsid w:val="00F64A0E"/>
    <w:rsid w:val="00F6578A"/>
    <w:rsid w:val="00F6682A"/>
    <w:rsid w:val="00F709BD"/>
    <w:rsid w:val="00F74499"/>
    <w:rsid w:val="00F75542"/>
    <w:rsid w:val="00F80F08"/>
    <w:rsid w:val="00F82322"/>
    <w:rsid w:val="00F832B5"/>
    <w:rsid w:val="00F83FE8"/>
    <w:rsid w:val="00F84CDA"/>
    <w:rsid w:val="00F85D03"/>
    <w:rsid w:val="00F86897"/>
    <w:rsid w:val="00F87145"/>
    <w:rsid w:val="00F8726C"/>
    <w:rsid w:val="00F87DA6"/>
    <w:rsid w:val="00F90A95"/>
    <w:rsid w:val="00F913EB"/>
    <w:rsid w:val="00F946FE"/>
    <w:rsid w:val="00F964EB"/>
    <w:rsid w:val="00F97289"/>
    <w:rsid w:val="00F973F2"/>
    <w:rsid w:val="00F97D09"/>
    <w:rsid w:val="00FA0060"/>
    <w:rsid w:val="00FA04F6"/>
    <w:rsid w:val="00FA0741"/>
    <w:rsid w:val="00FA19BB"/>
    <w:rsid w:val="00FA3FEC"/>
    <w:rsid w:val="00FA4A1B"/>
    <w:rsid w:val="00FA7FB4"/>
    <w:rsid w:val="00FB1712"/>
    <w:rsid w:val="00FB6F1D"/>
    <w:rsid w:val="00FC0B23"/>
    <w:rsid w:val="00FC184A"/>
    <w:rsid w:val="00FC1E09"/>
    <w:rsid w:val="00FC1E89"/>
    <w:rsid w:val="00FC31D3"/>
    <w:rsid w:val="00FC388B"/>
    <w:rsid w:val="00FC5DEE"/>
    <w:rsid w:val="00FC68BC"/>
    <w:rsid w:val="00FC772F"/>
    <w:rsid w:val="00FC7D87"/>
    <w:rsid w:val="00FD4621"/>
    <w:rsid w:val="00FD4DD4"/>
    <w:rsid w:val="00FD7DE3"/>
    <w:rsid w:val="00FE0E5C"/>
    <w:rsid w:val="00FE1479"/>
    <w:rsid w:val="00FE5367"/>
    <w:rsid w:val="00FE6CBF"/>
    <w:rsid w:val="00FE79C9"/>
    <w:rsid w:val="00FE7E0A"/>
    <w:rsid w:val="00FF5488"/>
    <w:rsid w:val="00FF62C0"/>
    <w:rsid w:val="00FF6D48"/>
    <w:rsid w:val="00FF6F39"/>
    <w:rsid w:val="1F420735"/>
    <w:rsid w:val="2317CFA1"/>
    <w:rsid w:val="32F218F2"/>
    <w:rsid w:val="44BF6A26"/>
    <w:rsid w:val="5036F5AA"/>
    <w:rsid w:val="67B7B7FA"/>
    <w:rsid w:val="747E6AF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."/>
  <w:listSeparator w:val=","/>
  <w14:docId w14:val="684C3C43"/>
  <w15:docId w15:val="{43759AF4-CEC9-4DC6-B922-E42FB7FACC1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0E4F1F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0E4F1F"/>
  </w:style>
  <w:style w:type="paragraph" w:styleId="Footer">
    <w:name w:val="footer"/>
    <w:basedOn w:val="Normal"/>
    <w:link w:val="FooterChar"/>
    <w:uiPriority w:val="99"/>
    <w:unhideWhenUsed/>
    <w:rsid w:val="000E4F1F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0E4F1F"/>
  </w:style>
  <w:style w:type="paragraph" w:customStyle="1" w:styleId="HeaderEven">
    <w:name w:val="Header Even"/>
    <w:basedOn w:val="NoSpacing"/>
    <w:qFormat/>
    <w:rsid w:val="007E6EBD"/>
    <w:pPr>
      <w:pBdr>
        <w:bottom w:val="single" w:sz="4" w:space="1" w:color="4F81BD" w:themeColor="accent1"/>
      </w:pBdr>
    </w:pPr>
    <w:rPr>
      <w:rFonts w:cs="Times New Roman"/>
      <w:b/>
      <w:color w:val="1F497D" w:themeColor="text2"/>
      <w:sz w:val="20"/>
      <w:szCs w:val="20"/>
      <w:lang w:eastAsia="ja-JP"/>
    </w:rPr>
  </w:style>
  <w:style w:type="paragraph" w:styleId="NoSpacing">
    <w:name w:val="No Spacing"/>
    <w:uiPriority w:val="1"/>
    <w:qFormat/>
    <w:rsid w:val="007E6EBD"/>
    <w:pPr>
      <w:spacing w:after="0" w:line="240" w:lineRule="auto"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7E6EBD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7E6EBD"/>
    <w:rPr>
      <w:rFonts w:ascii="Tahoma" w:hAnsi="Tahoma" w:cs="Tahoma"/>
      <w:sz w:val="16"/>
      <w:szCs w:val="16"/>
    </w:rPr>
  </w:style>
  <w:style w:type="paragraph" w:customStyle="1" w:styleId="FooterOdd">
    <w:name w:val="Footer Odd"/>
    <w:basedOn w:val="Normal"/>
    <w:qFormat/>
    <w:rsid w:val="002435B8"/>
    <w:pPr>
      <w:pBdr>
        <w:top w:val="single" w:sz="4" w:space="1" w:color="4F81BD" w:themeColor="accent1"/>
      </w:pBdr>
      <w:spacing w:after="180" w:line="264" w:lineRule="auto"/>
      <w:jc w:val="right"/>
    </w:pPr>
    <w:rPr>
      <w:rFonts w:cs="Times New Roman"/>
      <w:color w:val="1F497D" w:themeColor="text2"/>
      <w:sz w:val="20"/>
      <w:szCs w:val="20"/>
      <w:lang w:eastAsia="ja-JP"/>
    </w:rPr>
  </w:style>
  <w:style w:type="paragraph" w:customStyle="1" w:styleId="HeaderOdd">
    <w:name w:val="Header Odd"/>
    <w:basedOn w:val="NoSpacing"/>
    <w:qFormat/>
    <w:rsid w:val="002435B8"/>
    <w:pPr>
      <w:pBdr>
        <w:bottom w:val="single" w:sz="4" w:space="1" w:color="4F81BD" w:themeColor="accent1"/>
      </w:pBdr>
      <w:jc w:val="right"/>
    </w:pPr>
    <w:rPr>
      <w:rFonts w:cs="Times New Roman"/>
      <w:b/>
      <w:color w:val="1F497D" w:themeColor="text2"/>
      <w:sz w:val="20"/>
      <w:szCs w:val="20"/>
      <w:lang w:eastAsia="ja-JP"/>
    </w:rPr>
  </w:style>
  <w:style w:type="paragraph" w:customStyle="1" w:styleId="FooterEven">
    <w:name w:val="Footer Even"/>
    <w:basedOn w:val="Normal"/>
    <w:qFormat/>
    <w:rsid w:val="002435B8"/>
    <w:pPr>
      <w:pBdr>
        <w:top w:val="single" w:sz="4" w:space="1" w:color="4F81BD" w:themeColor="accent1"/>
      </w:pBdr>
      <w:spacing w:after="180" w:line="264" w:lineRule="auto"/>
    </w:pPr>
    <w:rPr>
      <w:rFonts w:cs="Times New Roman"/>
      <w:color w:val="1F497D" w:themeColor="text2"/>
      <w:sz w:val="20"/>
      <w:szCs w:val="20"/>
      <w:lang w:eastAsia="ja-JP"/>
    </w:rPr>
  </w:style>
  <w:style w:type="table" w:styleId="TableGrid">
    <w:name w:val="Table Grid"/>
    <w:basedOn w:val="TableNormal"/>
    <w:uiPriority w:val="39"/>
    <w:rsid w:val="00166C81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330292"/>
    <w:pPr>
      <w:ind w:left="720"/>
      <w:contextualSpacing/>
    </w:pPr>
  </w:style>
  <w:style w:type="character" w:styleId="Hyperlink">
    <w:name w:val="Hyperlink"/>
    <w:basedOn w:val="DefaultParagraphFont"/>
    <w:uiPriority w:val="99"/>
    <w:unhideWhenUsed/>
    <w:rsid w:val="000C5ADB"/>
    <w:rPr>
      <w:color w:val="0000FF" w:themeColor="hyperlink"/>
      <w:u w:val="single"/>
    </w:rPr>
  </w:style>
  <w:style w:type="paragraph" w:styleId="PlainText">
    <w:name w:val="Plain Text"/>
    <w:basedOn w:val="Normal"/>
    <w:link w:val="PlainTextChar"/>
    <w:uiPriority w:val="99"/>
    <w:unhideWhenUsed/>
    <w:rsid w:val="000C5ADB"/>
    <w:pPr>
      <w:spacing w:after="0" w:line="240" w:lineRule="auto"/>
    </w:pPr>
    <w:rPr>
      <w:rFonts w:ascii="Consolas" w:eastAsiaTheme="minorEastAsia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rsid w:val="000C5ADB"/>
    <w:rPr>
      <w:rFonts w:ascii="Consolas" w:eastAsiaTheme="minorEastAsia" w:hAnsi="Consolas"/>
      <w:sz w:val="21"/>
      <w:szCs w:val="21"/>
    </w:rPr>
  </w:style>
  <w:style w:type="character" w:styleId="FollowedHyperlink">
    <w:name w:val="FollowedHyperlink"/>
    <w:basedOn w:val="DefaultParagraphFont"/>
    <w:uiPriority w:val="99"/>
    <w:semiHidden/>
    <w:unhideWhenUsed/>
    <w:rsid w:val="000C5ADB"/>
    <w:rPr>
      <w:color w:val="800080" w:themeColor="followedHyperlink"/>
      <w:u w:val="single"/>
    </w:rPr>
  </w:style>
  <w:style w:type="paragraph" w:styleId="NormalWeb">
    <w:name w:val="Normal (Web)"/>
    <w:basedOn w:val="Normal"/>
    <w:uiPriority w:val="99"/>
    <w:semiHidden/>
    <w:unhideWhenUsed/>
    <w:rsid w:val="00BD6446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styleId="PlaceholderText">
    <w:name w:val="Placeholder Text"/>
    <w:basedOn w:val="DefaultParagraphFont"/>
    <w:uiPriority w:val="99"/>
    <w:semiHidden/>
    <w:rsid w:val="003D686E"/>
    <w:rPr>
      <w:color w:val="808080"/>
    </w:rPr>
  </w:style>
  <w:style w:type="paragraph" w:styleId="CommentText">
    <w:name w:val="annotation text"/>
    <w:basedOn w:val="Normal"/>
    <w:link w:val="CommentTextChar"/>
    <w:uiPriority w:val="99"/>
    <w:semiHidden/>
    <w:unhideWhenUsed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Pr>
      <w:sz w:val="20"/>
      <w:szCs w:val="20"/>
    </w:rPr>
  </w:style>
  <w:style w:type="character" w:styleId="CommentReference">
    <w:name w:val="annotation reference"/>
    <w:basedOn w:val="DefaultParagraphFont"/>
    <w:uiPriority w:val="99"/>
    <w:semiHidden/>
    <w:unhideWhenUsed/>
    <w:rPr>
      <w:sz w:val="16"/>
      <w:szCs w:val="1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5611368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45099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2976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8723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86647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61272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7552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13888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5599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56040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0591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93535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00011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17" Type="http://schemas.openxmlformats.org/officeDocument/2006/relationships/oleObject" Target="embeddings/oleObject73.bin"/><Relationship Id="rId21" Type="http://schemas.openxmlformats.org/officeDocument/2006/relationships/oleObject" Target="embeddings/oleObject9.bin"/><Relationship Id="rId324" Type="http://schemas.openxmlformats.org/officeDocument/2006/relationships/image" Target="media/image131.wmf"/><Relationship Id="rId170" Type="http://schemas.openxmlformats.org/officeDocument/2006/relationships/image" Target="media/image59.wmf"/><Relationship Id="rId268" Type="http://schemas.openxmlformats.org/officeDocument/2006/relationships/oleObject" Target="embeddings/oleObject158.bin"/><Relationship Id="rId475" Type="http://schemas.openxmlformats.org/officeDocument/2006/relationships/image" Target="media/image176.wmf"/><Relationship Id="rId32" Type="http://schemas.openxmlformats.org/officeDocument/2006/relationships/oleObject" Target="embeddings/oleObject19.bin"/><Relationship Id="rId74" Type="http://schemas.openxmlformats.org/officeDocument/2006/relationships/oleObject" Target="embeddings/oleObject50.bin"/><Relationship Id="rId128" Type="http://schemas.openxmlformats.org/officeDocument/2006/relationships/image" Target="media/image39.wmf"/><Relationship Id="rId335" Type="http://schemas.openxmlformats.org/officeDocument/2006/relationships/oleObject" Target="embeddings/oleObject189.bin"/><Relationship Id="rId377" Type="http://schemas.openxmlformats.org/officeDocument/2006/relationships/oleObject" Target="embeddings/oleObject212.bin"/><Relationship Id="rId500" Type="http://schemas.openxmlformats.org/officeDocument/2006/relationships/oleObject" Target="embeddings/oleObject302.bin"/><Relationship Id="rId5" Type="http://schemas.openxmlformats.org/officeDocument/2006/relationships/numbering" Target="numbering.xml"/><Relationship Id="rId181" Type="http://schemas.openxmlformats.org/officeDocument/2006/relationships/image" Target="media/image64.wmf"/><Relationship Id="rId237" Type="http://schemas.openxmlformats.org/officeDocument/2006/relationships/image" Target="media/image86.wmf"/><Relationship Id="rId402" Type="http://schemas.openxmlformats.org/officeDocument/2006/relationships/image" Target="media/image166.wmf"/><Relationship Id="rId279" Type="http://schemas.openxmlformats.org/officeDocument/2006/relationships/oleObject" Target="embeddings/oleObject164.bin"/><Relationship Id="rId444" Type="http://schemas.openxmlformats.org/officeDocument/2006/relationships/image" Target="media/image171.jpeg"/><Relationship Id="rId486" Type="http://schemas.openxmlformats.org/officeDocument/2006/relationships/oleObject" Target="embeddings/oleObject295.bin"/><Relationship Id="rId43" Type="http://schemas.openxmlformats.org/officeDocument/2006/relationships/image" Target="media/image9.wmf"/><Relationship Id="rId139" Type="http://schemas.openxmlformats.org/officeDocument/2006/relationships/image" Target="media/image44.wmf"/><Relationship Id="rId290" Type="http://schemas.openxmlformats.org/officeDocument/2006/relationships/image" Target="media/image111.png"/><Relationship Id="rId304" Type="http://schemas.openxmlformats.org/officeDocument/2006/relationships/image" Target="media/image121.wmf"/><Relationship Id="rId346" Type="http://schemas.openxmlformats.org/officeDocument/2006/relationships/oleObject" Target="embeddings/oleObject195.bin"/><Relationship Id="rId388" Type="http://schemas.openxmlformats.org/officeDocument/2006/relationships/image" Target="media/image160.wmf"/><Relationship Id="rId511" Type="http://schemas.openxmlformats.org/officeDocument/2006/relationships/image" Target="media/image194.wmf"/><Relationship Id="rId85" Type="http://schemas.openxmlformats.org/officeDocument/2006/relationships/image" Target="media/image20.wmf"/><Relationship Id="rId150" Type="http://schemas.openxmlformats.org/officeDocument/2006/relationships/oleObject" Target="embeddings/oleObject91.bin"/><Relationship Id="rId192" Type="http://schemas.openxmlformats.org/officeDocument/2006/relationships/image" Target="media/image69.wmf"/><Relationship Id="rId206" Type="http://schemas.openxmlformats.org/officeDocument/2006/relationships/oleObject" Target="embeddings/oleObject125.bin"/><Relationship Id="rId413" Type="http://schemas.openxmlformats.org/officeDocument/2006/relationships/oleObject" Target="embeddings/oleObject237.bin"/><Relationship Id="rId248" Type="http://schemas.openxmlformats.org/officeDocument/2006/relationships/oleObject" Target="embeddings/oleObject148.bin"/><Relationship Id="rId455" Type="http://schemas.openxmlformats.org/officeDocument/2006/relationships/oleObject" Target="embeddings/oleObject272.bin"/><Relationship Id="rId497" Type="http://schemas.openxmlformats.org/officeDocument/2006/relationships/image" Target="media/image187.wmf"/><Relationship Id="rId12" Type="http://schemas.openxmlformats.org/officeDocument/2006/relationships/oleObject" Target="embeddings/oleObject1.bin"/><Relationship Id="rId108" Type="http://schemas.openxmlformats.org/officeDocument/2006/relationships/oleObject" Target="embeddings/oleObject66.bin"/><Relationship Id="rId315" Type="http://schemas.openxmlformats.org/officeDocument/2006/relationships/oleObject" Target="embeddings/oleObject179.bin"/><Relationship Id="rId357" Type="http://schemas.openxmlformats.org/officeDocument/2006/relationships/oleObject" Target="embeddings/oleObject201.bin"/><Relationship Id="rId522" Type="http://schemas.openxmlformats.org/officeDocument/2006/relationships/oleObject" Target="embeddings/oleObject313.bin"/><Relationship Id="rId54" Type="http://schemas.openxmlformats.org/officeDocument/2006/relationships/oleObject" Target="embeddings/oleObject33.bin"/><Relationship Id="rId96" Type="http://schemas.openxmlformats.org/officeDocument/2006/relationships/oleObject" Target="embeddings/oleObject61.bin"/><Relationship Id="rId161" Type="http://schemas.openxmlformats.org/officeDocument/2006/relationships/oleObject" Target="embeddings/oleObject97.bin"/><Relationship Id="rId217" Type="http://schemas.openxmlformats.org/officeDocument/2006/relationships/image" Target="media/image76.wmf"/><Relationship Id="rId399" Type="http://schemas.openxmlformats.org/officeDocument/2006/relationships/oleObject" Target="embeddings/oleObject225.bin"/><Relationship Id="rId259" Type="http://schemas.openxmlformats.org/officeDocument/2006/relationships/image" Target="media/image96.wmf"/><Relationship Id="rId424" Type="http://schemas.openxmlformats.org/officeDocument/2006/relationships/oleObject" Target="embeddings/oleObject247.bin"/><Relationship Id="rId466" Type="http://schemas.openxmlformats.org/officeDocument/2006/relationships/oleObject" Target="embeddings/oleObject283.bin"/><Relationship Id="rId23" Type="http://schemas.openxmlformats.org/officeDocument/2006/relationships/image" Target="media/image3.wmf"/><Relationship Id="rId119" Type="http://schemas.openxmlformats.org/officeDocument/2006/relationships/oleObject" Target="embeddings/oleObject75.bin"/><Relationship Id="rId270" Type="http://schemas.openxmlformats.org/officeDocument/2006/relationships/oleObject" Target="embeddings/oleObject159.bin"/><Relationship Id="rId326" Type="http://schemas.openxmlformats.org/officeDocument/2006/relationships/image" Target="media/image132.wmf"/><Relationship Id="rId65" Type="http://schemas.openxmlformats.org/officeDocument/2006/relationships/oleObject" Target="embeddings/oleObject44.bin"/><Relationship Id="rId130" Type="http://schemas.openxmlformats.org/officeDocument/2006/relationships/image" Target="media/image40.wmf"/><Relationship Id="rId368" Type="http://schemas.openxmlformats.org/officeDocument/2006/relationships/oleObject" Target="embeddings/oleObject207.bin"/><Relationship Id="rId172" Type="http://schemas.openxmlformats.org/officeDocument/2006/relationships/image" Target="media/image60.wmf"/><Relationship Id="rId228" Type="http://schemas.openxmlformats.org/officeDocument/2006/relationships/oleObject" Target="embeddings/oleObject137.bin"/><Relationship Id="rId435" Type="http://schemas.openxmlformats.org/officeDocument/2006/relationships/oleObject" Target="embeddings/oleObject257.bin"/><Relationship Id="rId477" Type="http://schemas.openxmlformats.org/officeDocument/2006/relationships/image" Target="media/image177.wmf"/><Relationship Id="rId281" Type="http://schemas.openxmlformats.org/officeDocument/2006/relationships/image" Target="media/image106.png"/><Relationship Id="rId337" Type="http://schemas.openxmlformats.org/officeDocument/2006/relationships/oleObject" Target="embeddings/oleObject190.bin"/><Relationship Id="rId502" Type="http://schemas.openxmlformats.org/officeDocument/2006/relationships/oleObject" Target="embeddings/oleObject303.bin"/><Relationship Id="rId34" Type="http://schemas.openxmlformats.org/officeDocument/2006/relationships/oleObject" Target="embeddings/oleObject20.bin"/><Relationship Id="rId76" Type="http://schemas.openxmlformats.org/officeDocument/2006/relationships/oleObject" Target="embeddings/oleObject51.bin"/><Relationship Id="rId141" Type="http://schemas.openxmlformats.org/officeDocument/2006/relationships/image" Target="media/image45.wmf"/><Relationship Id="rId379" Type="http://schemas.openxmlformats.org/officeDocument/2006/relationships/oleObject" Target="embeddings/oleObject213.bin"/><Relationship Id="rId7" Type="http://schemas.openxmlformats.org/officeDocument/2006/relationships/settings" Target="settings.xml"/><Relationship Id="rId183" Type="http://schemas.openxmlformats.org/officeDocument/2006/relationships/image" Target="media/image65.wmf"/><Relationship Id="rId239" Type="http://schemas.openxmlformats.org/officeDocument/2006/relationships/oleObject" Target="embeddings/oleObject143.bin"/><Relationship Id="rId390" Type="http://schemas.openxmlformats.org/officeDocument/2006/relationships/image" Target="media/image161.wmf"/><Relationship Id="rId404" Type="http://schemas.openxmlformats.org/officeDocument/2006/relationships/oleObject" Target="embeddings/oleObject228.bin"/><Relationship Id="rId446" Type="http://schemas.openxmlformats.org/officeDocument/2006/relationships/oleObject" Target="embeddings/oleObject264.bin"/><Relationship Id="rId250" Type="http://schemas.openxmlformats.org/officeDocument/2006/relationships/oleObject" Target="embeddings/oleObject149.bin"/><Relationship Id="rId292" Type="http://schemas.openxmlformats.org/officeDocument/2006/relationships/oleObject" Target="embeddings/oleObject170.bin"/><Relationship Id="rId306" Type="http://schemas.openxmlformats.org/officeDocument/2006/relationships/image" Target="media/image122.wmf"/><Relationship Id="rId488" Type="http://schemas.openxmlformats.org/officeDocument/2006/relationships/oleObject" Target="embeddings/oleObject296.bin"/><Relationship Id="rId45" Type="http://schemas.openxmlformats.org/officeDocument/2006/relationships/image" Target="media/image10.wmf"/><Relationship Id="rId87" Type="http://schemas.openxmlformats.org/officeDocument/2006/relationships/image" Target="media/image21.wmf"/><Relationship Id="rId110" Type="http://schemas.openxmlformats.org/officeDocument/2006/relationships/oleObject" Target="embeddings/oleObject67.bin"/><Relationship Id="rId348" Type="http://schemas.openxmlformats.org/officeDocument/2006/relationships/image" Target="media/image142.wmf"/><Relationship Id="rId513" Type="http://schemas.openxmlformats.org/officeDocument/2006/relationships/image" Target="media/image195.wmf"/><Relationship Id="rId152" Type="http://schemas.openxmlformats.org/officeDocument/2006/relationships/oleObject" Target="embeddings/oleObject92.bin"/><Relationship Id="rId194" Type="http://schemas.openxmlformats.org/officeDocument/2006/relationships/oleObject" Target="embeddings/oleObject115.bin"/><Relationship Id="rId208" Type="http://schemas.openxmlformats.org/officeDocument/2006/relationships/image" Target="media/image72.wmf"/><Relationship Id="rId415" Type="http://schemas.openxmlformats.org/officeDocument/2006/relationships/oleObject" Target="embeddings/oleObject239.bin"/><Relationship Id="rId457" Type="http://schemas.openxmlformats.org/officeDocument/2006/relationships/oleObject" Target="embeddings/oleObject274.bin"/><Relationship Id="rId261" Type="http://schemas.openxmlformats.org/officeDocument/2006/relationships/image" Target="media/image97.wmf"/><Relationship Id="rId499" Type="http://schemas.openxmlformats.org/officeDocument/2006/relationships/image" Target="media/image188.wmf"/><Relationship Id="rId14" Type="http://schemas.openxmlformats.org/officeDocument/2006/relationships/oleObject" Target="embeddings/oleObject3.bin"/><Relationship Id="rId56" Type="http://schemas.openxmlformats.org/officeDocument/2006/relationships/oleObject" Target="embeddings/oleObject35.bin"/><Relationship Id="rId317" Type="http://schemas.openxmlformats.org/officeDocument/2006/relationships/oleObject" Target="embeddings/oleObject180.bin"/><Relationship Id="rId359" Type="http://schemas.openxmlformats.org/officeDocument/2006/relationships/oleObject" Target="embeddings/oleObject202.bin"/><Relationship Id="rId524" Type="http://schemas.openxmlformats.org/officeDocument/2006/relationships/header" Target="header2.xml"/><Relationship Id="rId98" Type="http://schemas.openxmlformats.org/officeDocument/2006/relationships/oleObject" Target="embeddings/oleObject62.bin"/><Relationship Id="rId121" Type="http://schemas.openxmlformats.org/officeDocument/2006/relationships/oleObject" Target="embeddings/oleObject76.bin"/><Relationship Id="rId163" Type="http://schemas.openxmlformats.org/officeDocument/2006/relationships/oleObject" Target="embeddings/oleObject98.bin"/><Relationship Id="rId219" Type="http://schemas.openxmlformats.org/officeDocument/2006/relationships/image" Target="media/image77.wmf"/><Relationship Id="rId370" Type="http://schemas.openxmlformats.org/officeDocument/2006/relationships/oleObject" Target="embeddings/oleObject208.bin"/><Relationship Id="rId426" Type="http://schemas.openxmlformats.org/officeDocument/2006/relationships/oleObject" Target="embeddings/oleObject249.bin"/><Relationship Id="rId230" Type="http://schemas.openxmlformats.org/officeDocument/2006/relationships/oleObject" Target="embeddings/oleObject138.bin"/><Relationship Id="rId468" Type="http://schemas.openxmlformats.org/officeDocument/2006/relationships/oleObject" Target="embeddings/oleObject285.bin"/><Relationship Id="rId25" Type="http://schemas.openxmlformats.org/officeDocument/2006/relationships/oleObject" Target="embeddings/oleObject12.bin"/><Relationship Id="rId67" Type="http://schemas.openxmlformats.org/officeDocument/2006/relationships/image" Target="media/image12.wmf"/><Relationship Id="rId272" Type="http://schemas.openxmlformats.org/officeDocument/2006/relationships/oleObject" Target="embeddings/oleObject160.bin"/><Relationship Id="rId328" Type="http://schemas.openxmlformats.org/officeDocument/2006/relationships/image" Target="media/image133.wmf"/><Relationship Id="rId132" Type="http://schemas.openxmlformats.org/officeDocument/2006/relationships/oleObject" Target="embeddings/oleObject82.bin"/><Relationship Id="rId174" Type="http://schemas.openxmlformats.org/officeDocument/2006/relationships/image" Target="media/image61.wmf"/><Relationship Id="rId381" Type="http://schemas.openxmlformats.org/officeDocument/2006/relationships/image" Target="media/image157.wmf"/><Relationship Id="rId241" Type="http://schemas.openxmlformats.org/officeDocument/2006/relationships/image" Target="media/image87.wmf"/><Relationship Id="rId437" Type="http://schemas.openxmlformats.org/officeDocument/2006/relationships/image" Target="media/image169.wmf"/><Relationship Id="rId479" Type="http://schemas.openxmlformats.org/officeDocument/2006/relationships/image" Target="media/image178.wmf"/><Relationship Id="rId36" Type="http://schemas.openxmlformats.org/officeDocument/2006/relationships/oleObject" Target="embeddings/oleObject21.bin"/><Relationship Id="rId283" Type="http://schemas.openxmlformats.org/officeDocument/2006/relationships/oleObject" Target="embeddings/oleObject166.bin"/><Relationship Id="rId339" Type="http://schemas.openxmlformats.org/officeDocument/2006/relationships/oleObject" Target="embeddings/oleObject191.bin"/><Relationship Id="rId490" Type="http://schemas.openxmlformats.org/officeDocument/2006/relationships/oleObject" Target="embeddings/oleObject297.bin"/><Relationship Id="rId504" Type="http://schemas.openxmlformats.org/officeDocument/2006/relationships/oleObject" Target="embeddings/oleObject304.bin"/><Relationship Id="rId78" Type="http://schemas.openxmlformats.org/officeDocument/2006/relationships/oleObject" Target="embeddings/oleObject52.bin"/><Relationship Id="rId101" Type="http://schemas.openxmlformats.org/officeDocument/2006/relationships/image" Target="media/image28.png"/><Relationship Id="rId143" Type="http://schemas.openxmlformats.org/officeDocument/2006/relationships/image" Target="media/image46.wmf"/><Relationship Id="rId185" Type="http://schemas.openxmlformats.org/officeDocument/2006/relationships/oleObject" Target="embeddings/oleObject110.bin"/><Relationship Id="rId350" Type="http://schemas.openxmlformats.org/officeDocument/2006/relationships/image" Target="media/image143.wmf"/><Relationship Id="rId406" Type="http://schemas.openxmlformats.org/officeDocument/2006/relationships/oleObject" Target="embeddings/oleObject230.bin"/><Relationship Id="rId9" Type="http://schemas.openxmlformats.org/officeDocument/2006/relationships/footnotes" Target="footnotes.xml"/><Relationship Id="rId210" Type="http://schemas.openxmlformats.org/officeDocument/2006/relationships/oleObject" Target="embeddings/oleObject128.bin"/><Relationship Id="rId392" Type="http://schemas.openxmlformats.org/officeDocument/2006/relationships/oleObject" Target="embeddings/oleObject221.bin"/><Relationship Id="rId448" Type="http://schemas.openxmlformats.org/officeDocument/2006/relationships/oleObject" Target="embeddings/oleObject266.bin"/><Relationship Id="rId252" Type="http://schemas.openxmlformats.org/officeDocument/2006/relationships/oleObject" Target="embeddings/oleObject150.bin"/><Relationship Id="rId294" Type="http://schemas.openxmlformats.org/officeDocument/2006/relationships/oleObject" Target="embeddings/oleObject171.bin"/><Relationship Id="rId308" Type="http://schemas.openxmlformats.org/officeDocument/2006/relationships/image" Target="media/image123.wmf"/><Relationship Id="rId515" Type="http://schemas.openxmlformats.org/officeDocument/2006/relationships/image" Target="media/image196.wmf"/><Relationship Id="rId47" Type="http://schemas.openxmlformats.org/officeDocument/2006/relationships/image" Target="media/image11.wmf"/><Relationship Id="rId89" Type="http://schemas.openxmlformats.org/officeDocument/2006/relationships/image" Target="media/image22.jpeg"/><Relationship Id="rId112" Type="http://schemas.openxmlformats.org/officeDocument/2006/relationships/oleObject" Target="embeddings/oleObject68.bin"/><Relationship Id="rId154" Type="http://schemas.openxmlformats.org/officeDocument/2006/relationships/oleObject" Target="embeddings/oleObject93.bin"/><Relationship Id="rId361" Type="http://schemas.openxmlformats.org/officeDocument/2006/relationships/oleObject" Target="embeddings/oleObject203.bin"/><Relationship Id="rId196" Type="http://schemas.openxmlformats.org/officeDocument/2006/relationships/oleObject" Target="embeddings/oleObject117.bin"/><Relationship Id="rId417" Type="http://schemas.openxmlformats.org/officeDocument/2006/relationships/oleObject" Target="embeddings/oleObject241.bin"/><Relationship Id="rId459" Type="http://schemas.openxmlformats.org/officeDocument/2006/relationships/oleObject" Target="embeddings/oleObject276.bin"/><Relationship Id="rId16" Type="http://schemas.openxmlformats.org/officeDocument/2006/relationships/oleObject" Target="embeddings/oleObject5.bin"/><Relationship Id="rId221" Type="http://schemas.openxmlformats.org/officeDocument/2006/relationships/image" Target="media/image78.wmf"/><Relationship Id="rId263" Type="http://schemas.openxmlformats.org/officeDocument/2006/relationships/image" Target="media/image98.wmf"/><Relationship Id="rId319" Type="http://schemas.openxmlformats.org/officeDocument/2006/relationships/oleObject" Target="embeddings/oleObject181.bin"/><Relationship Id="rId470" Type="http://schemas.openxmlformats.org/officeDocument/2006/relationships/oleObject" Target="embeddings/oleObject287.bin"/><Relationship Id="rId526" Type="http://schemas.openxmlformats.org/officeDocument/2006/relationships/footer" Target="footer2.xml"/><Relationship Id="rId58" Type="http://schemas.openxmlformats.org/officeDocument/2006/relationships/oleObject" Target="embeddings/oleObject37.bin"/><Relationship Id="rId123" Type="http://schemas.openxmlformats.org/officeDocument/2006/relationships/oleObject" Target="embeddings/oleObject77.bin"/><Relationship Id="rId330" Type="http://schemas.openxmlformats.org/officeDocument/2006/relationships/image" Target="media/image134.wmf"/><Relationship Id="rId165" Type="http://schemas.openxmlformats.org/officeDocument/2006/relationships/oleObject" Target="embeddings/oleObject99.bin"/><Relationship Id="rId372" Type="http://schemas.openxmlformats.org/officeDocument/2006/relationships/oleObject" Target="embeddings/oleObject209.bin"/><Relationship Id="rId428" Type="http://schemas.openxmlformats.org/officeDocument/2006/relationships/oleObject" Target="embeddings/oleObject251.bin"/><Relationship Id="rId232" Type="http://schemas.openxmlformats.org/officeDocument/2006/relationships/oleObject" Target="embeddings/oleObject139.bin"/><Relationship Id="rId274" Type="http://schemas.openxmlformats.org/officeDocument/2006/relationships/oleObject" Target="embeddings/oleObject161.bin"/><Relationship Id="rId481" Type="http://schemas.openxmlformats.org/officeDocument/2006/relationships/image" Target="media/image179.wmf"/><Relationship Id="rId27" Type="http://schemas.openxmlformats.org/officeDocument/2006/relationships/oleObject" Target="embeddings/oleObject14.bin"/><Relationship Id="rId69" Type="http://schemas.openxmlformats.org/officeDocument/2006/relationships/image" Target="media/image13.wmf"/><Relationship Id="rId134" Type="http://schemas.openxmlformats.org/officeDocument/2006/relationships/oleObject" Target="embeddings/oleObject83.bin"/><Relationship Id="rId80" Type="http://schemas.openxmlformats.org/officeDocument/2006/relationships/oleObject" Target="embeddings/oleObject53.bin"/><Relationship Id="rId176" Type="http://schemas.openxmlformats.org/officeDocument/2006/relationships/image" Target="media/image62.wmf"/><Relationship Id="rId341" Type="http://schemas.openxmlformats.org/officeDocument/2006/relationships/oleObject" Target="embeddings/oleObject192.bin"/><Relationship Id="rId383" Type="http://schemas.openxmlformats.org/officeDocument/2006/relationships/image" Target="media/image158.wmf"/><Relationship Id="rId439" Type="http://schemas.openxmlformats.org/officeDocument/2006/relationships/image" Target="media/image170.wmf"/><Relationship Id="rId201" Type="http://schemas.openxmlformats.org/officeDocument/2006/relationships/oleObject" Target="embeddings/oleObject122.bin"/><Relationship Id="rId243" Type="http://schemas.openxmlformats.org/officeDocument/2006/relationships/image" Target="media/image88.wmf"/><Relationship Id="rId285" Type="http://schemas.openxmlformats.org/officeDocument/2006/relationships/oleObject" Target="embeddings/oleObject167.bin"/><Relationship Id="rId450" Type="http://schemas.openxmlformats.org/officeDocument/2006/relationships/image" Target="media/image173.wmf"/><Relationship Id="rId506" Type="http://schemas.openxmlformats.org/officeDocument/2006/relationships/oleObject" Target="embeddings/oleObject305.bin"/><Relationship Id="rId38" Type="http://schemas.openxmlformats.org/officeDocument/2006/relationships/oleObject" Target="embeddings/oleObject22.bin"/><Relationship Id="rId103" Type="http://schemas.openxmlformats.org/officeDocument/2006/relationships/oleObject" Target="embeddings/oleObject64.bin"/><Relationship Id="rId310" Type="http://schemas.openxmlformats.org/officeDocument/2006/relationships/image" Target="media/image124.wmf"/><Relationship Id="rId492" Type="http://schemas.openxmlformats.org/officeDocument/2006/relationships/oleObject" Target="embeddings/oleObject298.bin"/><Relationship Id="rId91" Type="http://schemas.openxmlformats.org/officeDocument/2006/relationships/image" Target="media/image23.wmf"/><Relationship Id="rId145" Type="http://schemas.openxmlformats.org/officeDocument/2006/relationships/image" Target="media/image47.wmf"/><Relationship Id="rId187" Type="http://schemas.openxmlformats.org/officeDocument/2006/relationships/oleObject" Target="embeddings/oleObject111.bin"/><Relationship Id="rId352" Type="http://schemas.openxmlformats.org/officeDocument/2006/relationships/image" Target="media/image144.wmf"/><Relationship Id="rId394" Type="http://schemas.openxmlformats.org/officeDocument/2006/relationships/oleObject" Target="embeddings/oleObject222.bin"/><Relationship Id="rId408" Type="http://schemas.openxmlformats.org/officeDocument/2006/relationships/oleObject" Target="embeddings/oleObject232.bin"/><Relationship Id="rId212" Type="http://schemas.openxmlformats.org/officeDocument/2006/relationships/oleObject" Target="embeddings/oleObject129.bin"/><Relationship Id="rId254" Type="http://schemas.openxmlformats.org/officeDocument/2006/relationships/oleObject" Target="embeddings/oleObject151.bin"/><Relationship Id="rId49" Type="http://schemas.openxmlformats.org/officeDocument/2006/relationships/oleObject" Target="embeddings/oleObject28.bin"/><Relationship Id="rId114" Type="http://schemas.openxmlformats.org/officeDocument/2006/relationships/oleObject" Target="embeddings/oleObject70.bin"/><Relationship Id="rId296" Type="http://schemas.openxmlformats.org/officeDocument/2006/relationships/oleObject" Target="embeddings/oleObject172.bin"/><Relationship Id="rId461" Type="http://schemas.openxmlformats.org/officeDocument/2006/relationships/oleObject" Target="embeddings/oleObject278.bin"/><Relationship Id="rId517" Type="http://schemas.openxmlformats.org/officeDocument/2006/relationships/image" Target="media/image197.wmf"/><Relationship Id="rId60" Type="http://schemas.openxmlformats.org/officeDocument/2006/relationships/oleObject" Target="embeddings/oleObject39.bin"/><Relationship Id="rId156" Type="http://schemas.openxmlformats.org/officeDocument/2006/relationships/image" Target="media/image52.wmf"/><Relationship Id="rId198" Type="http://schemas.openxmlformats.org/officeDocument/2006/relationships/oleObject" Target="embeddings/oleObject119.bin"/><Relationship Id="rId321" Type="http://schemas.openxmlformats.org/officeDocument/2006/relationships/oleObject" Target="embeddings/oleObject182.bin"/><Relationship Id="rId363" Type="http://schemas.openxmlformats.org/officeDocument/2006/relationships/image" Target="media/image149.wmf"/><Relationship Id="rId419" Type="http://schemas.openxmlformats.org/officeDocument/2006/relationships/oleObject" Target="embeddings/oleObject243.bin"/><Relationship Id="rId223" Type="http://schemas.openxmlformats.org/officeDocument/2006/relationships/image" Target="media/image79.wmf"/><Relationship Id="rId430" Type="http://schemas.openxmlformats.org/officeDocument/2006/relationships/oleObject" Target="embeddings/oleObject253.bin"/><Relationship Id="rId18" Type="http://schemas.openxmlformats.org/officeDocument/2006/relationships/oleObject" Target="embeddings/oleObject7.bin"/><Relationship Id="rId265" Type="http://schemas.openxmlformats.org/officeDocument/2006/relationships/image" Target="media/image99.wmf"/><Relationship Id="rId472" Type="http://schemas.openxmlformats.org/officeDocument/2006/relationships/oleObject" Target="embeddings/oleObject288.bin"/><Relationship Id="rId528" Type="http://schemas.openxmlformats.org/officeDocument/2006/relationships/theme" Target="theme/theme1.xml"/><Relationship Id="rId125" Type="http://schemas.openxmlformats.org/officeDocument/2006/relationships/oleObject" Target="embeddings/oleObject78.bin"/><Relationship Id="rId167" Type="http://schemas.openxmlformats.org/officeDocument/2006/relationships/oleObject" Target="embeddings/oleObject100.bin"/><Relationship Id="rId332" Type="http://schemas.openxmlformats.org/officeDocument/2006/relationships/image" Target="media/image135.wmf"/><Relationship Id="rId374" Type="http://schemas.openxmlformats.org/officeDocument/2006/relationships/oleObject" Target="embeddings/oleObject210.bin"/><Relationship Id="rId71" Type="http://schemas.openxmlformats.org/officeDocument/2006/relationships/oleObject" Target="embeddings/oleObject48.bin"/><Relationship Id="rId234" Type="http://schemas.openxmlformats.org/officeDocument/2006/relationships/oleObject" Target="embeddings/oleObject140.bin"/><Relationship Id="rId2" Type="http://schemas.openxmlformats.org/officeDocument/2006/relationships/customXml" Target="../customXml/item2.xml"/><Relationship Id="rId29" Type="http://schemas.openxmlformats.org/officeDocument/2006/relationships/oleObject" Target="embeddings/oleObject16.bin"/><Relationship Id="rId276" Type="http://schemas.openxmlformats.org/officeDocument/2006/relationships/oleObject" Target="embeddings/oleObject162.bin"/><Relationship Id="rId441" Type="http://schemas.openxmlformats.org/officeDocument/2006/relationships/oleObject" Target="embeddings/oleObject261.bin"/><Relationship Id="rId483" Type="http://schemas.openxmlformats.org/officeDocument/2006/relationships/image" Target="media/image180.wmf"/><Relationship Id="rId40" Type="http://schemas.openxmlformats.org/officeDocument/2006/relationships/oleObject" Target="embeddings/oleObject23.bin"/><Relationship Id="rId136" Type="http://schemas.openxmlformats.org/officeDocument/2006/relationships/oleObject" Target="embeddings/oleObject84.bin"/><Relationship Id="rId178" Type="http://schemas.openxmlformats.org/officeDocument/2006/relationships/image" Target="media/image63.wmf"/><Relationship Id="rId301" Type="http://schemas.openxmlformats.org/officeDocument/2006/relationships/image" Target="media/image118.jpg"/><Relationship Id="rId343" Type="http://schemas.openxmlformats.org/officeDocument/2006/relationships/oleObject" Target="embeddings/oleObject193.bin"/><Relationship Id="rId82" Type="http://schemas.openxmlformats.org/officeDocument/2006/relationships/oleObject" Target="embeddings/oleObject54.bin"/><Relationship Id="rId203" Type="http://schemas.openxmlformats.org/officeDocument/2006/relationships/image" Target="media/image70.wmf"/><Relationship Id="rId385" Type="http://schemas.openxmlformats.org/officeDocument/2006/relationships/oleObject" Target="embeddings/oleObject217.bin"/><Relationship Id="rId245" Type="http://schemas.openxmlformats.org/officeDocument/2006/relationships/image" Target="media/image89.wmf"/><Relationship Id="rId287" Type="http://schemas.openxmlformats.org/officeDocument/2006/relationships/oleObject" Target="embeddings/oleObject168.bin"/><Relationship Id="rId410" Type="http://schemas.openxmlformats.org/officeDocument/2006/relationships/oleObject" Target="embeddings/oleObject234.bin"/><Relationship Id="rId452" Type="http://schemas.openxmlformats.org/officeDocument/2006/relationships/oleObject" Target="embeddings/oleObject269.bin"/><Relationship Id="rId494" Type="http://schemas.openxmlformats.org/officeDocument/2006/relationships/oleObject" Target="embeddings/oleObject299.bin"/><Relationship Id="rId508" Type="http://schemas.openxmlformats.org/officeDocument/2006/relationships/oleObject" Target="embeddings/oleObject306.bin"/><Relationship Id="rId105" Type="http://schemas.openxmlformats.org/officeDocument/2006/relationships/image" Target="media/image31.wmf"/><Relationship Id="rId147" Type="http://schemas.openxmlformats.org/officeDocument/2006/relationships/image" Target="media/image48.wmf"/><Relationship Id="rId312" Type="http://schemas.openxmlformats.org/officeDocument/2006/relationships/image" Target="media/image125.wmf"/><Relationship Id="rId354" Type="http://schemas.openxmlformats.org/officeDocument/2006/relationships/image" Target="media/image145.wmf"/><Relationship Id="rId51" Type="http://schemas.openxmlformats.org/officeDocument/2006/relationships/oleObject" Target="embeddings/oleObject30.bin"/><Relationship Id="rId93" Type="http://schemas.openxmlformats.org/officeDocument/2006/relationships/image" Target="media/image24.wmf"/><Relationship Id="rId189" Type="http://schemas.openxmlformats.org/officeDocument/2006/relationships/oleObject" Target="embeddings/oleObject112.bin"/><Relationship Id="rId396" Type="http://schemas.openxmlformats.org/officeDocument/2006/relationships/oleObject" Target="embeddings/oleObject223.bin"/><Relationship Id="rId214" Type="http://schemas.openxmlformats.org/officeDocument/2006/relationships/oleObject" Target="embeddings/oleObject130.bin"/><Relationship Id="rId256" Type="http://schemas.openxmlformats.org/officeDocument/2006/relationships/oleObject" Target="embeddings/oleObject152.bin"/><Relationship Id="rId298" Type="http://schemas.openxmlformats.org/officeDocument/2006/relationships/oleObject" Target="embeddings/oleObject173.bin"/><Relationship Id="rId421" Type="http://schemas.openxmlformats.org/officeDocument/2006/relationships/image" Target="media/image167.wmf"/><Relationship Id="rId463" Type="http://schemas.openxmlformats.org/officeDocument/2006/relationships/oleObject" Target="embeddings/oleObject280.bin"/><Relationship Id="rId519" Type="http://schemas.openxmlformats.org/officeDocument/2006/relationships/image" Target="media/image198.wmf"/><Relationship Id="rId116" Type="http://schemas.openxmlformats.org/officeDocument/2006/relationships/oleObject" Target="embeddings/oleObject72.bin"/><Relationship Id="rId158" Type="http://schemas.openxmlformats.org/officeDocument/2006/relationships/image" Target="media/image53.wmf"/><Relationship Id="rId323" Type="http://schemas.openxmlformats.org/officeDocument/2006/relationships/oleObject" Target="embeddings/oleObject183.bin"/><Relationship Id="rId20" Type="http://schemas.openxmlformats.org/officeDocument/2006/relationships/oleObject" Target="embeddings/oleObject8.bin"/><Relationship Id="rId62" Type="http://schemas.openxmlformats.org/officeDocument/2006/relationships/oleObject" Target="embeddings/oleObject41.bin"/><Relationship Id="rId365" Type="http://schemas.openxmlformats.org/officeDocument/2006/relationships/image" Target="media/image150.wmf"/><Relationship Id="rId225" Type="http://schemas.openxmlformats.org/officeDocument/2006/relationships/image" Target="media/image80.wmf"/><Relationship Id="rId267" Type="http://schemas.openxmlformats.org/officeDocument/2006/relationships/image" Target="media/image100.wmf"/><Relationship Id="rId432" Type="http://schemas.openxmlformats.org/officeDocument/2006/relationships/oleObject" Target="embeddings/oleObject255.bin"/><Relationship Id="rId474" Type="http://schemas.openxmlformats.org/officeDocument/2006/relationships/oleObject" Target="embeddings/oleObject289.bin"/><Relationship Id="rId127" Type="http://schemas.openxmlformats.org/officeDocument/2006/relationships/oleObject" Target="embeddings/oleObject79.bin"/><Relationship Id="rId31" Type="http://schemas.openxmlformats.org/officeDocument/2006/relationships/oleObject" Target="embeddings/oleObject18.bin"/><Relationship Id="rId73" Type="http://schemas.openxmlformats.org/officeDocument/2006/relationships/oleObject" Target="embeddings/oleObject49.bin"/><Relationship Id="rId169" Type="http://schemas.openxmlformats.org/officeDocument/2006/relationships/oleObject" Target="embeddings/oleObject101.bin"/><Relationship Id="rId334" Type="http://schemas.openxmlformats.org/officeDocument/2006/relationships/image" Target="media/image136.wmf"/><Relationship Id="rId376" Type="http://schemas.openxmlformats.org/officeDocument/2006/relationships/image" Target="media/image155.wmf"/><Relationship Id="rId4" Type="http://schemas.openxmlformats.org/officeDocument/2006/relationships/customXml" Target="../customXml/item4.xml"/><Relationship Id="rId180" Type="http://schemas.openxmlformats.org/officeDocument/2006/relationships/oleObject" Target="embeddings/oleObject107.bin"/><Relationship Id="rId236" Type="http://schemas.openxmlformats.org/officeDocument/2006/relationships/oleObject" Target="embeddings/oleObject141.bin"/><Relationship Id="rId278" Type="http://schemas.openxmlformats.org/officeDocument/2006/relationships/image" Target="media/image105.wmf"/><Relationship Id="rId401" Type="http://schemas.openxmlformats.org/officeDocument/2006/relationships/oleObject" Target="embeddings/oleObject226.bin"/><Relationship Id="rId443" Type="http://schemas.openxmlformats.org/officeDocument/2006/relationships/oleObject" Target="embeddings/oleObject263.bin"/><Relationship Id="rId303" Type="http://schemas.openxmlformats.org/officeDocument/2006/relationships/image" Target="media/image120.png"/><Relationship Id="rId485" Type="http://schemas.openxmlformats.org/officeDocument/2006/relationships/image" Target="media/image181.wmf"/><Relationship Id="rId42" Type="http://schemas.openxmlformats.org/officeDocument/2006/relationships/oleObject" Target="embeddings/oleObject24.bin"/><Relationship Id="rId84" Type="http://schemas.openxmlformats.org/officeDocument/2006/relationships/oleObject" Target="embeddings/oleObject55.bin"/><Relationship Id="rId138" Type="http://schemas.openxmlformats.org/officeDocument/2006/relationships/oleObject" Target="embeddings/oleObject85.bin"/><Relationship Id="rId345" Type="http://schemas.openxmlformats.org/officeDocument/2006/relationships/oleObject" Target="embeddings/oleObject194.bin"/><Relationship Id="rId387" Type="http://schemas.openxmlformats.org/officeDocument/2006/relationships/oleObject" Target="embeddings/oleObject218.bin"/><Relationship Id="rId510" Type="http://schemas.openxmlformats.org/officeDocument/2006/relationships/oleObject" Target="embeddings/oleObject307.bin"/><Relationship Id="rId191" Type="http://schemas.openxmlformats.org/officeDocument/2006/relationships/oleObject" Target="embeddings/oleObject113.bin"/><Relationship Id="rId205" Type="http://schemas.openxmlformats.org/officeDocument/2006/relationships/image" Target="media/image71.wmf"/><Relationship Id="rId247" Type="http://schemas.openxmlformats.org/officeDocument/2006/relationships/image" Target="media/image90.wmf"/><Relationship Id="rId412" Type="http://schemas.openxmlformats.org/officeDocument/2006/relationships/oleObject" Target="embeddings/oleObject236.bin"/><Relationship Id="rId107" Type="http://schemas.openxmlformats.org/officeDocument/2006/relationships/image" Target="media/image32.wmf"/><Relationship Id="rId289" Type="http://schemas.openxmlformats.org/officeDocument/2006/relationships/oleObject" Target="embeddings/oleObject169.bin"/><Relationship Id="rId454" Type="http://schemas.openxmlformats.org/officeDocument/2006/relationships/oleObject" Target="embeddings/oleObject271.bin"/><Relationship Id="rId496" Type="http://schemas.openxmlformats.org/officeDocument/2006/relationships/oleObject" Target="embeddings/oleObject300.bin"/><Relationship Id="rId11" Type="http://schemas.openxmlformats.org/officeDocument/2006/relationships/image" Target="media/image1.wmf"/><Relationship Id="rId53" Type="http://schemas.openxmlformats.org/officeDocument/2006/relationships/oleObject" Target="embeddings/oleObject32.bin"/><Relationship Id="rId149" Type="http://schemas.openxmlformats.org/officeDocument/2006/relationships/image" Target="media/image49.wmf"/><Relationship Id="rId314" Type="http://schemas.openxmlformats.org/officeDocument/2006/relationships/image" Target="media/image126.wmf"/><Relationship Id="rId356" Type="http://schemas.openxmlformats.org/officeDocument/2006/relationships/image" Target="media/image146.wmf"/><Relationship Id="rId398" Type="http://schemas.openxmlformats.org/officeDocument/2006/relationships/oleObject" Target="embeddings/oleObject224.bin"/><Relationship Id="rId521" Type="http://schemas.openxmlformats.org/officeDocument/2006/relationships/image" Target="media/image199.wmf"/><Relationship Id="rId95" Type="http://schemas.openxmlformats.org/officeDocument/2006/relationships/image" Target="media/image25.wmf"/><Relationship Id="rId160" Type="http://schemas.openxmlformats.org/officeDocument/2006/relationships/image" Target="media/image54.wmf"/><Relationship Id="rId216" Type="http://schemas.openxmlformats.org/officeDocument/2006/relationships/oleObject" Target="embeddings/oleObject131.bin"/><Relationship Id="rId423" Type="http://schemas.openxmlformats.org/officeDocument/2006/relationships/oleObject" Target="embeddings/oleObject246.bin"/><Relationship Id="rId258" Type="http://schemas.openxmlformats.org/officeDocument/2006/relationships/oleObject" Target="embeddings/oleObject153.bin"/><Relationship Id="rId465" Type="http://schemas.openxmlformats.org/officeDocument/2006/relationships/oleObject" Target="embeddings/oleObject282.bin"/><Relationship Id="rId22" Type="http://schemas.openxmlformats.org/officeDocument/2006/relationships/oleObject" Target="embeddings/oleObject10.bin"/><Relationship Id="rId64" Type="http://schemas.openxmlformats.org/officeDocument/2006/relationships/oleObject" Target="embeddings/oleObject43.bin"/><Relationship Id="rId118" Type="http://schemas.openxmlformats.org/officeDocument/2006/relationships/oleObject" Target="embeddings/oleObject74.bin"/><Relationship Id="rId325" Type="http://schemas.openxmlformats.org/officeDocument/2006/relationships/oleObject" Target="embeddings/oleObject184.bin"/><Relationship Id="rId367" Type="http://schemas.openxmlformats.org/officeDocument/2006/relationships/image" Target="media/image151.wmf"/><Relationship Id="rId171" Type="http://schemas.openxmlformats.org/officeDocument/2006/relationships/oleObject" Target="embeddings/oleObject102.bin"/><Relationship Id="rId227" Type="http://schemas.openxmlformats.org/officeDocument/2006/relationships/image" Target="media/image81.wmf"/><Relationship Id="rId269" Type="http://schemas.openxmlformats.org/officeDocument/2006/relationships/image" Target="media/image101.wmf"/><Relationship Id="rId434" Type="http://schemas.openxmlformats.org/officeDocument/2006/relationships/image" Target="media/image168.wmf"/><Relationship Id="rId476" Type="http://schemas.openxmlformats.org/officeDocument/2006/relationships/oleObject" Target="embeddings/oleObject290.bin"/><Relationship Id="rId33" Type="http://schemas.openxmlformats.org/officeDocument/2006/relationships/image" Target="media/image4.wmf"/><Relationship Id="rId129" Type="http://schemas.openxmlformats.org/officeDocument/2006/relationships/oleObject" Target="embeddings/oleObject80.bin"/><Relationship Id="rId280" Type="http://schemas.openxmlformats.org/officeDocument/2006/relationships/oleObject" Target="embeddings/oleObject165.bin"/><Relationship Id="rId336" Type="http://schemas.openxmlformats.org/officeDocument/2006/relationships/image" Target="media/image137.wmf"/><Relationship Id="rId501" Type="http://schemas.openxmlformats.org/officeDocument/2006/relationships/image" Target="media/image189.wmf"/><Relationship Id="rId75" Type="http://schemas.openxmlformats.org/officeDocument/2006/relationships/image" Target="media/image15.wmf"/><Relationship Id="rId140" Type="http://schemas.openxmlformats.org/officeDocument/2006/relationships/oleObject" Target="embeddings/oleObject86.bin"/><Relationship Id="rId182" Type="http://schemas.openxmlformats.org/officeDocument/2006/relationships/oleObject" Target="embeddings/oleObject108.bin"/><Relationship Id="rId378" Type="http://schemas.openxmlformats.org/officeDocument/2006/relationships/image" Target="media/image156.wmf"/><Relationship Id="rId403" Type="http://schemas.openxmlformats.org/officeDocument/2006/relationships/oleObject" Target="embeddings/oleObject227.bin"/><Relationship Id="rId6" Type="http://schemas.openxmlformats.org/officeDocument/2006/relationships/styles" Target="styles.xml"/><Relationship Id="rId238" Type="http://schemas.openxmlformats.org/officeDocument/2006/relationships/oleObject" Target="embeddings/oleObject142.bin"/><Relationship Id="rId445" Type="http://schemas.openxmlformats.org/officeDocument/2006/relationships/image" Target="media/image172.wmf"/><Relationship Id="rId487" Type="http://schemas.openxmlformats.org/officeDocument/2006/relationships/image" Target="media/image182.wmf"/><Relationship Id="rId291" Type="http://schemas.openxmlformats.org/officeDocument/2006/relationships/image" Target="media/image112.wmf"/><Relationship Id="rId305" Type="http://schemas.openxmlformats.org/officeDocument/2006/relationships/oleObject" Target="embeddings/oleObject174.bin"/><Relationship Id="rId347" Type="http://schemas.openxmlformats.org/officeDocument/2006/relationships/oleObject" Target="embeddings/oleObject196.bin"/><Relationship Id="rId512" Type="http://schemas.openxmlformats.org/officeDocument/2006/relationships/oleObject" Target="embeddings/oleObject308.bin"/><Relationship Id="rId44" Type="http://schemas.openxmlformats.org/officeDocument/2006/relationships/oleObject" Target="embeddings/oleObject25.bin"/><Relationship Id="rId86" Type="http://schemas.openxmlformats.org/officeDocument/2006/relationships/oleObject" Target="embeddings/oleObject56.bin"/><Relationship Id="rId151" Type="http://schemas.openxmlformats.org/officeDocument/2006/relationships/image" Target="media/image50.wmf"/><Relationship Id="rId389" Type="http://schemas.openxmlformats.org/officeDocument/2006/relationships/oleObject" Target="embeddings/oleObject219.bin"/><Relationship Id="rId193" Type="http://schemas.openxmlformats.org/officeDocument/2006/relationships/oleObject" Target="embeddings/oleObject114.bin"/><Relationship Id="rId207" Type="http://schemas.openxmlformats.org/officeDocument/2006/relationships/oleObject" Target="embeddings/oleObject126.bin"/><Relationship Id="rId249" Type="http://schemas.openxmlformats.org/officeDocument/2006/relationships/image" Target="media/image91.wmf"/><Relationship Id="rId414" Type="http://schemas.openxmlformats.org/officeDocument/2006/relationships/oleObject" Target="embeddings/oleObject238.bin"/><Relationship Id="rId456" Type="http://schemas.openxmlformats.org/officeDocument/2006/relationships/oleObject" Target="embeddings/oleObject273.bin"/><Relationship Id="rId498" Type="http://schemas.openxmlformats.org/officeDocument/2006/relationships/oleObject" Target="embeddings/oleObject301.bin"/><Relationship Id="rId13" Type="http://schemas.openxmlformats.org/officeDocument/2006/relationships/oleObject" Target="embeddings/oleObject2.bin"/><Relationship Id="rId109" Type="http://schemas.openxmlformats.org/officeDocument/2006/relationships/image" Target="media/image33.wmf"/><Relationship Id="rId260" Type="http://schemas.openxmlformats.org/officeDocument/2006/relationships/oleObject" Target="embeddings/oleObject154.bin"/><Relationship Id="rId316" Type="http://schemas.openxmlformats.org/officeDocument/2006/relationships/image" Target="media/image127.wmf"/><Relationship Id="rId523" Type="http://schemas.openxmlformats.org/officeDocument/2006/relationships/header" Target="header1.xml"/><Relationship Id="rId55" Type="http://schemas.openxmlformats.org/officeDocument/2006/relationships/oleObject" Target="embeddings/oleObject34.bin"/><Relationship Id="rId97" Type="http://schemas.openxmlformats.org/officeDocument/2006/relationships/image" Target="media/image26.wmf"/><Relationship Id="rId120" Type="http://schemas.openxmlformats.org/officeDocument/2006/relationships/image" Target="media/image35.wmf"/><Relationship Id="rId358" Type="http://schemas.openxmlformats.org/officeDocument/2006/relationships/image" Target="media/image147.wmf"/><Relationship Id="rId162" Type="http://schemas.openxmlformats.org/officeDocument/2006/relationships/image" Target="media/image55.wmf"/><Relationship Id="rId218" Type="http://schemas.openxmlformats.org/officeDocument/2006/relationships/oleObject" Target="embeddings/oleObject132.bin"/><Relationship Id="rId425" Type="http://schemas.openxmlformats.org/officeDocument/2006/relationships/oleObject" Target="embeddings/oleObject248.bin"/><Relationship Id="rId467" Type="http://schemas.openxmlformats.org/officeDocument/2006/relationships/oleObject" Target="embeddings/oleObject284.bin"/><Relationship Id="rId271" Type="http://schemas.openxmlformats.org/officeDocument/2006/relationships/image" Target="media/image102.wmf"/><Relationship Id="rId24" Type="http://schemas.openxmlformats.org/officeDocument/2006/relationships/oleObject" Target="embeddings/oleObject11.bin"/><Relationship Id="rId66" Type="http://schemas.openxmlformats.org/officeDocument/2006/relationships/oleObject" Target="embeddings/oleObject45.bin"/><Relationship Id="rId131" Type="http://schemas.openxmlformats.org/officeDocument/2006/relationships/oleObject" Target="embeddings/oleObject81.bin"/><Relationship Id="rId327" Type="http://schemas.openxmlformats.org/officeDocument/2006/relationships/oleObject" Target="embeddings/oleObject185.bin"/><Relationship Id="rId369" Type="http://schemas.openxmlformats.org/officeDocument/2006/relationships/image" Target="media/image152.wmf"/><Relationship Id="rId173" Type="http://schemas.openxmlformats.org/officeDocument/2006/relationships/oleObject" Target="embeddings/oleObject103.bin"/><Relationship Id="rId229" Type="http://schemas.openxmlformats.org/officeDocument/2006/relationships/image" Target="media/image82.wmf"/><Relationship Id="rId380" Type="http://schemas.openxmlformats.org/officeDocument/2006/relationships/oleObject" Target="embeddings/oleObject214.bin"/><Relationship Id="rId436" Type="http://schemas.openxmlformats.org/officeDocument/2006/relationships/oleObject" Target="embeddings/oleObject258.bin"/><Relationship Id="rId240" Type="http://schemas.openxmlformats.org/officeDocument/2006/relationships/oleObject" Target="embeddings/oleObject144.bin"/><Relationship Id="rId478" Type="http://schemas.openxmlformats.org/officeDocument/2006/relationships/oleObject" Target="embeddings/oleObject291.bin"/><Relationship Id="rId35" Type="http://schemas.openxmlformats.org/officeDocument/2006/relationships/image" Target="media/image5.wmf"/><Relationship Id="rId77" Type="http://schemas.openxmlformats.org/officeDocument/2006/relationships/image" Target="media/image16.wmf"/><Relationship Id="rId100" Type="http://schemas.openxmlformats.org/officeDocument/2006/relationships/oleObject" Target="embeddings/oleObject63.bin"/><Relationship Id="rId282" Type="http://schemas.openxmlformats.org/officeDocument/2006/relationships/image" Target="media/image107.wmf"/><Relationship Id="rId338" Type="http://schemas.openxmlformats.org/officeDocument/2006/relationships/image" Target="media/image138.wmf"/><Relationship Id="rId503" Type="http://schemas.openxmlformats.org/officeDocument/2006/relationships/image" Target="media/image190.wmf"/><Relationship Id="rId8" Type="http://schemas.openxmlformats.org/officeDocument/2006/relationships/webSettings" Target="webSettings.xml"/><Relationship Id="rId142" Type="http://schemas.openxmlformats.org/officeDocument/2006/relationships/oleObject" Target="embeddings/oleObject87.bin"/><Relationship Id="rId184" Type="http://schemas.openxmlformats.org/officeDocument/2006/relationships/oleObject" Target="embeddings/oleObject109.bin"/><Relationship Id="rId391" Type="http://schemas.openxmlformats.org/officeDocument/2006/relationships/oleObject" Target="embeddings/oleObject220.bin"/><Relationship Id="rId405" Type="http://schemas.openxmlformats.org/officeDocument/2006/relationships/oleObject" Target="embeddings/oleObject229.bin"/><Relationship Id="rId447" Type="http://schemas.openxmlformats.org/officeDocument/2006/relationships/oleObject" Target="embeddings/oleObject265.bin"/><Relationship Id="rId251" Type="http://schemas.openxmlformats.org/officeDocument/2006/relationships/image" Target="media/image92.wmf"/><Relationship Id="rId489" Type="http://schemas.openxmlformats.org/officeDocument/2006/relationships/image" Target="media/image183.wmf"/><Relationship Id="rId46" Type="http://schemas.openxmlformats.org/officeDocument/2006/relationships/oleObject" Target="embeddings/oleObject26.bin"/><Relationship Id="rId293" Type="http://schemas.openxmlformats.org/officeDocument/2006/relationships/image" Target="media/image113.wmf"/><Relationship Id="rId307" Type="http://schemas.openxmlformats.org/officeDocument/2006/relationships/oleObject" Target="embeddings/oleObject175.bin"/><Relationship Id="rId349" Type="http://schemas.openxmlformats.org/officeDocument/2006/relationships/oleObject" Target="embeddings/oleObject197.bin"/><Relationship Id="rId514" Type="http://schemas.openxmlformats.org/officeDocument/2006/relationships/oleObject" Target="embeddings/oleObject309.bin"/><Relationship Id="rId88" Type="http://schemas.openxmlformats.org/officeDocument/2006/relationships/oleObject" Target="embeddings/oleObject57.bin"/><Relationship Id="rId111" Type="http://schemas.openxmlformats.org/officeDocument/2006/relationships/image" Target="media/image34.wmf"/><Relationship Id="rId153" Type="http://schemas.openxmlformats.org/officeDocument/2006/relationships/image" Target="media/image51.wmf"/><Relationship Id="rId195" Type="http://schemas.openxmlformats.org/officeDocument/2006/relationships/oleObject" Target="embeddings/oleObject116.bin"/><Relationship Id="rId209" Type="http://schemas.openxmlformats.org/officeDocument/2006/relationships/oleObject" Target="embeddings/oleObject127.bin"/><Relationship Id="rId360" Type="http://schemas.openxmlformats.org/officeDocument/2006/relationships/image" Target="media/image148.wmf"/><Relationship Id="rId416" Type="http://schemas.openxmlformats.org/officeDocument/2006/relationships/oleObject" Target="embeddings/oleObject240.bin"/><Relationship Id="rId220" Type="http://schemas.openxmlformats.org/officeDocument/2006/relationships/oleObject" Target="embeddings/oleObject133.bin"/><Relationship Id="rId458" Type="http://schemas.openxmlformats.org/officeDocument/2006/relationships/oleObject" Target="embeddings/oleObject275.bin"/><Relationship Id="rId15" Type="http://schemas.openxmlformats.org/officeDocument/2006/relationships/oleObject" Target="embeddings/oleObject4.bin"/><Relationship Id="rId57" Type="http://schemas.openxmlformats.org/officeDocument/2006/relationships/oleObject" Target="embeddings/oleObject36.bin"/><Relationship Id="rId262" Type="http://schemas.openxmlformats.org/officeDocument/2006/relationships/oleObject" Target="embeddings/oleObject155.bin"/><Relationship Id="rId318" Type="http://schemas.openxmlformats.org/officeDocument/2006/relationships/image" Target="media/image128.wmf"/><Relationship Id="rId525" Type="http://schemas.openxmlformats.org/officeDocument/2006/relationships/footer" Target="footer1.xml"/><Relationship Id="rId99" Type="http://schemas.openxmlformats.org/officeDocument/2006/relationships/image" Target="media/image27.wmf"/><Relationship Id="rId122" Type="http://schemas.openxmlformats.org/officeDocument/2006/relationships/image" Target="media/image36.wmf"/><Relationship Id="rId164" Type="http://schemas.openxmlformats.org/officeDocument/2006/relationships/image" Target="media/image56.wmf"/><Relationship Id="rId371" Type="http://schemas.openxmlformats.org/officeDocument/2006/relationships/image" Target="media/image153.wmf"/><Relationship Id="rId427" Type="http://schemas.openxmlformats.org/officeDocument/2006/relationships/oleObject" Target="embeddings/oleObject250.bin"/><Relationship Id="rId469" Type="http://schemas.openxmlformats.org/officeDocument/2006/relationships/oleObject" Target="embeddings/oleObject286.bin"/><Relationship Id="rId26" Type="http://schemas.openxmlformats.org/officeDocument/2006/relationships/oleObject" Target="embeddings/oleObject13.bin"/><Relationship Id="rId231" Type="http://schemas.openxmlformats.org/officeDocument/2006/relationships/image" Target="media/image83.wmf"/><Relationship Id="rId273" Type="http://schemas.openxmlformats.org/officeDocument/2006/relationships/image" Target="media/image103.wmf"/><Relationship Id="rId329" Type="http://schemas.openxmlformats.org/officeDocument/2006/relationships/oleObject" Target="embeddings/oleObject186.bin"/><Relationship Id="rId480" Type="http://schemas.openxmlformats.org/officeDocument/2006/relationships/oleObject" Target="embeddings/oleObject292.bin"/><Relationship Id="rId68" Type="http://schemas.openxmlformats.org/officeDocument/2006/relationships/oleObject" Target="embeddings/oleObject46.bin"/><Relationship Id="rId133" Type="http://schemas.openxmlformats.org/officeDocument/2006/relationships/image" Target="media/image41.wmf"/><Relationship Id="rId175" Type="http://schemas.openxmlformats.org/officeDocument/2006/relationships/oleObject" Target="embeddings/oleObject104.bin"/><Relationship Id="rId340" Type="http://schemas.openxmlformats.org/officeDocument/2006/relationships/image" Target="media/image139.wmf"/><Relationship Id="rId200" Type="http://schemas.openxmlformats.org/officeDocument/2006/relationships/oleObject" Target="embeddings/oleObject121.bin"/><Relationship Id="rId382" Type="http://schemas.openxmlformats.org/officeDocument/2006/relationships/oleObject" Target="embeddings/oleObject215.bin"/><Relationship Id="rId438" Type="http://schemas.openxmlformats.org/officeDocument/2006/relationships/oleObject" Target="embeddings/oleObject259.bin"/><Relationship Id="rId242" Type="http://schemas.openxmlformats.org/officeDocument/2006/relationships/oleObject" Target="embeddings/oleObject145.bin"/><Relationship Id="rId284" Type="http://schemas.openxmlformats.org/officeDocument/2006/relationships/image" Target="media/image108.wmf"/><Relationship Id="rId491" Type="http://schemas.openxmlformats.org/officeDocument/2006/relationships/image" Target="media/image184.wmf"/><Relationship Id="rId505" Type="http://schemas.openxmlformats.org/officeDocument/2006/relationships/image" Target="media/image191.wmf"/><Relationship Id="rId37" Type="http://schemas.openxmlformats.org/officeDocument/2006/relationships/image" Target="media/image6.wmf"/><Relationship Id="rId79" Type="http://schemas.openxmlformats.org/officeDocument/2006/relationships/image" Target="media/image17.wmf"/><Relationship Id="rId102" Type="http://schemas.openxmlformats.org/officeDocument/2006/relationships/image" Target="media/image29.wmf"/><Relationship Id="rId144" Type="http://schemas.openxmlformats.org/officeDocument/2006/relationships/oleObject" Target="embeddings/oleObject88.bin"/><Relationship Id="rId90" Type="http://schemas.openxmlformats.org/officeDocument/2006/relationships/oleObject" Target="embeddings/oleObject58.bin"/><Relationship Id="rId186" Type="http://schemas.openxmlformats.org/officeDocument/2006/relationships/image" Target="media/image66.wmf"/><Relationship Id="rId351" Type="http://schemas.openxmlformats.org/officeDocument/2006/relationships/oleObject" Target="embeddings/oleObject198.bin"/><Relationship Id="rId393" Type="http://schemas.openxmlformats.org/officeDocument/2006/relationships/image" Target="media/image162.wmf"/><Relationship Id="rId407" Type="http://schemas.openxmlformats.org/officeDocument/2006/relationships/oleObject" Target="embeddings/oleObject231.bin"/><Relationship Id="rId449" Type="http://schemas.openxmlformats.org/officeDocument/2006/relationships/oleObject" Target="embeddings/oleObject267.bin"/><Relationship Id="rId211" Type="http://schemas.openxmlformats.org/officeDocument/2006/relationships/image" Target="media/image73.wmf"/><Relationship Id="rId253" Type="http://schemas.openxmlformats.org/officeDocument/2006/relationships/image" Target="media/image93.wmf"/><Relationship Id="rId295" Type="http://schemas.openxmlformats.org/officeDocument/2006/relationships/image" Target="media/image114.wmf"/><Relationship Id="rId309" Type="http://schemas.openxmlformats.org/officeDocument/2006/relationships/oleObject" Target="embeddings/oleObject176.bin"/><Relationship Id="rId460" Type="http://schemas.openxmlformats.org/officeDocument/2006/relationships/oleObject" Target="embeddings/oleObject277.bin"/><Relationship Id="rId516" Type="http://schemas.openxmlformats.org/officeDocument/2006/relationships/oleObject" Target="embeddings/oleObject310.bin"/><Relationship Id="rId48" Type="http://schemas.openxmlformats.org/officeDocument/2006/relationships/oleObject" Target="embeddings/oleObject27.bin"/><Relationship Id="rId113" Type="http://schemas.openxmlformats.org/officeDocument/2006/relationships/oleObject" Target="embeddings/oleObject69.bin"/><Relationship Id="rId320" Type="http://schemas.openxmlformats.org/officeDocument/2006/relationships/image" Target="media/image129.wmf"/><Relationship Id="rId155" Type="http://schemas.openxmlformats.org/officeDocument/2006/relationships/oleObject" Target="embeddings/oleObject94.bin"/><Relationship Id="rId197" Type="http://schemas.openxmlformats.org/officeDocument/2006/relationships/oleObject" Target="embeddings/oleObject118.bin"/><Relationship Id="rId362" Type="http://schemas.openxmlformats.org/officeDocument/2006/relationships/oleObject" Target="embeddings/oleObject204.bin"/><Relationship Id="rId418" Type="http://schemas.openxmlformats.org/officeDocument/2006/relationships/oleObject" Target="embeddings/oleObject242.bin"/><Relationship Id="rId222" Type="http://schemas.openxmlformats.org/officeDocument/2006/relationships/oleObject" Target="embeddings/oleObject134.bin"/><Relationship Id="rId264" Type="http://schemas.openxmlformats.org/officeDocument/2006/relationships/oleObject" Target="embeddings/oleObject156.bin"/><Relationship Id="rId471" Type="http://schemas.openxmlformats.org/officeDocument/2006/relationships/image" Target="media/image174.wmf"/><Relationship Id="rId17" Type="http://schemas.openxmlformats.org/officeDocument/2006/relationships/oleObject" Target="embeddings/oleObject6.bin"/><Relationship Id="rId59" Type="http://schemas.openxmlformats.org/officeDocument/2006/relationships/oleObject" Target="embeddings/oleObject38.bin"/><Relationship Id="rId124" Type="http://schemas.openxmlformats.org/officeDocument/2006/relationships/image" Target="media/image37.wmf"/><Relationship Id="rId527" Type="http://schemas.openxmlformats.org/officeDocument/2006/relationships/fontTable" Target="fontTable.xml"/><Relationship Id="rId70" Type="http://schemas.openxmlformats.org/officeDocument/2006/relationships/oleObject" Target="embeddings/oleObject47.bin"/><Relationship Id="rId166" Type="http://schemas.openxmlformats.org/officeDocument/2006/relationships/image" Target="media/image57.wmf"/><Relationship Id="rId331" Type="http://schemas.openxmlformats.org/officeDocument/2006/relationships/oleObject" Target="embeddings/oleObject187.bin"/><Relationship Id="rId373" Type="http://schemas.openxmlformats.org/officeDocument/2006/relationships/image" Target="media/image154.wmf"/><Relationship Id="rId429" Type="http://schemas.openxmlformats.org/officeDocument/2006/relationships/oleObject" Target="embeddings/oleObject252.bin"/><Relationship Id="rId1" Type="http://schemas.openxmlformats.org/officeDocument/2006/relationships/customXml" Target="../customXml/item1.xml"/><Relationship Id="rId233" Type="http://schemas.openxmlformats.org/officeDocument/2006/relationships/image" Target="media/image84.wmf"/><Relationship Id="rId440" Type="http://schemas.openxmlformats.org/officeDocument/2006/relationships/oleObject" Target="embeddings/oleObject260.bin"/><Relationship Id="rId28" Type="http://schemas.openxmlformats.org/officeDocument/2006/relationships/oleObject" Target="embeddings/oleObject15.bin"/><Relationship Id="rId275" Type="http://schemas.openxmlformats.org/officeDocument/2006/relationships/image" Target="media/image104.wmf"/><Relationship Id="rId300" Type="http://schemas.openxmlformats.org/officeDocument/2006/relationships/image" Target="media/image117.jpg"/><Relationship Id="rId482" Type="http://schemas.openxmlformats.org/officeDocument/2006/relationships/oleObject" Target="embeddings/oleObject293.bin"/><Relationship Id="rId81" Type="http://schemas.openxmlformats.org/officeDocument/2006/relationships/image" Target="media/image18.wmf"/><Relationship Id="rId135" Type="http://schemas.openxmlformats.org/officeDocument/2006/relationships/image" Target="media/image42.wmf"/><Relationship Id="rId177" Type="http://schemas.openxmlformats.org/officeDocument/2006/relationships/oleObject" Target="embeddings/oleObject105.bin"/><Relationship Id="rId342" Type="http://schemas.openxmlformats.org/officeDocument/2006/relationships/image" Target="media/image140.wmf"/><Relationship Id="rId384" Type="http://schemas.openxmlformats.org/officeDocument/2006/relationships/oleObject" Target="embeddings/oleObject216.bin"/><Relationship Id="rId202" Type="http://schemas.openxmlformats.org/officeDocument/2006/relationships/oleObject" Target="embeddings/oleObject123.bin"/><Relationship Id="rId244" Type="http://schemas.openxmlformats.org/officeDocument/2006/relationships/oleObject" Target="embeddings/oleObject146.bin"/><Relationship Id="rId39" Type="http://schemas.openxmlformats.org/officeDocument/2006/relationships/image" Target="media/image7.wmf"/><Relationship Id="rId286" Type="http://schemas.openxmlformats.org/officeDocument/2006/relationships/image" Target="media/image109.wmf"/><Relationship Id="rId451" Type="http://schemas.openxmlformats.org/officeDocument/2006/relationships/oleObject" Target="embeddings/oleObject268.bin"/><Relationship Id="rId493" Type="http://schemas.openxmlformats.org/officeDocument/2006/relationships/image" Target="media/image185.wmf"/><Relationship Id="rId507" Type="http://schemas.openxmlformats.org/officeDocument/2006/relationships/image" Target="media/image192.wmf"/><Relationship Id="rId50" Type="http://schemas.openxmlformats.org/officeDocument/2006/relationships/oleObject" Target="embeddings/oleObject29.bin"/><Relationship Id="rId104" Type="http://schemas.openxmlformats.org/officeDocument/2006/relationships/image" Target="media/image30.jpeg"/><Relationship Id="rId146" Type="http://schemas.openxmlformats.org/officeDocument/2006/relationships/oleObject" Target="embeddings/oleObject89.bin"/><Relationship Id="rId188" Type="http://schemas.openxmlformats.org/officeDocument/2006/relationships/image" Target="media/image67.wmf"/><Relationship Id="rId311" Type="http://schemas.openxmlformats.org/officeDocument/2006/relationships/oleObject" Target="embeddings/oleObject177.bin"/><Relationship Id="rId353" Type="http://schemas.openxmlformats.org/officeDocument/2006/relationships/oleObject" Target="embeddings/oleObject199.bin"/><Relationship Id="rId395" Type="http://schemas.openxmlformats.org/officeDocument/2006/relationships/image" Target="media/image163.wmf"/><Relationship Id="rId409" Type="http://schemas.openxmlformats.org/officeDocument/2006/relationships/oleObject" Target="embeddings/oleObject233.bin"/><Relationship Id="rId92" Type="http://schemas.openxmlformats.org/officeDocument/2006/relationships/oleObject" Target="embeddings/oleObject59.bin"/><Relationship Id="rId213" Type="http://schemas.openxmlformats.org/officeDocument/2006/relationships/image" Target="media/image74.wmf"/><Relationship Id="rId420" Type="http://schemas.openxmlformats.org/officeDocument/2006/relationships/oleObject" Target="embeddings/oleObject244.bin"/><Relationship Id="rId255" Type="http://schemas.openxmlformats.org/officeDocument/2006/relationships/image" Target="media/image94.wmf"/><Relationship Id="rId297" Type="http://schemas.openxmlformats.org/officeDocument/2006/relationships/image" Target="media/image115.wmf"/><Relationship Id="rId462" Type="http://schemas.openxmlformats.org/officeDocument/2006/relationships/oleObject" Target="embeddings/oleObject279.bin"/><Relationship Id="rId518" Type="http://schemas.openxmlformats.org/officeDocument/2006/relationships/oleObject" Target="embeddings/oleObject311.bin"/><Relationship Id="rId115" Type="http://schemas.openxmlformats.org/officeDocument/2006/relationships/oleObject" Target="embeddings/oleObject71.bin"/><Relationship Id="rId157" Type="http://schemas.openxmlformats.org/officeDocument/2006/relationships/oleObject" Target="embeddings/oleObject95.bin"/><Relationship Id="rId322" Type="http://schemas.openxmlformats.org/officeDocument/2006/relationships/image" Target="media/image130.wmf"/><Relationship Id="rId364" Type="http://schemas.openxmlformats.org/officeDocument/2006/relationships/oleObject" Target="embeddings/oleObject205.bin"/><Relationship Id="rId61" Type="http://schemas.openxmlformats.org/officeDocument/2006/relationships/oleObject" Target="embeddings/oleObject40.bin"/><Relationship Id="rId199" Type="http://schemas.openxmlformats.org/officeDocument/2006/relationships/oleObject" Target="embeddings/oleObject120.bin"/><Relationship Id="rId19" Type="http://schemas.openxmlformats.org/officeDocument/2006/relationships/image" Target="media/image2.wmf"/><Relationship Id="rId224" Type="http://schemas.openxmlformats.org/officeDocument/2006/relationships/oleObject" Target="embeddings/oleObject135.bin"/><Relationship Id="rId266" Type="http://schemas.openxmlformats.org/officeDocument/2006/relationships/oleObject" Target="embeddings/oleObject157.bin"/><Relationship Id="rId431" Type="http://schemas.openxmlformats.org/officeDocument/2006/relationships/oleObject" Target="embeddings/oleObject254.bin"/><Relationship Id="rId473" Type="http://schemas.openxmlformats.org/officeDocument/2006/relationships/image" Target="media/image175.wmf"/><Relationship Id="rId30" Type="http://schemas.openxmlformats.org/officeDocument/2006/relationships/oleObject" Target="embeddings/oleObject17.bin"/><Relationship Id="rId126" Type="http://schemas.openxmlformats.org/officeDocument/2006/relationships/image" Target="media/image38.wmf"/><Relationship Id="rId168" Type="http://schemas.openxmlformats.org/officeDocument/2006/relationships/image" Target="media/image58.wmf"/><Relationship Id="rId333" Type="http://schemas.openxmlformats.org/officeDocument/2006/relationships/oleObject" Target="embeddings/oleObject188.bin"/><Relationship Id="rId72" Type="http://schemas.openxmlformats.org/officeDocument/2006/relationships/image" Target="media/image14.wmf"/><Relationship Id="rId375" Type="http://schemas.openxmlformats.org/officeDocument/2006/relationships/oleObject" Target="embeddings/oleObject211.bin"/><Relationship Id="rId3" Type="http://schemas.openxmlformats.org/officeDocument/2006/relationships/customXml" Target="../customXml/item3.xml"/><Relationship Id="rId235" Type="http://schemas.openxmlformats.org/officeDocument/2006/relationships/image" Target="media/image85.wmf"/><Relationship Id="rId277" Type="http://schemas.openxmlformats.org/officeDocument/2006/relationships/oleObject" Target="embeddings/oleObject163.bin"/><Relationship Id="rId400" Type="http://schemas.openxmlformats.org/officeDocument/2006/relationships/image" Target="media/image165.wmf"/><Relationship Id="rId442" Type="http://schemas.openxmlformats.org/officeDocument/2006/relationships/oleObject" Target="embeddings/oleObject262.bin"/><Relationship Id="rId484" Type="http://schemas.openxmlformats.org/officeDocument/2006/relationships/oleObject" Target="embeddings/oleObject294.bin"/><Relationship Id="rId137" Type="http://schemas.openxmlformats.org/officeDocument/2006/relationships/image" Target="media/image43.wmf"/><Relationship Id="rId302" Type="http://schemas.openxmlformats.org/officeDocument/2006/relationships/image" Target="media/image119.png"/><Relationship Id="rId344" Type="http://schemas.openxmlformats.org/officeDocument/2006/relationships/image" Target="media/image141.wmf"/><Relationship Id="rId41" Type="http://schemas.openxmlformats.org/officeDocument/2006/relationships/image" Target="media/image8.wmf"/><Relationship Id="rId83" Type="http://schemas.openxmlformats.org/officeDocument/2006/relationships/image" Target="media/image19.wmf"/><Relationship Id="rId179" Type="http://schemas.openxmlformats.org/officeDocument/2006/relationships/oleObject" Target="embeddings/oleObject106.bin"/><Relationship Id="rId386" Type="http://schemas.openxmlformats.org/officeDocument/2006/relationships/image" Target="media/image159.wmf"/><Relationship Id="rId190" Type="http://schemas.openxmlformats.org/officeDocument/2006/relationships/image" Target="media/image68.wmf"/><Relationship Id="rId204" Type="http://schemas.openxmlformats.org/officeDocument/2006/relationships/oleObject" Target="embeddings/oleObject124.bin"/><Relationship Id="rId246" Type="http://schemas.openxmlformats.org/officeDocument/2006/relationships/oleObject" Target="embeddings/oleObject147.bin"/><Relationship Id="rId288" Type="http://schemas.openxmlformats.org/officeDocument/2006/relationships/image" Target="media/image110.wmf"/><Relationship Id="rId411" Type="http://schemas.openxmlformats.org/officeDocument/2006/relationships/oleObject" Target="embeddings/oleObject235.bin"/><Relationship Id="rId453" Type="http://schemas.openxmlformats.org/officeDocument/2006/relationships/oleObject" Target="embeddings/oleObject270.bin"/><Relationship Id="rId509" Type="http://schemas.openxmlformats.org/officeDocument/2006/relationships/image" Target="media/image193.wmf"/><Relationship Id="rId106" Type="http://schemas.openxmlformats.org/officeDocument/2006/relationships/oleObject" Target="embeddings/oleObject65.bin"/><Relationship Id="rId313" Type="http://schemas.openxmlformats.org/officeDocument/2006/relationships/oleObject" Target="embeddings/oleObject178.bin"/><Relationship Id="rId495" Type="http://schemas.openxmlformats.org/officeDocument/2006/relationships/image" Target="media/image186.wmf"/><Relationship Id="rId10" Type="http://schemas.openxmlformats.org/officeDocument/2006/relationships/endnotes" Target="endnotes.xml"/><Relationship Id="rId52" Type="http://schemas.openxmlformats.org/officeDocument/2006/relationships/oleObject" Target="embeddings/oleObject31.bin"/><Relationship Id="rId94" Type="http://schemas.openxmlformats.org/officeDocument/2006/relationships/oleObject" Target="embeddings/oleObject60.bin"/><Relationship Id="rId148" Type="http://schemas.openxmlformats.org/officeDocument/2006/relationships/oleObject" Target="embeddings/oleObject90.bin"/><Relationship Id="rId355" Type="http://schemas.openxmlformats.org/officeDocument/2006/relationships/oleObject" Target="embeddings/oleObject200.bin"/><Relationship Id="rId397" Type="http://schemas.openxmlformats.org/officeDocument/2006/relationships/image" Target="media/image164.wmf"/><Relationship Id="rId520" Type="http://schemas.openxmlformats.org/officeDocument/2006/relationships/oleObject" Target="embeddings/oleObject312.bin"/><Relationship Id="rId215" Type="http://schemas.openxmlformats.org/officeDocument/2006/relationships/image" Target="media/image75.wmf"/><Relationship Id="rId257" Type="http://schemas.openxmlformats.org/officeDocument/2006/relationships/image" Target="media/image95.wmf"/><Relationship Id="rId422" Type="http://schemas.openxmlformats.org/officeDocument/2006/relationships/oleObject" Target="embeddings/oleObject245.bin"/><Relationship Id="rId464" Type="http://schemas.openxmlformats.org/officeDocument/2006/relationships/oleObject" Target="embeddings/oleObject281.bin"/><Relationship Id="rId299" Type="http://schemas.openxmlformats.org/officeDocument/2006/relationships/image" Target="media/image116.png"/><Relationship Id="rId63" Type="http://schemas.openxmlformats.org/officeDocument/2006/relationships/oleObject" Target="embeddings/oleObject42.bin"/><Relationship Id="rId159" Type="http://schemas.openxmlformats.org/officeDocument/2006/relationships/oleObject" Target="embeddings/oleObject96.bin"/><Relationship Id="rId366" Type="http://schemas.openxmlformats.org/officeDocument/2006/relationships/oleObject" Target="embeddings/oleObject206.bin"/><Relationship Id="rId226" Type="http://schemas.openxmlformats.org/officeDocument/2006/relationships/oleObject" Target="embeddings/oleObject136.bin"/><Relationship Id="rId433" Type="http://schemas.openxmlformats.org/officeDocument/2006/relationships/oleObject" Target="embeddings/oleObject256.bin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21C07870E36D24483058782E1D999CA" ma:contentTypeVersion="4" ma:contentTypeDescription="Create a new document." ma:contentTypeScope="" ma:versionID="058951c68e5ebe69532620a6cdd130fe">
  <xsd:schema xmlns:xsd="http://www.w3.org/2001/XMLSchema" xmlns:xs="http://www.w3.org/2001/XMLSchema" xmlns:p="http://schemas.microsoft.com/office/2006/metadata/properties" xmlns:ns3="f86b925e-0d6d-4e6d-b501-b8a137a0ff42" targetNamespace="http://schemas.microsoft.com/office/2006/metadata/properties" ma:root="true" ma:fieldsID="5fc3837acb00d332b02ad1c868b54a52" ns3:_="">
    <xsd:import namespace="f86b925e-0d6d-4e6d-b501-b8a137a0ff4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6b925e-0d6d-4e6d-b501-b8a137a0ff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D8FA52F-0E1B-461E-9997-BCB70BC21EBE}">
  <ds:schemaRefs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520D5B3-66EB-49D1-9DC0-3693EA8548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6b925e-0d6d-4e6d-b501-b8a137a0ff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B3925DA-6945-450A-B0E2-1CBDF4FF0D38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5DB8FB7A-AAB1-4752-8A0D-5BB5111A09A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3</TotalTime>
  <Pages>52</Pages>
  <Words>7024</Words>
  <Characters>40037</Characters>
  <Application>Microsoft Office Word</Application>
  <DocSecurity>0</DocSecurity>
  <Lines>333</Lines>
  <Paragraphs>93</Paragraphs>
  <ScaleCrop>false</ScaleCrop>
  <Company>Coconino Community College</Company>
  <LinksUpToDate>false</LinksUpToDate>
  <CharactersWithSpaces>46968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Maxie Inigo</dc:creator>
  <cp:keywords/>
  <dc:description/>
  <cp:lastModifiedBy>Jennifer Jameson</cp:lastModifiedBy>
  <cp:revision>2</cp:revision>
  <dcterms:created xsi:type="dcterms:W3CDTF">2021-07-28T23:20:00Z</dcterms:created>
  <dcterms:modified xsi:type="dcterms:W3CDTF">2021-07-28T23:20:00Z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0x010100621C07870E36D24483058782E1D999CA</vt:lpwstr>
  </property>
  <property fmtid="{D5CDD505-2E9C-101B-9397-08002B2CF9AE}" pid="3" name="MTWinEqns">
    <vt:bool>true</vt:bool>
  </property>
</Properties>
</file>