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84" d="100"/>
          <a:sy n="84" d="100"/>
        </p:scale>
        <p:origin x="33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66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96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5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9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67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7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82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4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9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57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6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F54F-7473-DB41-8EC3-9ED2C2E2CB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2930" y="2026920"/>
            <a:ext cx="6606540" cy="1216026"/>
          </a:xfrm>
        </p:spPr>
        <p:txBody>
          <a:bodyPr/>
          <a:lstStyle/>
          <a:p>
            <a:r>
              <a:rPr lang="en-US" dirty="0"/>
              <a:t>Text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9F1300-68CA-C141-8EA2-53CB9F2B9D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3833056"/>
            <a:ext cx="5829300" cy="522843"/>
          </a:xfrm>
        </p:spPr>
        <p:txBody>
          <a:bodyPr/>
          <a:lstStyle/>
          <a:p>
            <a:r>
              <a:rPr lang="en-US" dirty="0"/>
              <a:t>Text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75FDDC-CCB9-6042-89F5-64189EFEF4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688" y="9132174"/>
            <a:ext cx="1584372" cy="522843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17A87DD3-D55D-B64D-AFFD-E45F811BDA32}"/>
              </a:ext>
            </a:extLst>
          </p:cNvPr>
          <p:cNvSpPr txBox="1">
            <a:spLocks/>
          </p:cNvSpPr>
          <p:nvPr/>
        </p:nvSpPr>
        <p:spPr>
          <a:xfrm>
            <a:off x="971550" y="5771843"/>
            <a:ext cx="5829300" cy="522843"/>
          </a:xfrm>
          <a:prstGeom prst="rect">
            <a:avLst/>
          </a:prstGeom>
        </p:spPr>
        <p:txBody>
          <a:bodyPr vert="horz" lIns="77724" tIns="38862" rIns="77724" bIns="38862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30" dirty="0"/>
              <a:t>Add a custom background located under design tab.</a:t>
            </a:r>
          </a:p>
        </p:txBody>
      </p:sp>
    </p:spTree>
    <p:extLst>
      <p:ext uri="{BB962C8B-B14F-4D97-AF65-F5344CB8AC3E}">
        <p14:creationId xmlns:p14="http://schemas.microsoft.com/office/powerpoint/2010/main" val="4047719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{1D1A58E6-715E-A24A-BCF7-9FD2A041005E}tf10001062</Template>
  <TotalTime>11</TotalTime>
  <Words>13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Text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Here</dc:title>
  <dc:creator>Microsoft Office User</dc:creator>
  <cp:lastModifiedBy>Microsoft Office User</cp:lastModifiedBy>
  <cp:revision>2</cp:revision>
  <dcterms:created xsi:type="dcterms:W3CDTF">2019-12-03T16:41:11Z</dcterms:created>
  <dcterms:modified xsi:type="dcterms:W3CDTF">2019-12-03T16:53:36Z</dcterms:modified>
</cp:coreProperties>
</file>