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375"/>
    <a:srgbClr val="0081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E7DE9-B457-454E-8529-F4CC39005A45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FEA18-E307-4D45-9350-2DF711C8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96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1" y="1748438"/>
            <a:ext cx="6858000" cy="2387600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4027791" y="1758269"/>
            <a:ext cx="1088420" cy="9144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1" y="6001059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8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0" y="156524"/>
            <a:ext cx="9141784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373" y="1365680"/>
            <a:ext cx="4114800" cy="498067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2573" y="1365680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4522573" y="3929448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97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0" y="156524"/>
            <a:ext cx="9141784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605" y="1382156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4627605" y="3945924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361435" y="1382156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1435" y="3945924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 hasCustomPrompt="1"/>
          </p:nvPr>
        </p:nvSpPr>
        <p:spPr>
          <a:xfrm>
            <a:off x="92869" y="1335089"/>
            <a:ext cx="8896350" cy="5106987"/>
          </a:xfrm>
        </p:spPr>
        <p:txBody>
          <a:bodyPr anchor="ctr"/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rgbClr val="008188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 to add a Table</a:t>
            </a:r>
          </a:p>
        </p:txBody>
      </p:sp>
    </p:spTree>
    <p:extLst>
      <p:ext uri="{BB962C8B-B14F-4D97-AF65-F5344CB8AC3E}">
        <p14:creationId xmlns:p14="http://schemas.microsoft.com/office/powerpoint/2010/main" val="265333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 hasCustomPrompt="1"/>
          </p:nvPr>
        </p:nvSpPr>
        <p:spPr>
          <a:xfrm>
            <a:off x="120850" y="1331158"/>
            <a:ext cx="8902304" cy="509905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icon to add a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65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67898" y="1326983"/>
            <a:ext cx="8915400" cy="3969951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7866" y="5370518"/>
            <a:ext cx="8915400" cy="111283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16375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3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6056" y="1433384"/>
            <a:ext cx="462915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16845" y="1433384"/>
            <a:ext cx="4139803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37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03" y="1433385"/>
            <a:ext cx="462915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4793878" y="1433385"/>
            <a:ext cx="4139803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1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1" y="1748438"/>
            <a:ext cx="6858000" cy="2387600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4027791" y="1758269"/>
            <a:ext cx="1088420" cy="9144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999" y="5999160"/>
            <a:ext cx="1494003" cy="65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04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6357"/>
            <a:ext cx="7886700" cy="412060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3622084" y="-3620972"/>
            <a:ext cx="1899837" cy="914178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19590" y="2129189"/>
            <a:ext cx="304825" cy="9141783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746" y="492719"/>
            <a:ext cx="2832507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40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1143832" y="-1141615"/>
            <a:ext cx="6858554" cy="914178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46" y="5932277"/>
            <a:ext cx="1996439" cy="658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116" y="2059459"/>
            <a:ext cx="7886700" cy="266856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1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6357"/>
            <a:ext cx="7886700" cy="4120607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3622084" y="-3620972"/>
            <a:ext cx="1899837" cy="914178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19590" y="2129189"/>
            <a:ext cx="304825" cy="9141783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690" y="462352"/>
            <a:ext cx="2944326" cy="97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69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4027791" y="1758269"/>
            <a:ext cx="1088420" cy="9144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786438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08188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0" y="6001249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726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1143832" y="-1133377"/>
            <a:ext cx="6858554" cy="914178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5"/>
            <a:ext cx="9144000" cy="575824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media to placeholder or click icon to add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0" y="5983312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418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56524"/>
            <a:ext cx="9141784" cy="108739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07524"/>
            <a:ext cx="7886700" cy="4827373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5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0" y="156524"/>
            <a:ext cx="9141784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373" y="1365680"/>
            <a:ext cx="4114800" cy="498067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2573" y="1365680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4522573" y="3929448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33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0" y="156524"/>
            <a:ext cx="9141784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7605" y="1382156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4627605" y="3945924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11"/>
          </p:nvPr>
        </p:nvSpPr>
        <p:spPr>
          <a:xfrm>
            <a:off x="361435" y="1382156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2"/>
          </p:nvPr>
        </p:nvSpPr>
        <p:spPr>
          <a:xfrm>
            <a:off x="361435" y="3945924"/>
            <a:ext cx="4114800" cy="2423160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638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 hasCustomPrompt="1"/>
          </p:nvPr>
        </p:nvSpPr>
        <p:spPr>
          <a:xfrm>
            <a:off x="92869" y="1335089"/>
            <a:ext cx="8896350" cy="5106987"/>
          </a:xfrm>
        </p:spPr>
        <p:txBody>
          <a:bodyPr anchor="ctr"/>
          <a:lstStyle>
            <a:lvl1pPr marL="0" marR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rgbClr val="008188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icon to add a Table</a:t>
            </a:r>
          </a:p>
        </p:txBody>
      </p:sp>
    </p:spTree>
    <p:extLst>
      <p:ext uri="{BB962C8B-B14F-4D97-AF65-F5344CB8AC3E}">
        <p14:creationId xmlns:p14="http://schemas.microsoft.com/office/powerpoint/2010/main" val="1573257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1" hasCustomPrompt="1"/>
          </p:nvPr>
        </p:nvSpPr>
        <p:spPr>
          <a:xfrm>
            <a:off x="120850" y="1331158"/>
            <a:ext cx="8902304" cy="509905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icon to add a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43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Pictur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67898" y="1326983"/>
            <a:ext cx="8915400" cy="3969951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67866" y="5370518"/>
            <a:ext cx="8915400" cy="1112837"/>
          </a:xfrm>
        </p:spPr>
        <p:txBody>
          <a:bodyPr>
            <a:normAutofit/>
          </a:bodyPr>
          <a:lstStyle>
            <a:lvl1pPr marL="0" indent="0">
              <a:buNone/>
              <a:defRPr sz="1800" baseline="0">
                <a:solidFill>
                  <a:srgbClr val="016375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198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Ima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6056" y="1433384"/>
            <a:ext cx="462915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116845" y="1433384"/>
            <a:ext cx="4139803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59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03" y="1433385"/>
            <a:ext cx="4629150" cy="498389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16375"/>
                </a:solidFill>
              </a:defRPr>
            </a:lvl1pPr>
            <a:lvl2pPr>
              <a:defRPr sz="2000">
                <a:solidFill>
                  <a:srgbClr val="016375"/>
                </a:solidFill>
              </a:defRPr>
            </a:lvl2pPr>
            <a:lvl3pPr>
              <a:defRPr sz="1800">
                <a:solidFill>
                  <a:srgbClr val="016375"/>
                </a:solidFill>
              </a:defRPr>
            </a:lvl3pPr>
            <a:lvl4pPr>
              <a:defRPr sz="1600">
                <a:solidFill>
                  <a:srgbClr val="016375"/>
                </a:solidFill>
              </a:defRPr>
            </a:lvl4pPr>
            <a:lvl5pPr>
              <a:defRPr sz="1600">
                <a:solidFill>
                  <a:srgbClr val="01637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4793878" y="1433385"/>
            <a:ext cx="4139803" cy="4983892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42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116" y="342260"/>
            <a:ext cx="7886700" cy="2852737"/>
          </a:xfrm>
        </p:spPr>
        <p:txBody>
          <a:bodyPr anchor="b">
            <a:normAutofit/>
          </a:bodyPr>
          <a:lstStyle>
            <a:lvl1pPr>
              <a:defRPr sz="2800">
                <a:solidFill>
                  <a:srgbClr val="01637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6116" y="3393507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16375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3678327" y="1402931"/>
            <a:ext cx="1782278" cy="916081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512002" y="569254"/>
            <a:ext cx="114928" cy="9160814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742" y="5572830"/>
            <a:ext cx="2489447" cy="82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1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le with Subtitle an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/>
          <p:cNvSpPr>
            <a:spLocks noChangeArrowheads="1"/>
          </p:cNvSpPr>
          <p:nvPr userDrawn="1"/>
        </p:nvSpPr>
        <p:spPr bwMode="auto">
          <a:xfrm rot="5400000">
            <a:off x="1144111" y="-1141892"/>
            <a:ext cx="6857999" cy="914178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116" y="2059459"/>
            <a:ext cx="7886700" cy="266856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6116" y="4884556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122" y="556357"/>
            <a:ext cx="2870687" cy="94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3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1143832" y="-1141615"/>
            <a:ext cx="6858554" cy="914178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6116" y="2059459"/>
            <a:ext cx="7886700" cy="266856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246" y="5915802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99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3"/>
          <p:cNvSpPr>
            <a:spLocks noChangeArrowheads="1"/>
          </p:cNvSpPr>
          <p:nvPr userDrawn="1"/>
        </p:nvSpPr>
        <p:spPr bwMode="auto">
          <a:xfrm rot="5400000">
            <a:off x="4027791" y="1758269"/>
            <a:ext cx="1088420" cy="914400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>
              <a:solidFill>
                <a:srgbClr val="008188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786438"/>
          </a:xfrm>
        </p:spPr>
        <p:txBody>
          <a:bodyPr anchor="ctr"/>
          <a:lstStyle>
            <a:lvl1pPr marL="0" indent="0" algn="ctr">
              <a:buNone/>
              <a:defRPr baseline="0">
                <a:solidFill>
                  <a:srgbClr val="008188"/>
                </a:solidFill>
              </a:defRPr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0" y="6001249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81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ChangeArrowheads="1"/>
          </p:cNvSpPr>
          <p:nvPr userDrawn="1"/>
        </p:nvSpPr>
        <p:spPr bwMode="auto">
          <a:xfrm rot="5400000">
            <a:off x="1143832" y="-1133377"/>
            <a:ext cx="6858554" cy="9141783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5"/>
            <a:ext cx="9144000" cy="575824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Drag media to placeholder or click icon to add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780" y="5983312"/>
            <a:ext cx="1996439" cy="658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67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56524"/>
            <a:ext cx="9141784" cy="108739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07524"/>
            <a:ext cx="7886700" cy="4827373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1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373" y="1365680"/>
            <a:ext cx="4114800" cy="498067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2573" y="1365680"/>
            <a:ext cx="4114800" cy="4980674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8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 rot="5400000">
            <a:off x="4003011" y="-4001903"/>
            <a:ext cx="1137976" cy="9141782"/>
          </a:xfrm>
          <a:prstGeom prst="rect">
            <a:avLst/>
          </a:prstGeom>
          <a:solidFill>
            <a:srgbClr val="00818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endParaRPr lang="en-US" sz="150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5400000">
            <a:off x="4419590" y="2136912"/>
            <a:ext cx="304825" cy="9141783"/>
          </a:xfrm>
          <a:prstGeom prst="rect">
            <a:avLst/>
          </a:prstGeom>
          <a:solidFill>
            <a:srgbClr val="F5B76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500" dirty="0" smtClean="0">
                <a:solidFill>
                  <a:srgbClr val="FFCC00"/>
                </a:solidFill>
              </a:rPr>
              <a:t> </a:t>
            </a:r>
            <a:endParaRPr lang="en-US" sz="1500" dirty="0">
              <a:solidFill>
                <a:srgbClr val="FFCC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0" y="156524"/>
            <a:ext cx="9141784" cy="10873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49" y="1614621"/>
            <a:ext cx="7886700" cy="4562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3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6" r:id="rId7"/>
    <p:sldLayoutId id="2147483663" r:id="rId8"/>
    <p:sldLayoutId id="2147483652" r:id="rId9"/>
    <p:sldLayoutId id="2147483664" r:id="rId10"/>
    <p:sldLayoutId id="2147483665" r:id="rId11"/>
    <p:sldLayoutId id="2147483654" r:id="rId12"/>
    <p:sldLayoutId id="2147483667" r:id="rId13"/>
    <p:sldLayoutId id="2147483655" r:id="rId14"/>
    <p:sldLayoutId id="2147483656" r:id="rId15"/>
    <p:sldLayoutId id="2147483668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693" r:id="rId29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16375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016375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rgbClr val="016375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rgbClr val="016375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16375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5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195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0087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2487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842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6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5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76144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1"/>
          <p:cNvSpPr>
            <a:spLocks noGrp="1"/>
          </p:cNvSpPr>
          <p:nvPr>
            <p:ph type="media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998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C PowerPoint Theme">
  <a:themeElements>
    <a:clrScheme name="CCC-Theme-Light">
      <a:dk1>
        <a:srgbClr val="000000"/>
      </a:dk1>
      <a:lt1>
        <a:srgbClr val="FFFFFF"/>
      </a:lt1>
      <a:dk2>
        <a:srgbClr val="008C99"/>
      </a:dk2>
      <a:lt2>
        <a:srgbClr val="FFFFFF"/>
      </a:lt2>
      <a:accent1>
        <a:srgbClr val="FDBC5F"/>
      </a:accent1>
      <a:accent2>
        <a:srgbClr val="9E0039"/>
      </a:accent2>
      <a:accent3>
        <a:srgbClr val="0079C1"/>
      </a:accent3>
      <a:accent4>
        <a:srgbClr val="F15A22"/>
      </a:accent4>
      <a:accent5>
        <a:srgbClr val="566629"/>
      </a:accent5>
      <a:accent6>
        <a:srgbClr val="C1C4A6"/>
      </a:accent6>
      <a:hlink>
        <a:srgbClr val="FDBC5F"/>
      </a:hlink>
      <a:folHlink>
        <a:srgbClr val="C1C4A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CCC PowerPoint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Coconino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Walker</dc:creator>
  <cp:lastModifiedBy>Van Walker</cp:lastModifiedBy>
  <cp:revision>10</cp:revision>
  <dcterms:created xsi:type="dcterms:W3CDTF">2018-04-13T00:25:58Z</dcterms:created>
  <dcterms:modified xsi:type="dcterms:W3CDTF">2018-05-02T17:46:57Z</dcterms:modified>
</cp:coreProperties>
</file>